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3"/>
  </p:notesMasterIdLst>
  <p:sldIdLst>
    <p:sldId id="256" r:id="rId2"/>
    <p:sldId id="257" r:id="rId3"/>
    <p:sldId id="258" r:id="rId4"/>
    <p:sldId id="280" r:id="rId5"/>
    <p:sldId id="289" r:id="rId6"/>
    <p:sldId id="290" r:id="rId7"/>
    <p:sldId id="293" r:id="rId8"/>
    <p:sldId id="295" r:id="rId9"/>
    <p:sldId id="285" r:id="rId10"/>
    <p:sldId id="291" r:id="rId11"/>
    <p:sldId id="294" r:id="rId12"/>
    <p:sldId id="292" r:id="rId13"/>
    <p:sldId id="296" r:id="rId14"/>
    <p:sldId id="286" r:id="rId15"/>
    <p:sldId id="297" r:id="rId16"/>
    <p:sldId id="298" r:id="rId17"/>
    <p:sldId id="299" r:id="rId18"/>
    <p:sldId id="300" r:id="rId19"/>
    <p:sldId id="287" r:id="rId20"/>
    <p:sldId id="301" r:id="rId21"/>
    <p:sldId id="2007578498" r:id="rId22"/>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5CDD2"/>
    <a:srgbClr val="E6E6E6"/>
    <a:srgbClr val="262626"/>
    <a:srgbClr val="E3B489"/>
    <a:srgbClr val="CB0014"/>
    <a:srgbClr val="88000E"/>
    <a:srgbClr val="E9EAEB"/>
    <a:srgbClr val="C1038F"/>
    <a:srgbClr val="C4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417" autoAdjust="0"/>
    <p:restoredTop sz="95590" autoAdjust="0"/>
  </p:normalViewPr>
  <p:slideViewPr>
    <p:cSldViewPr snapToGrid="0" showGuides="1">
      <p:cViewPr>
        <p:scale>
          <a:sx n="66" d="100"/>
          <a:sy n="66" d="100"/>
        </p:scale>
        <p:origin x="936" y="690"/>
      </p:cViewPr>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gradFill>
              <a:gsLst>
                <a:gs pos="0">
                  <a:schemeClr val="accent1">
                    <a:lumMod val="60000"/>
                    <a:lumOff val="40000"/>
                  </a:schemeClr>
                </a:gs>
                <a:gs pos="100000">
                  <a:schemeClr val="accent1"/>
                </a:gs>
              </a:gsLst>
              <a:lin ang="0" scaled="0"/>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baseline="0">
                    <a:solidFill>
                      <a:schemeClr val="accent4"/>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类别 1</c:v>
                </c:pt>
                <c:pt idx="1">
                  <c:v>类别 2</c:v>
                </c:pt>
                <c:pt idx="2">
                  <c:v>类别 3</c:v>
                </c:pt>
                <c:pt idx="3">
                  <c:v>类别 4</c:v>
                </c:pt>
                <c:pt idx="4">
                  <c:v>类别 5</c:v>
                </c:pt>
              </c:strCache>
            </c:strRef>
          </c:cat>
          <c:val>
            <c:numRef>
              <c:f>Sheet1!$B$2:$B$6</c:f>
              <c:numCache>
                <c:formatCode>General</c:formatCode>
                <c:ptCount val="5"/>
                <c:pt idx="0">
                  <c:v>1500</c:v>
                </c:pt>
                <c:pt idx="1">
                  <c:v>2000</c:v>
                </c:pt>
                <c:pt idx="2">
                  <c:v>3000</c:v>
                </c:pt>
                <c:pt idx="3">
                  <c:v>4000</c:v>
                </c:pt>
                <c:pt idx="4">
                  <c:v>5000</c:v>
                </c:pt>
              </c:numCache>
            </c:numRef>
          </c:val>
          <c:extLst>
            <c:ext xmlns:c16="http://schemas.microsoft.com/office/drawing/2014/chart" uri="{C3380CC4-5D6E-409C-BE32-E72D297353CC}">
              <c16:uniqueId val="{00000000-8C4E-4151-8F67-D09BEB80C5F8}"/>
            </c:ext>
          </c:extLst>
        </c:ser>
        <c:dLbls>
          <c:dLblPos val="outEnd"/>
          <c:showLegendKey val="0"/>
          <c:showVal val="1"/>
          <c:showCatName val="0"/>
          <c:showSerName val="0"/>
          <c:showPercent val="0"/>
          <c:showBubbleSize val="0"/>
        </c:dLbls>
        <c:gapWidth val="20"/>
        <c:axId val="695662248"/>
        <c:axId val="695657928"/>
      </c:barChart>
      <c:catAx>
        <c:axId val="69566224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baseline="0">
                <a:solidFill>
                  <a:schemeClr val="tx1"/>
                </a:solidFill>
                <a:latin typeface="+mn-lt"/>
                <a:ea typeface="+mn-ea"/>
                <a:cs typeface="+mn-cs"/>
              </a:defRPr>
            </a:pPr>
            <a:endParaRPr lang="zh-CN"/>
          </a:p>
        </c:txPr>
        <c:crossAx val="695657928"/>
        <c:crosses val="autoZero"/>
        <c:auto val="1"/>
        <c:lblAlgn val="ctr"/>
        <c:lblOffset val="100"/>
        <c:noMultiLvlLbl val="0"/>
      </c:catAx>
      <c:valAx>
        <c:axId val="695657928"/>
        <c:scaling>
          <c:orientation val="minMax"/>
        </c:scaling>
        <c:delete val="1"/>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695662248"/>
        <c:crosses val="autoZero"/>
        <c:crossBetween val="between"/>
      </c:valAx>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419">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cs:chartArea>
  <cs:dataLabel>
    <cs:lnRef idx="0"/>
    <cs:fillRef idx="0"/>
    <cs:effectRef idx="0"/>
    <cs:fontRef idx="minor">
      <a:schemeClr val="tx1">
        <a:lumMod val="65000"/>
        <a:lumOff val="35000"/>
      </a:schemeClr>
    </cs:fontRef>
    <cs:defRPr sz="1197"/>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8487895-7BE7-43E3-AEFA-70CA235260FE}" type="datetimeFigureOut">
              <a:rPr lang="zh-CN" altLang="en-US" smtClean="0"/>
              <a:t>2023/12/7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F4330-A0D4-4CFD-8E93-147504637E89}" type="slidenum">
              <a:rPr lang="zh-CN" altLang="en-US" smtClean="0"/>
              <a:t>‹#›</a:t>
            </a:fld>
            <a:endParaRPr lang="zh-CN" altLang="en-US"/>
          </a:p>
        </p:txBody>
      </p:sp>
    </p:spTree>
    <p:extLst>
      <p:ext uri="{BB962C8B-B14F-4D97-AF65-F5344CB8AC3E}">
        <p14:creationId xmlns:p14="http://schemas.microsoft.com/office/powerpoint/2010/main" val="37140787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21F4330-A0D4-4CFD-8E93-147504637E89}" type="slidenum">
              <a:rPr lang="zh-CN" altLang="en-US" smtClean="0"/>
              <a:t>1</a:t>
            </a:fld>
            <a:endParaRPr lang="zh-CN" altLang="en-US"/>
          </a:p>
        </p:txBody>
      </p:sp>
    </p:spTree>
    <p:extLst>
      <p:ext uri="{BB962C8B-B14F-4D97-AF65-F5344CB8AC3E}">
        <p14:creationId xmlns:p14="http://schemas.microsoft.com/office/powerpoint/2010/main" val="3723664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21F4330-A0D4-4CFD-8E93-147504637E89}" type="slidenum">
              <a:rPr lang="zh-CN" altLang="en-US" smtClean="0"/>
              <a:t>10</a:t>
            </a:fld>
            <a:endParaRPr lang="zh-CN" altLang="en-US"/>
          </a:p>
        </p:txBody>
      </p:sp>
    </p:spTree>
    <p:extLst>
      <p:ext uri="{BB962C8B-B14F-4D97-AF65-F5344CB8AC3E}">
        <p14:creationId xmlns:p14="http://schemas.microsoft.com/office/powerpoint/2010/main" val="37303340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21F4330-A0D4-4CFD-8E93-147504637E89}" type="slidenum">
              <a:rPr lang="zh-CN" altLang="en-US" smtClean="0"/>
              <a:t>11</a:t>
            </a:fld>
            <a:endParaRPr lang="zh-CN" altLang="en-US"/>
          </a:p>
        </p:txBody>
      </p:sp>
    </p:spTree>
    <p:extLst>
      <p:ext uri="{BB962C8B-B14F-4D97-AF65-F5344CB8AC3E}">
        <p14:creationId xmlns:p14="http://schemas.microsoft.com/office/powerpoint/2010/main" val="15796688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21F4330-A0D4-4CFD-8E93-147504637E89}" type="slidenum">
              <a:rPr lang="zh-CN" altLang="en-US" smtClean="0"/>
              <a:t>12</a:t>
            </a:fld>
            <a:endParaRPr lang="zh-CN" altLang="en-US"/>
          </a:p>
        </p:txBody>
      </p:sp>
    </p:spTree>
    <p:extLst>
      <p:ext uri="{BB962C8B-B14F-4D97-AF65-F5344CB8AC3E}">
        <p14:creationId xmlns:p14="http://schemas.microsoft.com/office/powerpoint/2010/main" val="12553128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21F4330-A0D4-4CFD-8E93-147504637E89}" type="slidenum">
              <a:rPr lang="zh-CN" altLang="en-US" smtClean="0"/>
              <a:t>13</a:t>
            </a:fld>
            <a:endParaRPr lang="zh-CN" altLang="en-US"/>
          </a:p>
        </p:txBody>
      </p:sp>
    </p:spTree>
    <p:extLst>
      <p:ext uri="{BB962C8B-B14F-4D97-AF65-F5344CB8AC3E}">
        <p14:creationId xmlns:p14="http://schemas.microsoft.com/office/powerpoint/2010/main" val="16983956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21F4330-A0D4-4CFD-8E93-147504637E89}" type="slidenum">
              <a:rPr lang="zh-CN" altLang="en-US" smtClean="0"/>
              <a:t>14</a:t>
            </a:fld>
            <a:endParaRPr lang="zh-CN" altLang="en-US"/>
          </a:p>
        </p:txBody>
      </p:sp>
    </p:spTree>
    <p:extLst>
      <p:ext uri="{BB962C8B-B14F-4D97-AF65-F5344CB8AC3E}">
        <p14:creationId xmlns:p14="http://schemas.microsoft.com/office/powerpoint/2010/main" val="5465125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21F4330-A0D4-4CFD-8E93-147504637E89}" type="slidenum">
              <a:rPr lang="zh-CN" altLang="en-US" smtClean="0"/>
              <a:t>15</a:t>
            </a:fld>
            <a:endParaRPr lang="zh-CN" altLang="en-US"/>
          </a:p>
        </p:txBody>
      </p:sp>
    </p:spTree>
    <p:extLst>
      <p:ext uri="{BB962C8B-B14F-4D97-AF65-F5344CB8AC3E}">
        <p14:creationId xmlns:p14="http://schemas.microsoft.com/office/powerpoint/2010/main" val="14834635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21F4330-A0D4-4CFD-8E93-147504637E89}" type="slidenum">
              <a:rPr lang="zh-CN" altLang="en-US" smtClean="0"/>
              <a:t>16</a:t>
            </a:fld>
            <a:endParaRPr lang="zh-CN" altLang="en-US"/>
          </a:p>
        </p:txBody>
      </p:sp>
    </p:spTree>
    <p:extLst>
      <p:ext uri="{BB962C8B-B14F-4D97-AF65-F5344CB8AC3E}">
        <p14:creationId xmlns:p14="http://schemas.microsoft.com/office/powerpoint/2010/main" val="6502747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21F4330-A0D4-4CFD-8E93-147504637E89}" type="slidenum">
              <a:rPr lang="zh-CN" altLang="en-US" smtClean="0"/>
              <a:t>17</a:t>
            </a:fld>
            <a:endParaRPr lang="zh-CN" altLang="en-US"/>
          </a:p>
        </p:txBody>
      </p:sp>
    </p:spTree>
    <p:extLst>
      <p:ext uri="{BB962C8B-B14F-4D97-AF65-F5344CB8AC3E}">
        <p14:creationId xmlns:p14="http://schemas.microsoft.com/office/powerpoint/2010/main" val="31596392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21F4330-A0D4-4CFD-8E93-147504637E89}" type="slidenum">
              <a:rPr lang="zh-CN" altLang="en-US" smtClean="0"/>
              <a:t>18</a:t>
            </a:fld>
            <a:endParaRPr lang="zh-CN" altLang="en-US"/>
          </a:p>
        </p:txBody>
      </p:sp>
    </p:spTree>
    <p:extLst>
      <p:ext uri="{BB962C8B-B14F-4D97-AF65-F5344CB8AC3E}">
        <p14:creationId xmlns:p14="http://schemas.microsoft.com/office/powerpoint/2010/main" val="21822837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21F4330-A0D4-4CFD-8E93-147504637E89}" type="slidenum">
              <a:rPr lang="zh-CN" altLang="en-US" smtClean="0"/>
              <a:t>19</a:t>
            </a:fld>
            <a:endParaRPr lang="zh-CN" altLang="en-US"/>
          </a:p>
        </p:txBody>
      </p:sp>
    </p:spTree>
    <p:extLst>
      <p:ext uri="{BB962C8B-B14F-4D97-AF65-F5344CB8AC3E}">
        <p14:creationId xmlns:p14="http://schemas.microsoft.com/office/powerpoint/2010/main" val="4896180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21F4330-A0D4-4CFD-8E93-147504637E89}" type="slidenum">
              <a:rPr lang="zh-CN" altLang="en-US" smtClean="0"/>
              <a:t>2</a:t>
            </a:fld>
            <a:endParaRPr lang="zh-CN" altLang="en-US"/>
          </a:p>
        </p:txBody>
      </p:sp>
    </p:spTree>
    <p:extLst>
      <p:ext uri="{BB962C8B-B14F-4D97-AF65-F5344CB8AC3E}">
        <p14:creationId xmlns:p14="http://schemas.microsoft.com/office/powerpoint/2010/main" val="1495763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21</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21F4330-A0D4-4CFD-8E93-147504637E89}" type="slidenum">
              <a:rPr lang="zh-CN" altLang="en-US" smtClean="0"/>
              <a:t>3</a:t>
            </a:fld>
            <a:endParaRPr lang="zh-CN" altLang="en-US"/>
          </a:p>
        </p:txBody>
      </p:sp>
    </p:spTree>
    <p:extLst>
      <p:ext uri="{BB962C8B-B14F-4D97-AF65-F5344CB8AC3E}">
        <p14:creationId xmlns:p14="http://schemas.microsoft.com/office/powerpoint/2010/main" val="13380121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21F4330-A0D4-4CFD-8E93-147504637E89}" type="slidenum">
              <a:rPr lang="zh-CN" altLang="en-US" smtClean="0"/>
              <a:t>4</a:t>
            </a:fld>
            <a:endParaRPr lang="zh-CN" altLang="en-US"/>
          </a:p>
        </p:txBody>
      </p:sp>
    </p:spTree>
    <p:extLst>
      <p:ext uri="{BB962C8B-B14F-4D97-AF65-F5344CB8AC3E}">
        <p14:creationId xmlns:p14="http://schemas.microsoft.com/office/powerpoint/2010/main" val="8983440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21F4330-A0D4-4CFD-8E93-147504637E89}" type="slidenum">
              <a:rPr lang="zh-CN" altLang="en-US" smtClean="0"/>
              <a:t>5</a:t>
            </a:fld>
            <a:endParaRPr lang="zh-CN" altLang="en-US"/>
          </a:p>
        </p:txBody>
      </p:sp>
    </p:spTree>
    <p:extLst>
      <p:ext uri="{BB962C8B-B14F-4D97-AF65-F5344CB8AC3E}">
        <p14:creationId xmlns:p14="http://schemas.microsoft.com/office/powerpoint/2010/main" val="29066502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21F4330-A0D4-4CFD-8E93-147504637E89}" type="slidenum">
              <a:rPr lang="zh-CN" altLang="en-US" smtClean="0"/>
              <a:t>6</a:t>
            </a:fld>
            <a:endParaRPr lang="zh-CN" altLang="en-US"/>
          </a:p>
        </p:txBody>
      </p:sp>
    </p:spTree>
    <p:extLst>
      <p:ext uri="{BB962C8B-B14F-4D97-AF65-F5344CB8AC3E}">
        <p14:creationId xmlns:p14="http://schemas.microsoft.com/office/powerpoint/2010/main" val="23957887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21F4330-A0D4-4CFD-8E93-147504637E89}" type="slidenum">
              <a:rPr lang="zh-CN" altLang="en-US" smtClean="0"/>
              <a:t>7</a:t>
            </a:fld>
            <a:endParaRPr lang="zh-CN" altLang="en-US"/>
          </a:p>
        </p:txBody>
      </p:sp>
    </p:spTree>
    <p:extLst>
      <p:ext uri="{BB962C8B-B14F-4D97-AF65-F5344CB8AC3E}">
        <p14:creationId xmlns:p14="http://schemas.microsoft.com/office/powerpoint/2010/main" val="1821591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21F4330-A0D4-4CFD-8E93-147504637E89}" type="slidenum">
              <a:rPr lang="zh-CN" altLang="en-US" smtClean="0"/>
              <a:t>8</a:t>
            </a:fld>
            <a:endParaRPr lang="zh-CN" altLang="en-US"/>
          </a:p>
        </p:txBody>
      </p:sp>
    </p:spTree>
    <p:extLst>
      <p:ext uri="{BB962C8B-B14F-4D97-AF65-F5344CB8AC3E}">
        <p14:creationId xmlns:p14="http://schemas.microsoft.com/office/powerpoint/2010/main" val="23068762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21F4330-A0D4-4CFD-8E93-147504637E89}" type="slidenum">
              <a:rPr lang="zh-CN" altLang="en-US" smtClean="0"/>
              <a:t>9</a:t>
            </a:fld>
            <a:endParaRPr lang="zh-CN" altLang="en-US"/>
          </a:p>
        </p:txBody>
      </p:sp>
    </p:spTree>
    <p:extLst>
      <p:ext uri="{BB962C8B-B14F-4D97-AF65-F5344CB8AC3E}">
        <p14:creationId xmlns:p14="http://schemas.microsoft.com/office/powerpoint/2010/main" val="10684499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2217362"/>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0165377-9525-460B-1E32-D297D94D9B92}"/>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81294248-9D7C-33FE-6797-5CA89EDE44FC}"/>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EC39C8BD-770A-5A7C-6796-2829BA0F28A0}"/>
              </a:ext>
            </a:extLst>
          </p:cNvPr>
          <p:cNvSpPr>
            <a:spLocks noGrp="1"/>
          </p:cNvSpPr>
          <p:nvPr>
            <p:ph type="dt" sz="half" idx="10"/>
          </p:nvPr>
        </p:nvSpPr>
        <p:spPr/>
        <p:txBody>
          <a:bodyPr/>
          <a:lstStyle/>
          <a:p>
            <a:fld id="{82D02590-4E55-49AC-AEA3-EB557C57D38A}" type="datetimeFigureOut">
              <a:rPr lang="zh-CN" altLang="en-US" smtClean="0"/>
              <a:t>2023/12/7</a:t>
            </a:fld>
            <a:endParaRPr lang="zh-CN" altLang="en-US"/>
          </a:p>
        </p:txBody>
      </p:sp>
      <p:sp>
        <p:nvSpPr>
          <p:cNvPr id="5" name="页脚占位符 4">
            <a:extLst>
              <a:ext uri="{FF2B5EF4-FFF2-40B4-BE49-F238E27FC236}">
                <a16:creationId xmlns:a16="http://schemas.microsoft.com/office/drawing/2014/main" id="{C00FD1A6-405E-C84F-FD56-48723BF68FF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C7175E7-0C78-FD63-2D14-35DD81F69CA9}"/>
              </a:ext>
            </a:extLst>
          </p:cNvPr>
          <p:cNvSpPr>
            <a:spLocks noGrp="1"/>
          </p:cNvSpPr>
          <p:nvPr>
            <p:ph type="sldNum" sz="quarter" idx="12"/>
          </p:nvPr>
        </p:nvSpPr>
        <p:spPr/>
        <p:txBody>
          <a:bodyPr/>
          <a:lstStyle/>
          <a:p>
            <a:fld id="{D8A9E17B-C943-410C-BC1F-FA7333ADD553}" type="slidenum">
              <a:rPr lang="zh-CN" altLang="en-US" smtClean="0"/>
              <a:t>‹#›</a:t>
            </a:fld>
            <a:endParaRPr lang="zh-CN" altLang="en-US"/>
          </a:p>
        </p:txBody>
      </p:sp>
    </p:spTree>
    <p:extLst>
      <p:ext uri="{BB962C8B-B14F-4D97-AF65-F5344CB8AC3E}">
        <p14:creationId xmlns:p14="http://schemas.microsoft.com/office/powerpoint/2010/main" val="35127945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EE465811-EE24-D379-12C5-AD38848D693A}"/>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75E6CD2D-73C0-7C73-D18B-2FB88A96A375}"/>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B6E7B941-8C4A-DC33-3386-A1CC55C53D9F}"/>
              </a:ext>
            </a:extLst>
          </p:cNvPr>
          <p:cNvSpPr>
            <a:spLocks noGrp="1"/>
          </p:cNvSpPr>
          <p:nvPr>
            <p:ph type="dt" sz="half" idx="10"/>
          </p:nvPr>
        </p:nvSpPr>
        <p:spPr/>
        <p:txBody>
          <a:bodyPr/>
          <a:lstStyle/>
          <a:p>
            <a:fld id="{82D02590-4E55-49AC-AEA3-EB557C57D38A}" type="datetimeFigureOut">
              <a:rPr lang="zh-CN" altLang="en-US" smtClean="0"/>
              <a:t>2023/12/7</a:t>
            </a:fld>
            <a:endParaRPr lang="zh-CN" altLang="en-US"/>
          </a:p>
        </p:txBody>
      </p:sp>
      <p:sp>
        <p:nvSpPr>
          <p:cNvPr id="5" name="页脚占位符 4">
            <a:extLst>
              <a:ext uri="{FF2B5EF4-FFF2-40B4-BE49-F238E27FC236}">
                <a16:creationId xmlns:a16="http://schemas.microsoft.com/office/drawing/2014/main" id="{E90D0A9C-F6D5-5454-FC2D-12122A01098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D1404EA-1FC7-DBF7-EC95-4B9C72DF8EC0}"/>
              </a:ext>
            </a:extLst>
          </p:cNvPr>
          <p:cNvSpPr>
            <a:spLocks noGrp="1"/>
          </p:cNvSpPr>
          <p:nvPr>
            <p:ph type="sldNum" sz="quarter" idx="12"/>
          </p:nvPr>
        </p:nvSpPr>
        <p:spPr/>
        <p:txBody>
          <a:bodyPr/>
          <a:lstStyle/>
          <a:p>
            <a:fld id="{D8A9E17B-C943-410C-BC1F-FA7333ADD553}" type="slidenum">
              <a:rPr lang="zh-CN" altLang="en-US" smtClean="0"/>
              <a:t>‹#›</a:t>
            </a:fld>
            <a:endParaRPr lang="zh-CN" altLang="en-US"/>
          </a:p>
        </p:txBody>
      </p:sp>
    </p:spTree>
    <p:extLst>
      <p:ext uri="{BB962C8B-B14F-4D97-AF65-F5344CB8AC3E}">
        <p14:creationId xmlns:p14="http://schemas.microsoft.com/office/powerpoint/2010/main" val="11657935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1PPT模板网   www.51pptmoban.com">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8499137-8250-FE10-14F3-5AA89B251BB8}"/>
              </a:ext>
            </a:extLst>
          </p:cNvPr>
          <p:cNvSpPr>
            <a:spLocks noGrp="1"/>
          </p:cNvSpPr>
          <p:nvPr>
            <p:ph type="dt" sz="half" idx="10"/>
          </p:nvPr>
        </p:nvSpPr>
        <p:spPr/>
        <p:txBody>
          <a:bodyPr/>
          <a:lstStyle/>
          <a:p>
            <a:fld id="{AEB6CE6A-11FC-41BC-97BB-88E9079FB170}" type="datetimeFigureOut">
              <a:rPr lang="zh-CN" altLang="en-US" smtClean="0"/>
              <a:t>2023/12/7</a:t>
            </a:fld>
            <a:endParaRPr lang="zh-CN" altLang="en-US"/>
          </a:p>
        </p:txBody>
      </p:sp>
      <p:sp>
        <p:nvSpPr>
          <p:cNvPr id="4" name="页脚占位符 3">
            <a:extLst>
              <a:ext uri="{FF2B5EF4-FFF2-40B4-BE49-F238E27FC236}">
                <a16:creationId xmlns:a16="http://schemas.microsoft.com/office/drawing/2014/main" id="{A4A9F1C8-A4DA-AEA6-0F49-B023661EC8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A01EDB-A745-A822-0AE0-5DB628F6ACB5}"/>
              </a:ext>
            </a:extLst>
          </p:cNvPr>
          <p:cNvSpPr>
            <a:spLocks noGrp="1"/>
          </p:cNvSpPr>
          <p:nvPr>
            <p:ph type="sldNum" sz="quarter" idx="12"/>
          </p:nvPr>
        </p:nvSpPr>
        <p:spPr/>
        <p:txBody>
          <a:bodyPr/>
          <a:lstStyle/>
          <a:p>
            <a:fld id="{81E38BC0-E41B-4500-9123-4831E0EE5619}" type="slidenum">
              <a:rPr lang="zh-CN" altLang="en-US" smtClean="0"/>
              <a:t>‹#›</a:t>
            </a:fld>
            <a:endParaRPr lang="zh-CN" altLang="en-US"/>
          </a:p>
        </p:txBody>
      </p:sp>
      <p:sp>
        <p:nvSpPr>
          <p:cNvPr id="6" name="矩形 5">
            <a:extLst>
              <a:ext uri="{FF2B5EF4-FFF2-40B4-BE49-F238E27FC236}">
                <a16:creationId xmlns:a16="http://schemas.microsoft.com/office/drawing/2014/main" id="{88D8A6F7-F113-C4A7-EAF6-746A58CB28F4}"/>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7E698B37-47D5-AB54-6252-A1172477B6CF}"/>
              </a:ext>
            </a:extLst>
          </p:cNvPr>
          <p:cNvGrpSpPr/>
          <p:nvPr userDrawn="1"/>
        </p:nvGrpSpPr>
        <p:grpSpPr>
          <a:xfrm>
            <a:off x="1288486" y="5188068"/>
            <a:ext cx="3869265" cy="1326605"/>
            <a:chOff x="870547" y="7238685"/>
            <a:chExt cx="3333750" cy="1143000"/>
          </a:xfrm>
        </p:grpSpPr>
        <p:grpSp>
          <p:nvGrpSpPr>
            <p:cNvPr id="8" name="组合 7" descr="51PPT模板网，幻灯片演示模板及素材免费下载！&#10;51PPT模板网 唯一访问网址：www.51pptmoban.com">
              <a:extLst>
                <a:ext uri="{FF2B5EF4-FFF2-40B4-BE49-F238E27FC236}">
                  <a16:creationId xmlns:a16="http://schemas.microsoft.com/office/drawing/2014/main" id="{939DDEC1-CE33-5AB5-4B86-99660858AD58}"/>
                </a:ext>
              </a:extLst>
            </p:cNvPr>
            <p:cNvGrpSpPr/>
            <p:nvPr userDrawn="1"/>
          </p:nvGrpSpPr>
          <p:grpSpPr>
            <a:xfrm>
              <a:off x="1089945" y="7419206"/>
              <a:ext cx="2824283" cy="781959"/>
              <a:chOff x="1086173" y="3300162"/>
              <a:chExt cx="2824283" cy="781959"/>
            </a:xfrm>
          </p:grpSpPr>
          <p:sp>
            <p:nvSpPr>
              <p:cNvPr id="41" name="任意多边形: 形状 40">
                <a:extLst>
                  <a:ext uri="{FF2B5EF4-FFF2-40B4-BE49-F238E27FC236}">
                    <a16:creationId xmlns:a16="http://schemas.microsoft.com/office/drawing/2014/main" id="{CDDD4EFA-EB35-9BE4-B5FB-344DC6C6DCDE}"/>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540B0E2-014B-CBF1-5DE1-816C60C70BB0}"/>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5BDDE09-A370-2876-9E26-2BF58069A286}"/>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1027CB0-CA62-17B7-D0EE-9DF1E8E361E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5AA99B1-6D7F-79A6-DC15-33084F544781}"/>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46" name="组合 45">
                <a:extLst>
                  <a:ext uri="{FF2B5EF4-FFF2-40B4-BE49-F238E27FC236}">
                    <a16:creationId xmlns:a16="http://schemas.microsoft.com/office/drawing/2014/main" id="{CE1ACB6F-2A1E-7D7C-8790-B6C50DFA1289}"/>
                  </a:ext>
                </a:extLst>
              </p:cNvPr>
              <p:cNvGrpSpPr/>
              <p:nvPr userDrawn="1"/>
            </p:nvGrpSpPr>
            <p:grpSpPr>
              <a:xfrm>
                <a:off x="2038610" y="3870398"/>
                <a:ext cx="413489" cy="89750"/>
                <a:chOff x="8686551" y="964247"/>
                <a:chExt cx="413489" cy="89750"/>
              </a:xfrm>
            </p:grpSpPr>
            <p:sp>
              <p:nvSpPr>
                <p:cNvPr id="65" name="任意多边形: 形状 64">
                  <a:extLst>
                    <a:ext uri="{FF2B5EF4-FFF2-40B4-BE49-F238E27FC236}">
                      <a16:creationId xmlns:a16="http://schemas.microsoft.com/office/drawing/2014/main" id="{3E29DC66-1FE6-4E27-39CD-47C378AB2AA7}"/>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39E4EE9-E29B-39D5-786C-326BF86A8540}"/>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002D619-D016-48CC-DF80-3290ED464420}"/>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A721F03-CC63-BA5A-C020-C9EF51634AC7}"/>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47" name="组合 46">
                <a:extLst>
                  <a:ext uri="{FF2B5EF4-FFF2-40B4-BE49-F238E27FC236}">
                    <a16:creationId xmlns:a16="http://schemas.microsoft.com/office/drawing/2014/main" id="{6A1A5090-7395-E0CD-D34C-6F7F3CED4477}"/>
                  </a:ext>
                </a:extLst>
              </p:cNvPr>
              <p:cNvGrpSpPr/>
              <p:nvPr userDrawn="1"/>
            </p:nvGrpSpPr>
            <p:grpSpPr>
              <a:xfrm>
                <a:off x="2487485" y="3830214"/>
                <a:ext cx="173892" cy="129934"/>
                <a:chOff x="9130663" y="924063"/>
                <a:chExt cx="173892" cy="129934"/>
              </a:xfrm>
            </p:grpSpPr>
            <p:sp>
              <p:nvSpPr>
                <p:cNvPr id="63" name="任意多边形: 形状 62">
                  <a:extLst>
                    <a:ext uri="{FF2B5EF4-FFF2-40B4-BE49-F238E27FC236}">
                      <a16:creationId xmlns:a16="http://schemas.microsoft.com/office/drawing/2014/main" id="{606EDD94-9038-3D87-343C-FB4A5B0E07C0}"/>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3CF8D77-38B1-8DED-F051-664540FB3A7C}"/>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48" name="组合 47">
                <a:extLst>
                  <a:ext uri="{FF2B5EF4-FFF2-40B4-BE49-F238E27FC236}">
                    <a16:creationId xmlns:a16="http://schemas.microsoft.com/office/drawing/2014/main" id="{2A1E6E3D-E73F-C778-97E2-A812E1C6C529}"/>
                  </a:ext>
                </a:extLst>
              </p:cNvPr>
              <p:cNvGrpSpPr/>
              <p:nvPr userDrawn="1"/>
            </p:nvGrpSpPr>
            <p:grpSpPr>
              <a:xfrm>
                <a:off x="2698897" y="3829531"/>
                <a:ext cx="804243" cy="165482"/>
                <a:chOff x="9323023" y="923380"/>
                <a:chExt cx="804243" cy="165482"/>
              </a:xfrm>
            </p:grpSpPr>
            <p:sp>
              <p:nvSpPr>
                <p:cNvPr id="55" name="任意多边形: 形状 54">
                  <a:extLst>
                    <a:ext uri="{FF2B5EF4-FFF2-40B4-BE49-F238E27FC236}">
                      <a16:creationId xmlns:a16="http://schemas.microsoft.com/office/drawing/2014/main" id="{E89EFF8C-A167-9970-81DA-C123EDDE595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0521537-9005-B447-B264-2B4E203FB2A4}"/>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CA47388-9981-EE51-E951-A3EB7C7E96F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BB12C70-63E5-58D8-FBF0-E3EE13751B46}"/>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2A7C498-1945-4F39-32EC-3A5D4539D6E3}"/>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30E6672-D9CE-1B2D-5D49-235A5B76A8C3}"/>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4DD825E-2415-0EF8-6BF6-AEA9C0805221}"/>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2F228A6-D0A9-7D00-9304-B36C7D9C9F8E}"/>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49" name="组合 48">
                <a:extLst>
                  <a:ext uri="{FF2B5EF4-FFF2-40B4-BE49-F238E27FC236}">
                    <a16:creationId xmlns:a16="http://schemas.microsoft.com/office/drawing/2014/main" id="{244A2369-1070-5F44-C5C8-FEBE973E53D5}"/>
                  </a:ext>
                </a:extLst>
              </p:cNvPr>
              <p:cNvGrpSpPr/>
              <p:nvPr userDrawn="1"/>
            </p:nvGrpSpPr>
            <p:grpSpPr>
              <a:xfrm>
                <a:off x="3550756" y="3868116"/>
                <a:ext cx="359700" cy="92032"/>
                <a:chOff x="10146307" y="961965"/>
                <a:chExt cx="359700" cy="92032"/>
              </a:xfrm>
            </p:grpSpPr>
            <p:sp>
              <p:nvSpPr>
                <p:cNvPr id="51" name="任意多边形: 形状 50">
                  <a:extLst>
                    <a:ext uri="{FF2B5EF4-FFF2-40B4-BE49-F238E27FC236}">
                      <a16:creationId xmlns:a16="http://schemas.microsoft.com/office/drawing/2014/main" id="{AFB459BF-C621-0B8F-706C-C7694D5C71B0}"/>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2" name="任意多边形: 形状 51">
                  <a:extLst>
                    <a:ext uri="{FF2B5EF4-FFF2-40B4-BE49-F238E27FC236}">
                      <a16:creationId xmlns:a16="http://schemas.microsoft.com/office/drawing/2014/main" id="{D6DF0F95-2BE9-45BA-386C-66160906D4E3}"/>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3" name="任意多边形: 形状 52">
                  <a:extLst>
                    <a:ext uri="{FF2B5EF4-FFF2-40B4-BE49-F238E27FC236}">
                      <a16:creationId xmlns:a16="http://schemas.microsoft.com/office/drawing/2014/main" id="{74934C67-039C-FEC1-0198-0870FFD22447}"/>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4" name="任意多边形: 形状 53">
                  <a:extLst>
                    <a:ext uri="{FF2B5EF4-FFF2-40B4-BE49-F238E27FC236}">
                      <a16:creationId xmlns:a16="http://schemas.microsoft.com/office/drawing/2014/main" id="{8812B083-1465-A0CE-27C3-88D3500A1434}"/>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50" name="任意多边形: 形状 49">
                <a:extLst>
                  <a:ext uri="{FF2B5EF4-FFF2-40B4-BE49-F238E27FC236}">
                    <a16:creationId xmlns:a16="http://schemas.microsoft.com/office/drawing/2014/main" id="{08DA06E7-DB13-D91E-0247-24FC82069F98}"/>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0" name="矩形 39">
              <a:hlinkClick r:id="rId2"/>
              <a:extLst>
                <a:ext uri="{FF2B5EF4-FFF2-40B4-BE49-F238E27FC236}">
                  <a16:creationId xmlns:a16="http://schemas.microsoft.com/office/drawing/2014/main" id="{1DBE33E5-F113-9DDF-B4C4-01417AA6CCA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1E805515-D43D-E612-0D81-9FBB7287AF3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70" name="直接连接符 69">
            <a:extLst>
              <a:ext uri="{FF2B5EF4-FFF2-40B4-BE49-F238E27FC236}">
                <a16:creationId xmlns:a16="http://schemas.microsoft.com/office/drawing/2014/main" id="{93F3A60C-65E6-8099-3FE8-71B1500798B9}"/>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46BE660F-2121-B7F2-8925-6D5F4EF0ED0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8764094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16F9CBA-0994-EC5C-9CB3-767F7B4E7E4B}"/>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3976197C-87A1-8217-C5D7-112831092C9F}"/>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6AE1F87-6204-B371-2055-A4D5E6FDF109}"/>
              </a:ext>
            </a:extLst>
          </p:cNvPr>
          <p:cNvSpPr>
            <a:spLocks noGrp="1"/>
          </p:cNvSpPr>
          <p:nvPr>
            <p:ph type="dt" sz="half" idx="10"/>
          </p:nvPr>
        </p:nvSpPr>
        <p:spPr/>
        <p:txBody>
          <a:bodyPr/>
          <a:lstStyle/>
          <a:p>
            <a:fld id="{82D02590-4E55-49AC-AEA3-EB557C57D38A}" type="datetimeFigureOut">
              <a:rPr lang="zh-CN" altLang="en-US" smtClean="0"/>
              <a:t>2023/12/7</a:t>
            </a:fld>
            <a:endParaRPr lang="zh-CN" altLang="en-US"/>
          </a:p>
        </p:txBody>
      </p:sp>
      <p:sp>
        <p:nvSpPr>
          <p:cNvPr id="5" name="页脚占位符 4">
            <a:extLst>
              <a:ext uri="{FF2B5EF4-FFF2-40B4-BE49-F238E27FC236}">
                <a16:creationId xmlns:a16="http://schemas.microsoft.com/office/drawing/2014/main" id="{4425E7AD-30D2-FF2C-4963-876D3010093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AC3F4BD-A187-A7F8-23C3-2D0905AC1C00}"/>
              </a:ext>
            </a:extLst>
          </p:cNvPr>
          <p:cNvSpPr>
            <a:spLocks noGrp="1"/>
          </p:cNvSpPr>
          <p:nvPr>
            <p:ph type="sldNum" sz="quarter" idx="12"/>
          </p:nvPr>
        </p:nvSpPr>
        <p:spPr/>
        <p:txBody>
          <a:bodyPr/>
          <a:lstStyle/>
          <a:p>
            <a:fld id="{D8A9E17B-C943-410C-BC1F-FA7333ADD553}" type="slidenum">
              <a:rPr lang="zh-CN" altLang="en-US" smtClean="0"/>
              <a:t>‹#›</a:t>
            </a:fld>
            <a:endParaRPr lang="zh-CN" altLang="en-US"/>
          </a:p>
        </p:txBody>
      </p:sp>
    </p:spTree>
    <p:extLst>
      <p:ext uri="{BB962C8B-B14F-4D97-AF65-F5344CB8AC3E}">
        <p14:creationId xmlns:p14="http://schemas.microsoft.com/office/powerpoint/2010/main" val="37125830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C26E30E-0207-6754-38E5-876C982068AA}"/>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2C15A11C-AB7A-39F9-2693-9818677DDFF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04682D8C-5F61-FCFE-5B3A-10224096F9D8}"/>
              </a:ext>
            </a:extLst>
          </p:cNvPr>
          <p:cNvSpPr>
            <a:spLocks noGrp="1"/>
          </p:cNvSpPr>
          <p:nvPr>
            <p:ph type="dt" sz="half" idx="10"/>
          </p:nvPr>
        </p:nvSpPr>
        <p:spPr/>
        <p:txBody>
          <a:bodyPr/>
          <a:lstStyle/>
          <a:p>
            <a:fld id="{82D02590-4E55-49AC-AEA3-EB557C57D38A}" type="datetimeFigureOut">
              <a:rPr lang="zh-CN" altLang="en-US" smtClean="0"/>
              <a:t>2023/12/7</a:t>
            </a:fld>
            <a:endParaRPr lang="zh-CN" altLang="en-US"/>
          </a:p>
        </p:txBody>
      </p:sp>
      <p:sp>
        <p:nvSpPr>
          <p:cNvPr id="5" name="页脚占位符 4">
            <a:extLst>
              <a:ext uri="{FF2B5EF4-FFF2-40B4-BE49-F238E27FC236}">
                <a16:creationId xmlns:a16="http://schemas.microsoft.com/office/drawing/2014/main" id="{759BF179-BE08-6BE0-38A4-891805EFA54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6645C72-B731-C0D9-E795-A7F82691E87F}"/>
              </a:ext>
            </a:extLst>
          </p:cNvPr>
          <p:cNvSpPr>
            <a:spLocks noGrp="1"/>
          </p:cNvSpPr>
          <p:nvPr>
            <p:ph type="sldNum" sz="quarter" idx="12"/>
          </p:nvPr>
        </p:nvSpPr>
        <p:spPr/>
        <p:txBody>
          <a:bodyPr/>
          <a:lstStyle/>
          <a:p>
            <a:fld id="{D8A9E17B-C943-410C-BC1F-FA7333ADD553}" type="slidenum">
              <a:rPr lang="zh-CN" altLang="en-US" smtClean="0"/>
              <a:t>‹#›</a:t>
            </a:fld>
            <a:endParaRPr lang="zh-CN" altLang="en-US"/>
          </a:p>
        </p:txBody>
      </p:sp>
    </p:spTree>
    <p:extLst>
      <p:ext uri="{BB962C8B-B14F-4D97-AF65-F5344CB8AC3E}">
        <p14:creationId xmlns:p14="http://schemas.microsoft.com/office/powerpoint/2010/main" val="11482796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2F00A2-62D4-C3B2-24F4-CE7491370D4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7B6F6AE0-D935-664F-09E5-996E10D4FE1C}"/>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6F48C51E-AFD6-FB26-E5F9-6FDE499BDD32}"/>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A77F785F-F0AC-DC75-0862-26940AD0CF72}"/>
              </a:ext>
            </a:extLst>
          </p:cNvPr>
          <p:cNvSpPr>
            <a:spLocks noGrp="1"/>
          </p:cNvSpPr>
          <p:nvPr>
            <p:ph type="dt" sz="half" idx="10"/>
          </p:nvPr>
        </p:nvSpPr>
        <p:spPr/>
        <p:txBody>
          <a:bodyPr/>
          <a:lstStyle/>
          <a:p>
            <a:fld id="{82D02590-4E55-49AC-AEA3-EB557C57D38A}" type="datetimeFigureOut">
              <a:rPr lang="zh-CN" altLang="en-US" smtClean="0"/>
              <a:t>2023/12/7</a:t>
            </a:fld>
            <a:endParaRPr lang="zh-CN" altLang="en-US"/>
          </a:p>
        </p:txBody>
      </p:sp>
      <p:sp>
        <p:nvSpPr>
          <p:cNvPr id="6" name="页脚占位符 5">
            <a:extLst>
              <a:ext uri="{FF2B5EF4-FFF2-40B4-BE49-F238E27FC236}">
                <a16:creationId xmlns:a16="http://schemas.microsoft.com/office/drawing/2014/main" id="{D323A5C0-97D5-C516-AD3D-1B985686506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B263107B-664F-6227-8942-2AF43E7781B8}"/>
              </a:ext>
            </a:extLst>
          </p:cNvPr>
          <p:cNvSpPr>
            <a:spLocks noGrp="1"/>
          </p:cNvSpPr>
          <p:nvPr>
            <p:ph type="sldNum" sz="quarter" idx="12"/>
          </p:nvPr>
        </p:nvSpPr>
        <p:spPr/>
        <p:txBody>
          <a:bodyPr/>
          <a:lstStyle/>
          <a:p>
            <a:fld id="{D8A9E17B-C943-410C-BC1F-FA7333ADD553}" type="slidenum">
              <a:rPr lang="zh-CN" altLang="en-US" smtClean="0"/>
              <a:t>‹#›</a:t>
            </a:fld>
            <a:endParaRPr lang="zh-CN" altLang="en-US"/>
          </a:p>
        </p:txBody>
      </p:sp>
    </p:spTree>
    <p:extLst>
      <p:ext uri="{BB962C8B-B14F-4D97-AF65-F5344CB8AC3E}">
        <p14:creationId xmlns:p14="http://schemas.microsoft.com/office/powerpoint/2010/main" val="27536777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5014BEC-64B9-AE58-916F-0A0E542C8DD9}"/>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8BF464A-899E-AF87-A94B-52C16EFF326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320672AC-2EB1-45D7-A161-D4617137EAFC}"/>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9BCE0C13-55E7-0AE9-642A-9DD8567A9A9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29A61AF1-76D6-202B-DBBB-A5891347F0E8}"/>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58439869-BF0C-E69C-1D71-0DDD4D0EDB59}"/>
              </a:ext>
            </a:extLst>
          </p:cNvPr>
          <p:cNvSpPr>
            <a:spLocks noGrp="1"/>
          </p:cNvSpPr>
          <p:nvPr>
            <p:ph type="dt" sz="half" idx="10"/>
          </p:nvPr>
        </p:nvSpPr>
        <p:spPr/>
        <p:txBody>
          <a:bodyPr/>
          <a:lstStyle/>
          <a:p>
            <a:fld id="{82D02590-4E55-49AC-AEA3-EB557C57D38A}" type="datetimeFigureOut">
              <a:rPr lang="zh-CN" altLang="en-US" smtClean="0"/>
              <a:t>2023/12/7</a:t>
            </a:fld>
            <a:endParaRPr lang="zh-CN" altLang="en-US"/>
          </a:p>
        </p:txBody>
      </p:sp>
      <p:sp>
        <p:nvSpPr>
          <p:cNvPr id="8" name="页脚占位符 7">
            <a:extLst>
              <a:ext uri="{FF2B5EF4-FFF2-40B4-BE49-F238E27FC236}">
                <a16:creationId xmlns:a16="http://schemas.microsoft.com/office/drawing/2014/main" id="{A18D9F35-F6EA-F26B-E33A-E60CB0E5BA0D}"/>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DB1D56DA-39BF-D2C6-E818-E7FA854EBACA}"/>
              </a:ext>
            </a:extLst>
          </p:cNvPr>
          <p:cNvSpPr>
            <a:spLocks noGrp="1"/>
          </p:cNvSpPr>
          <p:nvPr>
            <p:ph type="sldNum" sz="quarter" idx="12"/>
          </p:nvPr>
        </p:nvSpPr>
        <p:spPr/>
        <p:txBody>
          <a:bodyPr/>
          <a:lstStyle/>
          <a:p>
            <a:fld id="{D8A9E17B-C943-410C-BC1F-FA7333ADD553}" type="slidenum">
              <a:rPr lang="zh-CN" altLang="en-US" smtClean="0"/>
              <a:t>‹#›</a:t>
            </a:fld>
            <a:endParaRPr lang="zh-CN" altLang="en-US"/>
          </a:p>
        </p:txBody>
      </p:sp>
    </p:spTree>
    <p:extLst>
      <p:ext uri="{BB962C8B-B14F-4D97-AF65-F5344CB8AC3E}">
        <p14:creationId xmlns:p14="http://schemas.microsoft.com/office/powerpoint/2010/main" val="15019701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161705C-1505-8E60-60DB-1DFCBB3D662E}"/>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9D46E8FA-A296-F98B-6C87-6A8D8E6E54F6}"/>
              </a:ext>
            </a:extLst>
          </p:cNvPr>
          <p:cNvSpPr>
            <a:spLocks noGrp="1"/>
          </p:cNvSpPr>
          <p:nvPr>
            <p:ph type="dt" sz="half" idx="10"/>
          </p:nvPr>
        </p:nvSpPr>
        <p:spPr/>
        <p:txBody>
          <a:bodyPr/>
          <a:lstStyle/>
          <a:p>
            <a:fld id="{82D02590-4E55-49AC-AEA3-EB557C57D38A}" type="datetimeFigureOut">
              <a:rPr lang="zh-CN" altLang="en-US" smtClean="0"/>
              <a:t>2023/12/7</a:t>
            </a:fld>
            <a:endParaRPr lang="zh-CN" altLang="en-US"/>
          </a:p>
        </p:txBody>
      </p:sp>
      <p:sp>
        <p:nvSpPr>
          <p:cNvPr id="4" name="页脚占位符 3">
            <a:extLst>
              <a:ext uri="{FF2B5EF4-FFF2-40B4-BE49-F238E27FC236}">
                <a16:creationId xmlns:a16="http://schemas.microsoft.com/office/drawing/2014/main" id="{F8A136B9-C2D7-A256-7019-D490FD7A8F4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BEEA7F6-78E1-6569-5C62-E0184C5BA035}"/>
              </a:ext>
            </a:extLst>
          </p:cNvPr>
          <p:cNvSpPr>
            <a:spLocks noGrp="1"/>
          </p:cNvSpPr>
          <p:nvPr>
            <p:ph type="sldNum" sz="quarter" idx="12"/>
          </p:nvPr>
        </p:nvSpPr>
        <p:spPr/>
        <p:txBody>
          <a:bodyPr/>
          <a:lstStyle/>
          <a:p>
            <a:fld id="{D8A9E17B-C943-410C-BC1F-FA7333ADD553}" type="slidenum">
              <a:rPr lang="zh-CN" altLang="en-US" smtClean="0"/>
              <a:t>‹#›</a:t>
            </a:fld>
            <a:endParaRPr lang="zh-CN" altLang="en-US"/>
          </a:p>
        </p:txBody>
      </p:sp>
    </p:spTree>
    <p:extLst>
      <p:ext uri="{BB962C8B-B14F-4D97-AF65-F5344CB8AC3E}">
        <p14:creationId xmlns:p14="http://schemas.microsoft.com/office/powerpoint/2010/main" val="20897999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www.51pptmoban.com">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76ABD9CF-DC7C-2EB1-FEEB-1ED71C49DD01}"/>
              </a:ext>
            </a:extLst>
          </p:cNvPr>
          <p:cNvSpPr>
            <a:spLocks noGrp="1"/>
          </p:cNvSpPr>
          <p:nvPr>
            <p:ph type="dt" sz="half" idx="10"/>
          </p:nvPr>
        </p:nvSpPr>
        <p:spPr/>
        <p:txBody>
          <a:bodyPr/>
          <a:lstStyle/>
          <a:p>
            <a:fld id="{82D02590-4E55-49AC-AEA3-EB557C57D38A}" type="datetimeFigureOut">
              <a:rPr lang="zh-CN" altLang="en-US" smtClean="0"/>
              <a:t>2023/12/7</a:t>
            </a:fld>
            <a:endParaRPr lang="zh-CN" altLang="en-US"/>
          </a:p>
        </p:txBody>
      </p:sp>
      <p:sp>
        <p:nvSpPr>
          <p:cNvPr id="3" name="页脚占位符 2">
            <a:extLst>
              <a:ext uri="{FF2B5EF4-FFF2-40B4-BE49-F238E27FC236}">
                <a16:creationId xmlns:a16="http://schemas.microsoft.com/office/drawing/2014/main" id="{09E7820B-8B39-E0F1-20BE-CFE9AAC5A549}"/>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1544B1E-A663-D11F-883C-D76106A5A242}"/>
              </a:ext>
            </a:extLst>
          </p:cNvPr>
          <p:cNvSpPr>
            <a:spLocks noGrp="1"/>
          </p:cNvSpPr>
          <p:nvPr>
            <p:ph type="sldNum" sz="quarter" idx="12"/>
          </p:nvPr>
        </p:nvSpPr>
        <p:spPr/>
        <p:txBody>
          <a:bodyPr/>
          <a:lstStyle/>
          <a:p>
            <a:fld id="{D8A9E17B-C943-410C-BC1F-FA7333ADD553}" type="slidenum">
              <a:rPr lang="zh-CN" altLang="en-US" smtClean="0"/>
              <a:t>‹#›</a:t>
            </a:fld>
            <a:endParaRPr lang="zh-CN" altLang="en-US"/>
          </a:p>
        </p:txBody>
      </p:sp>
    </p:spTree>
    <p:extLst>
      <p:ext uri="{BB962C8B-B14F-4D97-AF65-F5344CB8AC3E}">
        <p14:creationId xmlns:p14="http://schemas.microsoft.com/office/powerpoint/2010/main" val="250309447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BBA2420-4EF8-43A8-2170-EBE4C4C9119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55348A08-D999-AB2F-B6DD-68923D74C04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46A423BB-4E0A-59C5-C8B3-458C37FAEB3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D9EE12A-5376-BF30-E8FE-72C2E7079C7B}"/>
              </a:ext>
            </a:extLst>
          </p:cNvPr>
          <p:cNvSpPr>
            <a:spLocks noGrp="1"/>
          </p:cNvSpPr>
          <p:nvPr>
            <p:ph type="dt" sz="half" idx="10"/>
          </p:nvPr>
        </p:nvSpPr>
        <p:spPr/>
        <p:txBody>
          <a:bodyPr/>
          <a:lstStyle/>
          <a:p>
            <a:fld id="{82D02590-4E55-49AC-AEA3-EB557C57D38A}" type="datetimeFigureOut">
              <a:rPr lang="zh-CN" altLang="en-US" smtClean="0"/>
              <a:t>2023/12/7</a:t>
            </a:fld>
            <a:endParaRPr lang="zh-CN" altLang="en-US"/>
          </a:p>
        </p:txBody>
      </p:sp>
      <p:sp>
        <p:nvSpPr>
          <p:cNvPr id="6" name="页脚占位符 5">
            <a:extLst>
              <a:ext uri="{FF2B5EF4-FFF2-40B4-BE49-F238E27FC236}">
                <a16:creationId xmlns:a16="http://schemas.microsoft.com/office/drawing/2014/main" id="{19EE950C-21CB-3E55-3450-8E856852CB8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18E17565-5062-251F-D937-02145E2778B0}"/>
              </a:ext>
            </a:extLst>
          </p:cNvPr>
          <p:cNvSpPr>
            <a:spLocks noGrp="1"/>
          </p:cNvSpPr>
          <p:nvPr>
            <p:ph type="sldNum" sz="quarter" idx="12"/>
          </p:nvPr>
        </p:nvSpPr>
        <p:spPr/>
        <p:txBody>
          <a:bodyPr/>
          <a:lstStyle/>
          <a:p>
            <a:fld id="{D8A9E17B-C943-410C-BC1F-FA7333ADD553}" type="slidenum">
              <a:rPr lang="zh-CN" altLang="en-US" smtClean="0"/>
              <a:t>‹#›</a:t>
            </a:fld>
            <a:endParaRPr lang="zh-CN" altLang="en-US"/>
          </a:p>
        </p:txBody>
      </p:sp>
    </p:spTree>
    <p:extLst>
      <p:ext uri="{BB962C8B-B14F-4D97-AF65-F5344CB8AC3E}">
        <p14:creationId xmlns:p14="http://schemas.microsoft.com/office/powerpoint/2010/main" val="41636795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7AC2CCC-FD1F-2AEA-F4F2-AD17C060BDE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B12FAFF2-9036-970E-7A53-F38BC7ACDAB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422E2C50-86E1-ACAF-076C-F4D244BCCC0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23B4A526-9F44-503C-ED42-548A33F4DA87}"/>
              </a:ext>
            </a:extLst>
          </p:cNvPr>
          <p:cNvSpPr>
            <a:spLocks noGrp="1"/>
          </p:cNvSpPr>
          <p:nvPr>
            <p:ph type="dt" sz="half" idx="10"/>
          </p:nvPr>
        </p:nvSpPr>
        <p:spPr/>
        <p:txBody>
          <a:bodyPr/>
          <a:lstStyle/>
          <a:p>
            <a:fld id="{82D02590-4E55-49AC-AEA3-EB557C57D38A}" type="datetimeFigureOut">
              <a:rPr lang="zh-CN" altLang="en-US" smtClean="0"/>
              <a:t>2023/12/7</a:t>
            </a:fld>
            <a:endParaRPr lang="zh-CN" altLang="en-US"/>
          </a:p>
        </p:txBody>
      </p:sp>
      <p:sp>
        <p:nvSpPr>
          <p:cNvPr id="6" name="页脚占位符 5">
            <a:extLst>
              <a:ext uri="{FF2B5EF4-FFF2-40B4-BE49-F238E27FC236}">
                <a16:creationId xmlns:a16="http://schemas.microsoft.com/office/drawing/2014/main" id="{46534A3C-EDFC-2E29-C29E-86A630A1A0F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1FAC94C0-7F09-1E0D-E04B-86AAA1FBF619}"/>
              </a:ext>
            </a:extLst>
          </p:cNvPr>
          <p:cNvSpPr>
            <a:spLocks noGrp="1"/>
          </p:cNvSpPr>
          <p:nvPr>
            <p:ph type="sldNum" sz="quarter" idx="12"/>
          </p:nvPr>
        </p:nvSpPr>
        <p:spPr/>
        <p:txBody>
          <a:bodyPr/>
          <a:lstStyle/>
          <a:p>
            <a:fld id="{D8A9E17B-C943-410C-BC1F-FA7333ADD553}" type="slidenum">
              <a:rPr lang="zh-CN" altLang="en-US" smtClean="0"/>
              <a:t>‹#›</a:t>
            </a:fld>
            <a:endParaRPr lang="zh-CN" altLang="en-US"/>
          </a:p>
        </p:txBody>
      </p:sp>
    </p:spTree>
    <p:extLst>
      <p:ext uri="{BB962C8B-B14F-4D97-AF65-F5344CB8AC3E}">
        <p14:creationId xmlns:p14="http://schemas.microsoft.com/office/powerpoint/2010/main" val="31156639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4358F305-CF22-6DC9-3F68-2A554ECC517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A116F71E-998F-2630-0A00-3606CE4ABC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2191B35-422F-01FB-BFA9-7DEB8E7FE53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D02590-4E55-49AC-AEA3-EB557C57D38A}" type="datetimeFigureOut">
              <a:rPr lang="zh-CN" altLang="en-US" smtClean="0"/>
              <a:t>2023/12/7</a:t>
            </a:fld>
            <a:endParaRPr lang="zh-CN" altLang="en-US"/>
          </a:p>
        </p:txBody>
      </p:sp>
      <p:sp>
        <p:nvSpPr>
          <p:cNvPr id="5" name="页脚占位符 4">
            <a:extLst>
              <a:ext uri="{FF2B5EF4-FFF2-40B4-BE49-F238E27FC236}">
                <a16:creationId xmlns:a16="http://schemas.microsoft.com/office/drawing/2014/main" id="{6751AA09-7AAC-585C-C7D3-DAF1F07CD3F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8F008CF4-7F75-AA42-BD4E-ACA1A3DC048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8A9E17B-C943-410C-BC1F-FA7333ADD553}" type="slidenum">
              <a:rPr lang="zh-CN" altLang="en-US" smtClean="0"/>
              <a:t>‹#›</a:t>
            </a:fld>
            <a:endParaRPr lang="zh-CN" altLang="en-US"/>
          </a:p>
        </p:txBody>
      </p:sp>
    </p:spTree>
    <p:extLst>
      <p:ext uri="{BB962C8B-B14F-4D97-AF65-F5344CB8AC3E}">
        <p14:creationId xmlns:p14="http://schemas.microsoft.com/office/powerpoint/2010/main" val="25343687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21.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12.xml"/><Relationship Id="rId6" Type="http://schemas.openxmlformats.org/officeDocument/2006/relationships/hyperlink" Target="http://www.51pptmoban.com/zt/jiuyeshizhan/" TargetMode="External"/><Relationship Id="rId5" Type="http://schemas.openxmlformats.org/officeDocument/2006/relationships/image" Target="../media/image13.svg"/><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29" name="组合 28">
            <a:extLst>
              <a:ext uri="{FF2B5EF4-FFF2-40B4-BE49-F238E27FC236}">
                <a16:creationId xmlns:a16="http://schemas.microsoft.com/office/drawing/2014/main" id="{EDEB899F-1002-6406-44CA-EA68F16DFCA1}"/>
              </a:ext>
            </a:extLst>
          </p:cNvPr>
          <p:cNvGrpSpPr/>
          <p:nvPr/>
        </p:nvGrpSpPr>
        <p:grpSpPr>
          <a:xfrm>
            <a:off x="0" y="1879600"/>
            <a:ext cx="3989616" cy="3086100"/>
            <a:chOff x="0" y="1879600"/>
            <a:chExt cx="3989616" cy="3086100"/>
          </a:xfrm>
          <a:effectLst>
            <a:outerShdw blurRad="381000" dist="381000" dir="2700000" sx="90000" sy="90000" algn="tl" rotWithShape="0">
              <a:schemeClr val="accent1">
                <a:lumMod val="75000"/>
                <a:alpha val="35000"/>
              </a:schemeClr>
            </a:outerShdw>
          </a:effectLst>
        </p:grpSpPr>
        <p:sp>
          <p:nvSpPr>
            <p:cNvPr id="25" name="任意多边形: 形状 24">
              <a:extLst>
                <a:ext uri="{FF2B5EF4-FFF2-40B4-BE49-F238E27FC236}">
                  <a16:creationId xmlns:a16="http://schemas.microsoft.com/office/drawing/2014/main" id="{C0BF975E-E02B-D570-4B55-285D140B47F1}"/>
                </a:ext>
              </a:extLst>
            </p:cNvPr>
            <p:cNvSpPr/>
            <p:nvPr/>
          </p:nvSpPr>
          <p:spPr>
            <a:xfrm rot="5400000">
              <a:off x="451758" y="1427842"/>
              <a:ext cx="3086100" cy="3989616"/>
            </a:xfrm>
            <a:custGeom>
              <a:avLst/>
              <a:gdLst>
                <a:gd name="connsiteX0" fmla="*/ 0 w 3086100"/>
                <a:gd name="connsiteY0" fmla="*/ 3727450 h 3989616"/>
                <a:gd name="connsiteX1" fmla="*/ 0 w 3086100"/>
                <a:gd name="connsiteY1" fmla="*/ 1543050 h 3989616"/>
                <a:gd name="connsiteX2" fmla="*/ 1543050 w 3086100"/>
                <a:gd name="connsiteY2" fmla="*/ 0 h 3989616"/>
                <a:gd name="connsiteX3" fmla="*/ 3086100 w 3086100"/>
                <a:gd name="connsiteY3" fmla="*/ 1543050 h 3989616"/>
                <a:gd name="connsiteX4" fmla="*/ 3086100 w 3086100"/>
                <a:gd name="connsiteY4" fmla="*/ 3727450 h 3989616"/>
                <a:gd name="connsiteX5" fmla="*/ 3078134 w 3086100"/>
                <a:gd name="connsiteY5" fmla="*/ 3885217 h 3989616"/>
                <a:gd name="connsiteX6" fmla="*/ 3062201 w 3086100"/>
                <a:gd name="connsiteY6" fmla="*/ 3989616 h 3989616"/>
                <a:gd name="connsiteX7" fmla="*/ 23900 w 3086100"/>
                <a:gd name="connsiteY7" fmla="*/ 3989616 h 3989616"/>
                <a:gd name="connsiteX8" fmla="*/ 7967 w 3086100"/>
                <a:gd name="connsiteY8" fmla="*/ 3885217 h 3989616"/>
                <a:gd name="connsiteX9" fmla="*/ 0 w 3086100"/>
                <a:gd name="connsiteY9" fmla="*/ 3727450 h 3989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86100" h="3989616">
                  <a:moveTo>
                    <a:pt x="0" y="3727450"/>
                  </a:moveTo>
                  <a:lnTo>
                    <a:pt x="0" y="1543050"/>
                  </a:lnTo>
                  <a:cubicBezTo>
                    <a:pt x="0" y="690847"/>
                    <a:pt x="690847" y="0"/>
                    <a:pt x="1543050" y="0"/>
                  </a:cubicBezTo>
                  <a:cubicBezTo>
                    <a:pt x="2395253" y="0"/>
                    <a:pt x="3086100" y="690847"/>
                    <a:pt x="3086100" y="1543050"/>
                  </a:cubicBezTo>
                  <a:lnTo>
                    <a:pt x="3086100" y="3727450"/>
                  </a:lnTo>
                  <a:cubicBezTo>
                    <a:pt x="3086100" y="3780712"/>
                    <a:pt x="3083402" y="3833345"/>
                    <a:pt x="3078134" y="3885217"/>
                  </a:cubicBezTo>
                  <a:lnTo>
                    <a:pt x="3062201" y="3989616"/>
                  </a:lnTo>
                  <a:lnTo>
                    <a:pt x="23900" y="3989616"/>
                  </a:lnTo>
                  <a:lnTo>
                    <a:pt x="7967" y="3885217"/>
                  </a:lnTo>
                  <a:cubicBezTo>
                    <a:pt x="2699" y="3833345"/>
                    <a:pt x="0" y="3780712"/>
                    <a:pt x="0" y="372745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zh-CN" altLang="en-US"/>
            </a:p>
          </p:txBody>
        </p:sp>
        <p:pic>
          <p:nvPicPr>
            <p:cNvPr id="28" name="图片 27" descr="人在玩电脑&#10;&#10;描述已自动生成">
              <a:extLst>
                <a:ext uri="{FF2B5EF4-FFF2-40B4-BE49-F238E27FC236}">
                  <a16:creationId xmlns:a16="http://schemas.microsoft.com/office/drawing/2014/main" id="{3A1EE621-5FAA-97FF-5FFD-CED9767FC1B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flipH="1">
              <a:off x="992416" y="1981200"/>
              <a:ext cx="2819400" cy="2817916"/>
            </a:xfrm>
            <a:custGeom>
              <a:avLst/>
              <a:gdLst>
                <a:gd name="connsiteX0" fmla="*/ 1409700 w 2819400"/>
                <a:gd name="connsiteY0" fmla="*/ 0 h 2817916"/>
                <a:gd name="connsiteX1" fmla="*/ 0 w 2819400"/>
                <a:gd name="connsiteY1" fmla="*/ 1409700 h 2817916"/>
                <a:gd name="connsiteX2" fmla="*/ 1265566 w 2819400"/>
                <a:gd name="connsiteY2" fmla="*/ 2812122 h 2817916"/>
                <a:gd name="connsiteX3" fmla="*/ 1380312 w 2819400"/>
                <a:gd name="connsiteY3" fmla="*/ 2817916 h 2817916"/>
                <a:gd name="connsiteX4" fmla="*/ 1439088 w 2819400"/>
                <a:gd name="connsiteY4" fmla="*/ 2817916 h 2817916"/>
                <a:gd name="connsiteX5" fmla="*/ 1553834 w 2819400"/>
                <a:gd name="connsiteY5" fmla="*/ 2812122 h 2817916"/>
                <a:gd name="connsiteX6" fmla="*/ 2819400 w 2819400"/>
                <a:gd name="connsiteY6" fmla="*/ 1409700 h 2817916"/>
                <a:gd name="connsiteX7" fmla="*/ 1409700 w 2819400"/>
                <a:gd name="connsiteY7" fmla="*/ 0 h 2817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19400" h="2817916">
                  <a:moveTo>
                    <a:pt x="1409700" y="0"/>
                  </a:moveTo>
                  <a:cubicBezTo>
                    <a:pt x="631144" y="0"/>
                    <a:pt x="0" y="631144"/>
                    <a:pt x="0" y="1409700"/>
                  </a:cubicBezTo>
                  <a:cubicBezTo>
                    <a:pt x="0" y="2139596"/>
                    <a:pt x="554717" y="2739931"/>
                    <a:pt x="1265566" y="2812122"/>
                  </a:cubicBezTo>
                  <a:lnTo>
                    <a:pt x="1380312" y="2817916"/>
                  </a:lnTo>
                  <a:lnTo>
                    <a:pt x="1439088" y="2817916"/>
                  </a:lnTo>
                  <a:lnTo>
                    <a:pt x="1553834" y="2812122"/>
                  </a:lnTo>
                  <a:cubicBezTo>
                    <a:pt x="2264684" y="2739931"/>
                    <a:pt x="2819400" y="2139596"/>
                    <a:pt x="2819400" y="1409700"/>
                  </a:cubicBezTo>
                  <a:cubicBezTo>
                    <a:pt x="2819400" y="631144"/>
                    <a:pt x="2188256" y="0"/>
                    <a:pt x="1409700" y="0"/>
                  </a:cubicBezTo>
                  <a:close/>
                </a:path>
              </a:pathLst>
            </a:custGeom>
          </p:spPr>
        </p:pic>
      </p:grpSp>
      <p:sp>
        <p:nvSpPr>
          <p:cNvPr id="10" name="文本框 9">
            <a:extLst>
              <a:ext uri="{FF2B5EF4-FFF2-40B4-BE49-F238E27FC236}">
                <a16:creationId xmlns:a16="http://schemas.microsoft.com/office/drawing/2014/main" id="{E9F3BE17-632A-397C-6651-7BBB186353D7}"/>
              </a:ext>
            </a:extLst>
          </p:cNvPr>
          <p:cNvSpPr txBox="1"/>
          <p:nvPr/>
        </p:nvSpPr>
        <p:spPr>
          <a:xfrm>
            <a:off x="4493155" y="2176671"/>
            <a:ext cx="7003520" cy="2123658"/>
          </a:xfrm>
          <a:prstGeom prst="rect">
            <a:avLst/>
          </a:prstGeom>
          <a:noFill/>
        </p:spPr>
        <p:txBody>
          <a:bodyPr wrap="square" rtlCol="0">
            <a:spAutoFit/>
          </a:bodyPr>
          <a:lstStyle/>
          <a:p>
            <a:r>
              <a:rPr lang="zh-CN" altLang="en-US" sz="6600" b="1" dirty="0">
                <a:solidFill>
                  <a:schemeClr val="accent4"/>
                </a:solidFill>
                <a:latin typeface="+mj-ea"/>
                <a:ea typeface="+mj-ea"/>
                <a:cs typeface="阿里巴巴普惠体 Heavy" panose="00020600040101010101" pitchFamily="18" charset="-122"/>
              </a:rPr>
              <a:t>红色商务</a:t>
            </a:r>
            <a:endParaRPr lang="en-US" altLang="zh-CN" sz="6600" b="1" dirty="0">
              <a:solidFill>
                <a:schemeClr val="accent4"/>
              </a:solidFill>
              <a:latin typeface="+mj-ea"/>
              <a:ea typeface="+mj-ea"/>
              <a:cs typeface="阿里巴巴普惠体 Heavy" panose="00020600040101010101" pitchFamily="18" charset="-122"/>
            </a:endParaRPr>
          </a:p>
          <a:p>
            <a:r>
              <a:rPr lang="zh-CN" altLang="en-US" sz="6600" b="1" dirty="0">
                <a:solidFill>
                  <a:schemeClr val="accent4"/>
                </a:solidFill>
                <a:latin typeface="+mj-ea"/>
                <a:ea typeface="+mj-ea"/>
                <a:cs typeface="阿里巴巴普惠体 Heavy" panose="00020600040101010101" pitchFamily="18" charset="-122"/>
              </a:rPr>
              <a:t>工作汇总</a:t>
            </a:r>
            <a:r>
              <a:rPr lang="en-US" altLang="zh-CN" sz="6600" b="1" dirty="0">
                <a:solidFill>
                  <a:schemeClr val="accent4"/>
                </a:solidFill>
                <a:latin typeface="+mj-ea"/>
                <a:ea typeface="+mj-ea"/>
                <a:cs typeface="阿里巴巴普惠体 Heavy" panose="00020600040101010101" pitchFamily="18" charset="-122"/>
              </a:rPr>
              <a:t>PPT</a:t>
            </a:r>
            <a:r>
              <a:rPr lang="zh-CN" altLang="en-US" sz="6600" b="1" dirty="0">
                <a:solidFill>
                  <a:schemeClr val="accent4"/>
                </a:solidFill>
                <a:latin typeface="+mj-ea"/>
                <a:ea typeface="+mj-ea"/>
                <a:cs typeface="阿里巴巴普惠体 Heavy" panose="00020600040101010101" pitchFamily="18" charset="-122"/>
              </a:rPr>
              <a:t>模板</a:t>
            </a:r>
          </a:p>
        </p:txBody>
      </p:sp>
      <p:sp>
        <p:nvSpPr>
          <p:cNvPr id="3" name="文本框 2">
            <a:extLst>
              <a:ext uri="{FF2B5EF4-FFF2-40B4-BE49-F238E27FC236}">
                <a16:creationId xmlns:a16="http://schemas.microsoft.com/office/drawing/2014/main" id="{8CD236A9-4A25-8902-827F-E273EC169A5F}"/>
              </a:ext>
            </a:extLst>
          </p:cNvPr>
          <p:cNvSpPr txBox="1"/>
          <p:nvPr/>
        </p:nvSpPr>
        <p:spPr>
          <a:xfrm>
            <a:off x="4493155" y="4614450"/>
            <a:ext cx="2999475" cy="523220"/>
          </a:xfrm>
          <a:prstGeom prst="rect">
            <a:avLst/>
          </a:prstGeom>
          <a:noFill/>
        </p:spPr>
        <p:txBody>
          <a:bodyPr wrap="none" rtlCol="0">
            <a:spAutoFit/>
          </a:bodyPr>
          <a:lstStyle/>
          <a:p>
            <a:r>
              <a:rPr lang="zh-CN" altLang="en-US" sz="2800" dirty="0">
                <a:solidFill>
                  <a:schemeClr val="bg1"/>
                </a:solidFill>
                <a:latin typeface="+mn-ea"/>
                <a:cs typeface="阿里巴巴普惠体 R" panose="00020600040101010101" pitchFamily="18" charset="-122"/>
              </a:rPr>
              <a:t>汇报人：桃子</a:t>
            </a:r>
            <a:r>
              <a:rPr lang="en-US" altLang="zh-CN" sz="2800" dirty="0">
                <a:solidFill>
                  <a:schemeClr val="bg1"/>
                </a:solidFill>
                <a:latin typeface="+mn-ea"/>
                <a:cs typeface="阿里巴巴普惠体 R" panose="00020600040101010101" pitchFamily="18" charset="-122"/>
              </a:rPr>
              <a:t>PPT</a:t>
            </a:r>
            <a:endParaRPr lang="zh-CN" altLang="en-US" sz="2800" dirty="0">
              <a:solidFill>
                <a:schemeClr val="bg1"/>
              </a:solidFill>
              <a:latin typeface="+mn-ea"/>
            </a:endParaRPr>
          </a:p>
        </p:txBody>
      </p:sp>
      <p:sp>
        <p:nvSpPr>
          <p:cNvPr id="2" name="椭圆 1">
            <a:extLst>
              <a:ext uri="{FF2B5EF4-FFF2-40B4-BE49-F238E27FC236}">
                <a16:creationId xmlns:a16="http://schemas.microsoft.com/office/drawing/2014/main" id="{A3AC28D5-F93C-F9D1-0769-8A1DF6B830C7}"/>
              </a:ext>
            </a:extLst>
          </p:cNvPr>
          <p:cNvSpPr/>
          <p:nvPr/>
        </p:nvSpPr>
        <p:spPr>
          <a:xfrm rot="3093658">
            <a:off x="9124786" y="-1648429"/>
            <a:ext cx="3734127" cy="3734127"/>
          </a:xfrm>
          <a:prstGeom prst="ellipse">
            <a:avLst/>
          </a:prstGeom>
          <a:gradFill>
            <a:gsLst>
              <a:gs pos="0">
                <a:schemeClr val="accent4">
                  <a:lumMod val="20000"/>
                  <a:lumOff val="80000"/>
                  <a:alpha val="0"/>
                </a:schemeClr>
              </a:gs>
              <a:gs pos="100000">
                <a:schemeClr val="accent4">
                  <a:alpha val="5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id="{3FBF41FB-BBC3-5C51-2436-F7B477172449}"/>
              </a:ext>
            </a:extLst>
          </p:cNvPr>
          <p:cNvSpPr/>
          <p:nvPr/>
        </p:nvSpPr>
        <p:spPr>
          <a:xfrm rot="20635351">
            <a:off x="2722357" y="144154"/>
            <a:ext cx="1322678" cy="1322678"/>
          </a:xfrm>
          <a:prstGeom prst="ellipse">
            <a:avLst/>
          </a:prstGeom>
          <a:gradFill>
            <a:gsLst>
              <a:gs pos="0">
                <a:schemeClr val="accent4">
                  <a:lumMod val="20000"/>
                  <a:lumOff val="80000"/>
                  <a:alpha val="0"/>
                </a:schemeClr>
              </a:gs>
              <a:gs pos="100000">
                <a:schemeClr val="accent4">
                  <a:alpha val="5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椭圆 4">
            <a:extLst>
              <a:ext uri="{FF2B5EF4-FFF2-40B4-BE49-F238E27FC236}">
                <a16:creationId xmlns:a16="http://schemas.microsoft.com/office/drawing/2014/main" id="{424D35DA-6FD1-64EF-184B-E40638ABF464}"/>
              </a:ext>
            </a:extLst>
          </p:cNvPr>
          <p:cNvSpPr/>
          <p:nvPr/>
        </p:nvSpPr>
        <p:spPr>
          <a:xfrm rot="20635351">
            <a:off x="9433336" y="4870347"/>
            <a:ext cx="1392882" cy="1392882"/>
          </a:xfrm>
          <a:prstGeom prst="ellipse">
            <a:avLst/>
          </a:prstGeom>
          <a:gradFill>
            <a:gsLst>
              <a:gs pos="0">
                <a:schemeClr val="accent4">
                  <a:lumMod val="20000"/>
                  <a:lumOff val="80000"/>
                  <a:alpha val="0"/>
                </a:schemeClr>
              </a:gs>
              <a:gs pos="100000">
                <a:schemeClr val="accent4">
                  <a:alpha val="4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C364EEC9-4E81-2298-13EF-2641264DED3E}"/>
              </a:ext>
            </a:extLst>
          </p:cNvPr>
          <p:cNvSpPr/>
          <p:nvPr/>
        </p:nvSpPr>
        <p:spPr>
          <a:xfrm rot="1295911">
            <a:off x="11271825" y="5686075"/>
            <a:ext cx="800888" cy="800888"/>
          </a:xfrm>
          <a:prstGeom prst="ellipse">
            <a:avLst/>
          </a:prstGeom>
          <a:gradFill>
            <a:gsLst>
              <a:gs pos="0">
                <a:schemeClr val="accent4">
                  <a:lumMod val="20000"/>
                  <a:lumOff val="80000"/>
                  <a:alpha val="0"/>
                </a:schemeClr>
              </a:gs>
              <a:gs pos="100000">
                <a:schemeClr val="accent4">
                  <a:alpha val="4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E65F5B7E-04D0-36F9-A3FE-C27A31F7FB43}"/>
              </a:ext>
            </a:extLst>
          </p:cNvPr>
          <p:cNvSpPr txBox="1"/>
          <p:nvPr/>
        </p:nvSpPr>
        <p:spPr>
          <a:xfrm>
            <a:off x="4493155" y="5305178"/>
            <a:ext cx="3781805" cy="523220"/>
          </a:xfrm>
          <a:prstGeom prst="rect">
            <a:avLst/>
          </a:prstGeom>
          <a:noFill/>
        </p:spPr>
        <p:txBody>
          <a:bodyPr wrap="none" rtlCol="0">
            <a:spAutoFit/>
          </a:bodyPr>
          <a:lstStyle/>
          <a:p>
            <a:r>
              <a:rPr lang="zh-CN" altLang="en-US" sz="2800" dirty="0">
                <a:solidFill>
                  <a:schemeClr val="bg1"/>
                </a:solidFill>
                <a:latin typeface="+mn-ea"/>
                <a:cs typeface="阿里巴巴普惠体 R" panose="00020600040101010101" pitchFamily="18" charset="-122"/>
              </a:rPr>
              <a:t>汇报时间：</a:t>
            </a:r>
            <a:r>
              <a:rPr lang="en-US" altLang="zh-CN" sz="2800" dirty="0">
                <a:solidFill>
                  <a:schemeClr val="bg1"/>
                </a:solidFill>
                <a:latin typeface="+mn-ea"/>
                <a:cs typeface="阿里巴巴普惠体 R" panose="00020600040101010101" pitchFamily="18" charset="-122"/>
              </a:rPr>
              <a:t>20XX.06.06</a:t>
            </a:r>
            <a:endParaRPr lang="zh-CN" altLang="en-US" sz="2800" dirty="0">
              <a:solidFill>
                <a:schemeClr val="bg1"/>
              </a:solidFill>
              <a:latin typeface="+mn-ea"/>
            </a:endParaRPr>
          </a:p>
        </p:txBody>
      </p:sp>
      <p:cxnSp>
        <p:nvCxnSpPr>
          <p:cNvPr id="11" name="直接连接符 10">
            <a:extLst>
              <a:ext uri="{FF2B5EF4-FFF2-40B4-BE49-F238E27FC236}">
                <a16:creationId xmlns:a16="http://schemas.microsoft.com/office/drawing/2014/main" id="{4C944428-9DED-1D02-C998-2D404919A890}"/>
              </a:ext>
            </a:extLst>
          </p:cNvPr>
          <p:cNvCxnSpPr/>
          <p:nvPr/>
        </p:nvCxnSpPr>
        <p:spPr>
          <a:xfrm>
            <a:off x="0" y="6308725"/>
            <a:ext cx="12192000" cy="0"/>
          </a:xfrm>
          <a:prstGeom prst="line">
            <a:avLst/>
          </a:prstGeom>
          <a:ln w="47625">
            <a:solidFill>
              <a:schemeClr val="accent4"/>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23818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8" name="矩形: 圆角 57">
            <a:extLst>
              <a:ext uri="{FF2B5EF4-FFF2-40B4-BE49-F238E27FC236}">
                <a16:creationId xmlns:a16="http://schemas.microsoft.com/office/drawing/2014/main" id="{D198837E-4797-8DE4-F5E5-9DFC62037FAB}"/>
              </a:ext>
            </a:extLst>
          </p:cNvPr>
          <p:cNvSpPr/>
          <p:nvPr/>
        </p:nvSpPr>
        <p:spPr>
          <a:xfrm>
            <a:off x="518658" y="549275"/>
            <a:ext cx="11150832" cy="5759450"/>
          </a:xfrm>
          <a:prstGeom prst="roundRect">
            <a:avLst>
              <a:gd name="adj" fmla="val 3709"/>
            </a:avLst>
          </a:prstGeom>
          <a:solidFill>
            <a:schemeClr val="bg1">
              <a:alpha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85" name="组合 84">
            <a:extLst>
              <a:ext uri="{FF2B5EF4-FFF2-40B4-BE49-F238E27FC236}">
                <a16:creationId xmlns:a16="http://schemas.microsoft.com/office/drawing/2014/main" id="{685E4E9A-A28F-1180-549F-731E70B6C0CF}"/>
              </a:ext>
            </a:extLst>
          </p:cNvPr>
          <p:cNvGrpSpPr/>
          <p:nvPr/>
        </p:nvGrpSpPr>
        <p:grpSpPr>
          <a:xfrm>
            <a:off x="695325" y="549275"/>
            <a:ext cx="3276600" cy="705097"/>
            <a:chOff x="695325" y="549275"/>
            <a:chExt cx="3276600" cy="705097"/>
          </a:xfrm>
        </p:grpSpPr>
        <p:sp>
          <p:nvSpPr>
            <p:cNvPr id="83" name="任意多边形: 形状 82">
              <a:extLst>
                <a:ext uri="{FF2B5EF4-FFF2-40B4-BE49-F238E27FC236}">
                  <a16:creationId xmlns:a16="http://schemas.microsoft.com/office/drawing/2014/main" id="{3981C318-FB3C-C354-F768-59AA10A360B4}"/>
                </a:ext>
              </a:extLst>
            </p:cNvPr>
            <p:cNvSpPr/>
            <p:nvPr/>
          </p:nvSpPr>
          <p:spPr>
            <a:xfrm>
              <a:off x="695325" y="549275"/>
              <a:ext cx="3276600" cy="705097"/>
            </a:xfrm>
            <a:custGeom>
              <a:avLst/>
              <a:gdLst>
                <a:gd name="connsiteX0" fmla="*/ 0 w 3276600"/>
                <a:gd name="connsiteY0" fmla="*/ 0 h 705097"/>
                <a:gd name="connsiteX1" fmla="*/ 80 w 3276600"/>
                <a:gd name="connsiteY1" fmla="*/ 0 h 705097"/>
                <a:gd name="connsiteX2" fmla="*/ 80 w 3276600"/>
                <a:gd name="connsiteY2" fmla="*/ 705096 h 705097"/>
                <a:gd name="connsiteX3" fmla="*/ 705176 w 3276600"/>
                <a:gd name="connsiteY3" fmla="*/ 705096 h 705097"/>
                <a:gd name="connsiteX4" fmla="*/ 80 w 3276600"/>
                <a:gd name="connsiteY4" fmla="*/ 0 h 705097"/>
                <a:gd name="connsiteX5" fmla="*/ 3276600 w 3276600"/>
                <a:gd name="connsiteY5" fmla="*/ 0 h 705097"/>
                <a:gd name="connsiteX6" fmla="*/ 3276600 w 3276600"/>
                <a:gd name="connsiteY6" fmla="*/ 1 h 705097"/>
                <a:gd name="connsiteX7" fmla="*/ 2571504 w 3276600"/>
                <a:gd name="connsiteY7" fmla="*/ 705097 h 705097"/>
                <a:gd name="connsiteX8" fmla="*/ 0 w 3276600"/>
                <a:gd name="connsiteY8" fmla="*/ 705097 h 705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76600" h="705097">
                  <a:moveTo>
                    <a:pt x="0" y="0"/>
                  </a:moveTo>
                  <a:lnTo>
                    <a:pt x="80" y="0"/>
                  </a:lnTo>
                  <a:lnTo>
                    <a:pt x="80" y="705096"/>
                  </a:lnTo>
                  <a:lnTo>
                    <a:pt x="705176" y="705096"/>
                  </a:lnTo>
                  <a:lnTo>
                    <a:pt x="80" y="0"/>
                  </a:lnTo>
                  <a:lnTo>
                    <a:pt x="3276600" y="0"/>
                  </a:lnTo>
                  <a:lnTo>
                    <a:pt x="3276600" y="1"/>
                  </a:lnTo>
                  <a:lnTo>
                    <a:pt x="2571504" y="705097"/>
                  </a:lnTo>
                  <a:lnTo>
                    <a:pt x="0" y="705097"/>
                  </a:lnTo>
                  <a:close/>
                </a:path>
              </a:pathLst>
            </a:custGeom>
            <a:solidFill>
              <a:schemeClr val="accent4">
                <a:alpha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4" name="文本框 83">
              <a:extLst>
                <a:ext uri="{FF2B5EF4-FFF2-40B4-BE49-F238E27FC236}">
                  <a16:creationId xmlns:a16="http://schemas.microsoft.com/office/drawing/2014/main" id="{B24FCC14-807E-3959-9407-77E5F8AF63CF}"/>
                </a:ext>
              </a:extLst>
            </p:cNvPr>
            <p:cNvSpPr txBox="1"/>
            <p:nvPr/>
          </p:nvSpPr>
          <p:spPr>
            <a:xfrm>
              <a:off x="1118473" y="640213"/>
              <a:ext cx="2339102" cy="523220"/>
            </a:xfrm>
            <a:prstGeom prst="rect">
              <a:avLst/>
            </a:prstGeom>
            <a:noFill/>
          </p:spPr>
          <p:txBody>
            <a:bodyPr wrap="none" rtlCol="0">
              <a:spAutoFit/>
            </a:bodyPr>
            <a:lstStyle/>
            <a:p>
              <a:r>
                <a:rPr lang="zh-CN" altLang="en-US" sz="2800" dirty="0">
                  <a:latin typeface="+mj-ea"/>
                  <a:ea typeface="+mj-ea"/>
                </a:rPr>
                <a:t>工作中的不足</a:t>
              </a:r>
            </a:p>
          </p:txBody>
        </p:sp>
      </p:grpSp>
      <p:sp>
        <p:nvSpPr>
          <p:cNvPr id="7" name="平行四边形 6">
            <a:extLst>
              <a:ext uri="{FF2B5EF4-FFF2-40B4-BE49-F238E27FC236}">
                <a16:creationId xmlns:a16="http://schemas.microsoft.com/office/drawing/2014/main" id="{5758FC65-D3CB-F28C-6876-57DE8EB6A976}"/>
              </a:ext>
            </a:extLst>
          </p:cNvPr>
          <p:cNvSpPr/>
          <p:nvPr/>
        </p:nvSpPr>
        <p:spPr>
          <a:xfrm>
            <a:off x="5077960" y="549275"/>
            <a:ext cx="2036080" cy="5759450"/>
          </a:xfrm>
          <a:prstGeom prst="parallelogram">
            <a:avLst>
              <a:gd name="adj" fmla="val 83147"/>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49" name="组合 48">
            <a:extLst>
              <a:ext uri="{FF2B5EF4-FFF2-40B4-BE49-F238E27FC236}">
                <a16:creationId xmlns:a16="http://schemas.microsoft.com/office/drawing/2014/main" id="{9AC7FE0D-5371-A474-9699-83F4DEC8A974}"/>
              </a:ext>
            </a:extLst>
          </p:cNvPr>
          <p:cNvGrpSpPr/>
          <p:nvPr/>
        </p:nvGrpSpPr>
        <p:grpSpPr>
          <a:xfrm>
            <a:off x="831226" y="1529583"/>
            <a:ext cx="4165600" cy="4011618"/>
            <a:chOff x="831226" y="1529583"/>
            <a:chExt cx="4165600" cy="4011618"/>
          </a:xfrm>
        </p:grpSpPr>
        <p:grpSp>
          <p:nvGrpSpPr>
            <p:cNvPr id="11" name="组合 10">
              <a:extLst>
                <a:ext uri="{FF2B5EF4-FFF2-40B4-BE49-F238E27FC236}">
                  <a16:creationId xmlns:a16="http://schemas.microsoft.com/office/drawing/2014/main" id="{0EBA2767-A89B-722C-4AD7-36D9231658E8}"/>
                </a:ext>
              </a:extLst>
            </p:cNvPr>
            <p:cNvGrpSpPr/>
            <p:nvPr/>
          </p:nvGrpSpPr>
          <p:grpSpPr>
            <a:xfrm>
              <a:off x="831226" y="4114528"/>
              <a:ext cx="4165600" cy="1426673"/>
              <a:chOff x="1009026" y="4114528"/>
              <a:chExt cx="4165600" cy="1426673"/>
            </a:xfrm>
          </p:grpSpPr>
          <p:sp>
            <p:nvSpPr>
              <p:cNvPr id="9" name="文本框 8">
                <a:extLst>
                  <a:ext uri="{FF2B5EF4-FFF2-40B4-BE49-F238E27FC236}">
                    <a16:creationId xmlns:a16="http://schemas.microsoft.com/office/drawing/2014/main" id="{91E5E83F-C212-20CE-2937-4323CD639C96}"/>
                  </a:ext>
                </a:extLst>
              </p:cNvPr>
              <p:cNvSpPr txBox="1"/>
              <p:nvPr/>
            </p:nvSpPr>
            <p:spPr>
              <a:xfrm>
                <a:off x="1009026" y="4114528"/>
                <a:ext cx="1467068" cy="400110"/>
              </a:xfrm>
              <a:prstGeom prst="rect">
                <a:avLst/>
              </a:prstGeom>
              <a:noFill/>
            </p:spPr>
            <p:txBody>
              <a:bodyPr wrap="none" rtlCol="0">
                <a:spAutoFit/>
              </a:bodyPr>
              <a:lstStyle/>
              <a:p>
                <a:r>
                  <a:rPr lang="zh-CN" altLang="en-US" sz="2000" dirty="0">
                    <a:latin typeface="+mj-ea"/>
                    <a:ea typeface="+mj-ea"/>
                  </a:rPr>
                  <a:t>添加小标题</a:t>
                </a:r>
              </a:p>
            </p:txBody>
          </p:sp>
          <p:sp>
            <p:nvSpPr>
              <p:cNvPr id="10" name="文本框 9">
                <a:extLst>
                  <a:ext uri="{FF2B5EF4-FFF2-40B4-BE49-F238E27FC236}">
                    <a16:creationId xmlns:a16="http://schemas.microsoft.com/office/drawing/2014/main" id="{F59CED9B-3E64-2E57-5DCE-6F4192D3AB92}"/>
                  </a:ext>
                </a:extLst>
              </p:cNvPr>
              <p:cNvSpPr txBox="1"/>
              <p:nvPr/>
            </p:nvSpPr>
            <p:spPr>
              <a:xfrm>
                <a:off x="1009026" y="4514638"/>
                <a:ext cx="4165600" cy="1026563"/>
              </a:xfrm>
              <a:prstGeom prst="rect">
                <a:avLst/>
              </a:prstGeom>
              <a:noFill/>
            </p:spPr>
            <p:txBody>
              <a:bodyPr wrap="square" rtlCol="0">
                <a:spAutoFit/>
              </a:bodyPr>
              <a:lstStyle/>
              <a:p>
                <a:pPr algn="just">
                  <a:lnSpc>
                    <a:spcPct val="130000"/>
                  </a:lnSpc>
                </a:pPr>
                <a:r>
                  <a:rPr lang="zh-CN" altLang="en-US" sz="1600" dirty="0">
                    <a:latin typeface="+mn-ea"/>
                  </a:rPr>
                  <a:t>单击此处添加小题内容添加小标题内单击此处添加小标题内容添加小标题内单击此处添加小标题内容添加小标题内容单击此处</a:t>
                </a:r>
              </a:p>
            </p:txBody>
          </p:sp>
        </p:grpSp>
        <p:pic>
          <p:nvPicPr>
            <p:cNvPr id="46" name="图片 45" descr="吃东西的人&#10;&#10;中度可信度描述已自动生成">
              <a:extLst>
                <a:ext uri="{FF2B5EF4-FFF2-40B4-BE49-F238E27FC236}">
                  <a16:creationId xmlns:a16="http://schemas.microsoft.com/office/drawing/2014/main" id="{4B1B0597-CF9B-7720-9762-CAEEEB24F3A3}"/>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831226" y="1529583"/>
              <a:ext cx="3382229" cy="1909625"/>
            </a:xfrm>
            <a:custGeom>
              <a:avLst/>
              <a:gdLst>
                <a:gd name="connsiteX0" fmla="*/ 110658 w 3706360"/>
                <a:gd name="connsiteY0" fmla="*/ 0 h 2092632"/>
                <a:gd name="connsiteX1" fmla="*/ 3595702 w 3706360"/>
                <a:gd name="connsiteY1" fmla="*/ 0 h 2092632"/>
                <a:gd name="connsiteX2" fmla="*/ 3706360 w 3706360"/>
                <a:gd name="connsiteY2" fmla="*/ 110658 h 2092632"/>
                <a:gd name="connsiteX3" fmla="*/ 3706360 w 3706360"/>
                <a:gd name="connsiteY3" fmla="*/ 1981974 h 2092632"/>
                <a:gd name="connsiteX4" fmla="*/ 3595702 w 3706360"/>
                <a:gd name="connsiteY4" fmla="*/ 2092632 h 2092632"/>
                <a:gd name="connsiteX5" fmla="*/ 110658 w 3706360"/>
                <a:gd name="connsiteY5" fmla="*/ 2092632 h 2092632"/>
                <a:gd name="connsiteX6" fmla="*/ 0 w 3706360"/>
                <a:gd name="connsiteY6" fmla="*/ 1981974 h 2092632"/>
                <a:gd name="connsiteX7" fmla="*/ 0 w 3706360"/>
                <a:gd name="connsiteY7" fmla="*/ 110658 h 2092632"/>
                <a:gd name="connsiteX8" fmla="*/ 110658 w 3706360"/>
                <a:gd name="connsiteY8" fmla="*/ 0 h 2092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06360" h="2092632">
                  <a:moveTo>
                    <a:pt x="110658" y="0"/>
                  </a:moveTo>
                  <a:lnTo>
                    <a:pt x="3595702" y="0"/>
                  </a:lnTo>
                  <a:cubicBezTo>
                    <a:pt x="3656817" y="0"/>
                    <a:pt x="3706360" y="49543"/>
                    <a:pt x="3706360" y="110658"/>
                  </a:cubicBezTo>
                  <a:lnTo>
                    <a:pt x="3706360" y="1981974"/>
                  </a:lnTo>
                  <a:cubicBezTo>
                    <a:pt x="3706360" y="2043089"/>
                    <a:pt x="3656817" y="2092632"/>
                    <a:pt x="3595702" y="2092632"/>
                  </a:cubicBezTo>
                  <a:lnTo>
                    <a:pt x="110658" y="2092632"/>
                  </a:lnTo>
                  <a:cubicBezTo>
                    <a:pt x="49543" y="2092632"/>
                    <a:pt x="0" y="2043089"/>
                    <a:pt x="0" y="1981974"/>
                  </a:cubicBezTo>
                  <a:lnTo>
                    <a:pt x="0" y="110658"/>
                  </a:lnTo>
                  <a:cubicBezTo>
                    <a:pt x="0" y="49543"/>
                    <a:pt x="49543" y="0"/>
                    <a:pt x="110658" y="0"/>
                  </a:cubicBezTo>
                  <a:close/>
                </a:path>
              </a:pathLst>
            </a:custGeom>
            <a:ln w="12700">
              <a:solidFill>
                <a:schemeClr val="accent4"/>
              </a:solidFill>
            </a:ln>
          </p:spPr>
        </p:pic>
      </p:grpSp>
      <p:grpSp>
        <p:nvGrpSpPr>
          <p:cNvPr id="48" name="组合 47">
            <a:extLst>
              <a:ext uri="{FF2B5EF4-FFF2-40B4-BE49-F238E27FC236}">
                <a16:creationId xmlns:a16="http://schemas.microsoft.com/office/drawing/2014/main" id="{9475CF24-2A6C-A72A-4A4E-2850D4195A9A}"/>
              </a:ext>
            </a:extLst>
          </p:cNvPr>
          <p:cNvGrpSpPr/>
          <p:nvPr/>
        </p:nvGrpSpPr>
        <p:grpSpPr>
          <a:xfrm>
            <a:off x="7308965" y="2012535"/>
            <a:ext cx="4165600" cy="4011618"/>
            <a:chOff x="7308965" y="2012535"/>
            <a:chExt cx="4165600" cy="4011618"/>
          </a:xfrm>
        </p:grpSpPr>
        <p:grpSp>
          <p:nvGrpSpPr>
            <p:cNvPr id="34" name="组合 33">
              <a:extLst>
                <a:ext uri="{FF2B5EF4-FFF2-40B4-BE49-F238E27FC236}">
                  <a16:creationId xmlns:a16="http://schemas.microsoft.com/office/drawing/2014/main" id="{E39B3DC4-7580-FD6E-36FF-FF6D23852BB8}"/>
                </a:ext>
              </a:extLst>
            </p:cNvPr>
            <p:cNvGrpSpPr/>
            <p:nvPr/>
          </p:nvGrpSpPr>
          <p:grpSpPr>
            <a:xfrm>
              <a:off x="7308965" y="2012535"/>
              <a:ext cx="4165600" cy="1426673"/>
              <a:chOff x="1009026" y="4114528"/>
              <a:chExt cx="4165600" cy="1426673"/>
            </a:xfrm>
          </p:grpSpPr>
          <p:sp>
            <p:nvSpPr>
              <p:cNvPr id="39" name="文本框 38">
                <a:extLst>
                  <a:ext uri="{FF2B5EF4-FFF2-40B4-BE49-F238E27FC236}">
                    <a16:creationId xmlns:a16="http://schemas.microsoft.com/office/drawing/2014/main" id="{0CF0576A-5BC2-79F8-5681-036E06755AAC}"/>
                  </a:ext>
                </a:extLst>
              </p:cNvPr>
              <p:cNvSpPr txBox="1"/>
              <p:nvPr/>
            </p:nvSpPr>
            <p:spPr>
              <a:xfrm>
                <a:off x="1009026" y="4114528"/>
                <a:ext cx="1467068" cy="400110"/>
              </a:xfrm>
              <a:prstGeom prst="rect">
                <a:avLst/>
              </a:prstGeom>
              <a:noFill/>
            </p:spPr>
            <p:txBody>
              <a:bodyPr wrap="none" rtlCol="0">
                <a:spAutoFit/>
              </a:bodyPr>
              <a:lstStyle/>
              <a:p>
                <a:r>
                  <a:rPr lang="zh-CN" altLang="en-US" sz="2000" dirty="0">
                    <a:latin typeface="+mj-ea"/>
                    <a:ea typeface="+mj-ea"/>
                  </a:rPr>
                  <a:t>添加小标题</a:t>
                </a:r>
              </a:p>
            </p:txBody>
          </p:sp>
          <p:sp>
            <p:nvSpPr>
              <p:cNvPr id="41" name="文本框 40">
                <a:extLst>
                  <a:ext uri="{FF2B5EF4-FFF2-40B4-BE49-F238E27FC236}">
                    <a16:creationId xmlns:a16="http://schemas.microsoft.com/office/drawing/2014/main" id="{15B6CCF1-6D61-3423-CCFB-76433F62EEEB}"/>
                  </a:ext>
                </a:extLst>
              </p:cNvPr>
              <p:cNvSpPr txBox="1"/>
              <p:nvPr/>
            </p:nvSpPr>
            <p:spPr>
              <a:xfrm>
                <a:off x="1009026" y="4514638"/>
                <a:ext cx="4165600" cy="1026563"/>
              </a:xfrm>
              <a:prstGeom prst="rect">
                <a:avLst/>
              </a:prstGeom>
              <a:noFill/>
            </p:spPr>
            <p:txBody>
              <a:bodyPr wrap="square" rtlCol="0">
                <a:spAutoFit/>
              </a:bodyPr>
              <a:lstStyle/>
              <a:p>
                <a:pPr algn="just">
                  <a:lnSpc>
                    <a:spcPct val="130000"/>
                  </a:lnSpc>
                </a:pPr>
                <a:r>
                  <a:rPr lang="zh-CN" altLang="en-US" sz="1600" dirty="0">
                    <a:latin typeface="+mn-ea"/>
                  </a:rPr>
                  <a:t>单击此处添加小题内容添加小标题内单击此处添加小标题内容添加小标题内单击此处添加小标题内容添加小标题内容单击此处</a:t>
                </a:r>
              </a:p>
            </p:txBody>
          </p:sp>
        </p:grpSp>
        <p:pic>
          <p:nvPicPr>
            <p:cNvPr id="47" name="图片 46" descr="吃东西的人&#10;&#10;中度可信度描述已自动生成">
              <a:extLst>
                <a:ext uri="{FF2B5EF4-FFF2-40B4-BE49-F238E27FC236}">
                  <a16:creationId xmlns:a16="http://schemas.microsoft.com/office/drawing/2014/main" id="{27796498-F826-BB0F-1193-5EAFC860D5BB}"/>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7308965" y="4114528"/>
              <a:ext cx="3382229" cy="1909625"/>
            </a:xfrm>
            <a:custGeom>
              <a:avLst/>
              <a:gdLst>
                <a:gd name="connsiteX0" fmla="*/ 110658 w 3706360"/>
                <a:gd name="connsiteY0" fmla="*/ 0 h 2092632"/>
                <a:gd name="connsiteX1" fmla="*/ 3595702 w 3706360"/>
                <a:gd name="connsiteY1" fmla="*/ 0 h 2092632"/>
                <a:gd name="connsiteX2" fmla="*/ 3706360 w 3706360"/>
                <a:gd name="connsiteY2" fmla="*/ 110658 h 2092632"/>
                <a:gd name="connsiteX3" fmla="*/ 3706360 w 3706360"/>
                <a:gd name="connsiteY3" fmla="*/ 1981974 h 2092632"/>
                <a:gd name="connsiteX4" fmla="*/ 3595702 w 3706360"/>
                <a:gd name="connsiteY4" fmla="*/ 2092632 h 2092632"/>
                <a:gd name="connsiteX5" fmla="*/ 110658 w 3706360"/>
                <a:gd name="connsiteY5" fmla="*/ 2092632 h 2092632"/>
                <a:gd name="connsiteX6" fmla="*/ 0 w 3706360"/>
                <a:gd name="connsiteY6" fmla="*/ 1981974 h 2092632"/>
                <a:gd name="connsiteX7" fmla="*/ 0 w 3706360"/>
                <a:gd name="connsiteY7" fmla="*/ 110658 h 2092632"/>
                <a:gd name="connsiteX8" fmla="*/ 110658 w 3706360"/>
                <a:gd name="connsiteY8" fmla="*/ 0 h 2092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06360" h="2092632">
                  <a:moveTo>
                    <a:pt x="110658" y="0"/>
                  </a:moveTo>
                  <a:lnTo>
                    <a:pt x="3595702" y="0"/>
                  </a:lnTo>
                  <a:cubicBezTo>
                    <a:pt x="3656817" y="0"/>
                    <a:pt x="3706360" y="49543"/>
                    <a:pt x="3706360" y="110658"/>
                  </a:cubicBezTo>
                  <a:lnTo>
                    <a:pt x="3706360" y="1981974"/>
                  </a:lnTo>
                  <a:cubicBezTo>
                    <a:pt x="3706360" y="2043089"/>
                    <a:pt x="3656817" y="2092632"/>
                    <a:pt x="3595702" y="2092632"/>
                  </a:cubicBezTo>
                  <a:lnTo>
                    <a:pt x="110658" y="2092632"/>
                  </a:lnTo>
                  <a:cubicBezTo>
                    <a:pt x="49543" y="2092632"/>
                    <a:pt x="0" y="2043089"/>
                    <a:pt x="0" y="1981974"/>
                  </a:cubicBezTo>
                  <a:lnTo>
                    <a:pt x="0" y="110658"/>
                  </a:lnTo>
                  <a:cubicBezTo>
                    <a:pt x="0" y="49543"/>
                    <a:pt x="49543" y="0"/>
                    <a:pt x="110658" y="0"/>
                  </a:cubicBezTo>
                  <a:close/>
                </a:path>
              </a:pathLst>
            </a:custGeom>
            <a:ln w="12700">
              <a:solidFill>
                <a:schemeClr val="accent4"/>
              </a:solidFill>
            </a:ln>
          </p:spPr>
        </p:pic>
      </p:grpSp>
    </p:spTree>
    <p:extLst>
      <p:ext uri="{BB962C8B-B14F-4D97-AF65-F5344CB8AC3E}">
        <p14:creationId xmlns:p14="http://schemas.microsoft.com/office/powerpoint/2010/main" val="39784669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8" name="矩形: 圆角 57">
            <a:extLst>
              <a:ext uri="{FF2B5EF4-FFF2-40B4-BE49-F238E27FC236}">
                <a16:creationId xmlns:a16="http://schemas.microsoft.com/office/drawing/2014/main" id="{D198837E-4797-8DE4-F5E5-9DFC62037FAB}"/>
              </a:ext>
            </a:extLst>
          </p:cNvPr>
          <p:cNvSpPr/>
          <p:nvPr/>
        </p:nvSpPr>
        <p:spPr>
          <a:xfrm>
            <a:off x="518658" y="549275"/>
            <a:ext cx="11150832" cy="5759450"/>
          </a:xfrm>
          <a:prstGeom prst="roundRect">
            <a:avLst>
              <a:gd name="adj" fmla="val 3709"/>
            </a:avLst>
          </a:prstGeom>
          <a:solidFill>
            <a:schemeClr val="bg1">
              <a:alpha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85" name="组合 84">
            <a:extLst>
              <a:ext uri="{FF2B5EF4-FFF2-40B4-BE49-F238E27FC236}">
                <a16:creationId xmlns:a16="http://schemas.microsoft.com/office/drawing/2014/main" id="{685E4E9A-A28F-1180-549F-731E70B6C0CF}"/>
              </a:ext>
            </a:extLst>
          </p:cNvPr>
          <p:cNvGrpSpPr/>
          <p:nvPr/>
        </p:nvGrpSpPr>
        <p:grpSpPr>
          <a:xfrm>
            <a:off x="695325" y="549275"/>
            <a:ext cx="3276600" cy="705097"/>
            <a:chOff x="695325" y="549275"/>
            <a:chExt cx="3276600" cy="705097"/>
          </a:xfrm>
        </p:grpSpPr>
        <p:sp>
          <p:nvSpPr>
            <p:cNvPr id="83" name="任意多边形: 形状 82">
              <a:extLst>
                <a:ext uri="{FF2B5EF4-FFF2-40B4-BE49-F238E27FC236}">
                  <a16:creationId xmlns:a16="http://schemas.microsoft.com/office/drawing/2014/main" id="{3981C318-FB3C-C354-F768-59AA10A360B4}"/>
                </a:ext>
              </a:extLst>
            </p:cNvPr>
            <p:cNvSpPr/>
            <p:nvPr/>
          </p:nvSpPr>
          <p:spPr>
            <a:xfrm>
              <a:off x="695325" y="549275"/>
              <a:ext cx="3276600" cy="705097"/>
            </a:xfrm>
            <a:custGeom>
              <a:avLst/>
              <a:gdLst>
                <a:gd name="connsiteX0" fmla="*/ 0 w 3276600"/>
                <a:gd name="connsiteY0" fmla="*/ 0 h 705097"/>
                <a:gd name="connsiteX1" fmla="*/ 80 w 3276600"/>
                <a:gd name="connsiteY1" fmla="*/ 0 h 705097"/>
                <a:gd name="connsiteX2" fmla="*/ 80 w 3276600"/>
                <a:gd name="connsiteY2" fmla="*/ 705096 h 705097"/>
                <a:gd name="connsiteX3" fmla="*/ 705176 w 3276600"/>
                <a:gd name="connsiteY3" fmla="*/ 705096 h 705097"/>
                <a:gd name="connsiteX4" fmla="*/ 80 w 3276600"/>
                <a:gd name="connsiteY4" fmla="*/ 0 h 705097"/>
                <a:gd name="connsiteX5" fmla="*/ 3276600 w 3276600"/>
                <a:gd name="connsiteY5" fmla="*/ 0 h 705097"/>
                <a:gd name="connsiteX6" fmla="*/ 3276600 w 3276600"/>
                <a:gd name="connsiteY6" fmla="*/ 1 h 705097"/>
                <a:gd name="connsiteX7" fmla="*/ 2571504 w 3276600"/>
                <a:gd name="connsiteY7" fmla="*/ 705097 h 705097"/>
                <a:gd name="connsiteX8" fmla="*/ 0 w 3276600"/>
                <a:gd name="connsiteY8" fmla="*/ 705097 h 705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76600" h="705097">
                  <a:moveTo>
                    <a:pt x="0" y="0"/>
                  </a:moveTo>
                  <a:lnTo>
                    <a:pt x="80" y="0"/>
                  </a:lnTo>
                  <a:lnTo>
                    <a:pt x="80" y="705096"/>
                  </a:lnTo>
                  <a:lnTo>
                    <a:pt x="705176" y="705096"/>
                  </a:lnTo>
                  <a:lnTo>
                    <a:pt x="80" y="0"/>
                  </a:lnTo>
                  <a:lnTo>
                    <a:pt x="3276600" y="0"/>
                  </a:lnTo>
                  <a:lnTo>
                    <a:pt x="3276600" y="1"/>
                  </a:lnTo>
                  <a:lnTo>
                    <a:pt x="2571504" y="705097"/>
                  </a:lnTo>
                  <a:lnTo>
                    <a:pt x="0" y="705097"/>
                  </a:lnTo>
                  <a:close/>
                </a:path>
              </a:pathLst>
            </a:custGeom>
            <a:solidFill>
              <a:schemeClr val="accent4">
                <a:alpha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4" name="文本框 83">
              <a:extLst>
                <a:ext uri="{FF2B5EF4-FFF2-40B4-BE49-F238E27FC236}">
                  <a16:creationId xmlns:a16="http://schemas.microsoft.com/office/drawing/2014/main" id="{B24FCC14-807E-3959-9407-77E5F8AF63CF}"/>
                </a:ext>
              </a:extLst>
            </p:cNvPr>
            <p:cNvSpPr txBox="1"/>
            <p:nvPr/>
          </p:nvSpPr>
          <p:spPr>
            <a:xfrm>
              <a:off x="1118473" y="640213"/>
              <a:ext cx="2339102" cy="523220"/>
            </a:xfrm>
            <a:prstGeom prst="rect">
              <a:avLst/>
            </a:prstGeom>
            <a:noFill/>
          </p:spPr>
          <p:txBody>
            <a:bodyPr wrap="none" rtlCol="0">
              <a:spAutoFit/>
            </a:bodyPr>
            <a:lstStyle/>
            <a:p>
              <a:r>
                <a:rPr lang="zh-CN" altLang="en-US" sz="2800" dirty="0">
                  <a:latin typeface="+mj-ea"/>
                  <a:ea typeface="+mj-ea"/>
                </a:rPr>
                <a:t>工作中的不足</a:t>
              </a:r>
            </a:p>
          </p:txBody>
        </p:sp>
      </p:grpSp>
      <p:grpSp>
        <p:nvGrpSpPr>
          <p:cNvPr id="6" name="组合 5">
            <a:extLst>
              <a:ext uri="{FF2B5EF4-FFF2-40B4-BE49-F238E27FC236}">
                <a16:creationId xmlns:a16="http://schemas.microsoft.com/office/drawing/2014/main" id="{4A1BF2BC-902A-5DD5-85DE-DC95ABC16C25}"/>
              </a:ext>
            </a:extLst>
          </p:cNvPr>
          <p:cNvGrpSpPr/>
          <p:nvPr/>
        </p:nvGrpSpPr>
        <p:grpSpPr>
          <a:xfrm>
            <a:off x="727353" y="1498598"/>
            <a:ext cx="2597647" cy="3944487"/>
            <a:chOff x="727353" y="1498598"/>
            <a:chExt cx="2597647" cy="3944487"/>
          </a:xfrm>
        </p:grpSpPr>
        <p:sp>
          <p:nvSpPr>
            <p:cNvPr id="2" name="矩形: 圆角 1">
              <a:extLst>
                <a:ext uri="{FF2B5EF4-FFF2-40B4-BE49-F238E27FC236}">
                  <a16:creationId xmlns:a16="http://schemas.microsoft.com/office/drawing/2014/main" id="{2765294F-6857-74E8-C2B4-E682F02B2CD5}"/>
                </a:ext>
              </a:extLst>
            </p:cNvPr>
            <p:cNvSpPr/>
            <p:nvPr/>
          </p:nvSpPr>
          <p:spPr>
            <a:xfrm>
              <a:off x="727353" y="1498598"/>
              <a:ext cx="2597647" cy="3944487"/>
            </a:xfrm>
            <a:prstGeom prst="roundRect">
              <a:avLst>
                <a:gd name="adj" fmla="val 5876"/>
              </a:avLst>
            </a:prstGeom>
            <a:solidFill>
              <a:schemeClr val="bg1">
                <a:lumMod val="95000"/>
                <a:alpha val="80000"/>
              </a:schemeClr>
            </a:solidFill>
            <a:ln w="0">
              <a:noFill/>
            </a:ln>
            <a:effectLst>
              <a:outerShdw blurRad="381000" dist="381000" dir="5400000" sx="90000" sy="90000" algn="t"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5" name="组合 24">
              <a:extLst>
                <a:ext uri="{FF2B5EF4-FFF2-40B4-BE49-F238E27FC236}">
                  <a16:creationId xmlns:a16="http://schemas.microsoft.com/office/drawing/2014/main" id="{205040B1-48FD-4CC6-E567-D8EEBDBE7969}"/>
                </a:ext>
              </a:extLst>
            </p:cNvPr>
            <p:cNvGrpSpPr/>
            <p:nvPr/>
          </p:nvGrpSpPr>
          <p:grpSpPr>
            <a:xfrm>
              <a:off x="887107" y="2349832"/>
              <a:ext cx="2278139" cy="2463323"/>
              <a:chOff x="887107" y="2349832"/>
              <a:chExt cx="2278139" cy="2463323"/>
            </a:xfrm>
          </p:grpSpPr>
          <p:sp>
            <p:nvSpPr>
              <p:cNvPr id="8" name="文本框 7">
                <a:extLst>
                  <a:ext uri="{FF2B5EF4-FFF2-40B4-BE49-F238E27FC236}">
                    <a16:creationId xmlns:a16="http://schemas.microsoft.com/office/drawing/2014/main" id="{2A37DCA1-FC58-E409-40BF-0698854F2F19}"/>
                  </a:ext>
                </a:extLst>
              </p:cNvPr>
              <p:cNvSpPr txBox="1"/>
              <p:nvPr/>
            </p:nvSpPr>
            <p:spPr>
              <a:xfrm>
                <a:off x="887107" y="2349832"/>
                <a:ext cx="1467068" cy="400110"/>
              </a:xfrm>
              <a:prstGeom prst="rect">
                <a:avLst/>
              </a:prstGeom>
              <a:noFill/>
            </p:spPr>
            <p:txBody>
              <a:bodyPr wrap="square" rtlCol="0">
                <a:spAutoFit/>
              </a:bodyPr>
              <a:lstStyle/>
              <a:p>
                <a:r>
                  <a:rPr lang="zh-CN" altLang="en-US" sz="2000" dirty="0">
                    <a:latin typeface="+mj-ea"/>
                    <a:ea typeface="+mj-ea"/>
                  </a:rPr>
                  <a:t>添加小标题</a:t>
                </a:r>
              </a:p>
            </p:txBody>
          </p:sp>
          <p:sp>
            <p:nvSpPr>
              <p:cNvPr id="12" name="文本框 11">
                <a:extLst>
                  <a:ext uri="{FF2B5EF4-FFF2-40B4-BE49-F238E27FC236}">
                    <a16:creationId xmlns:a16="http://schemas.microsoft.com/office/drawing/2014/main" id="{E0D53066-0DFD-D337-5AB2-EF9BBE4CBBCF}"/>
                  </a:ext>
                </a:extLst>
              </p:cNvPr>
              <p:cNvSpPr txBox="1"/>
              <p:nvPr/>
            </p:nvSpPr>
            <p:spPr>
              <a:xfrm>
                <a:off x="887107" y="2826329"/>
                <a:ext cx="2278139" cy="1986826"/>
              </a:xfrm>
              <a:prstGeom prst="rect">
                <a:avLst/>
              </a:prstGeom>
              <a:noFill/>
            </p:spPr>
            <p:txBody>
              <a:bodyPr wrap="square" rtlCol="0">
                <a:spAutoFit/>
              </a:bodyPr>
              <a:lstStyle/>
              <a:p>
                <a:pPr algn="just">
                  <a:lnSpc>
                    <a:spcPct val="130000"/>
                  </a:lnSpc>
                </a:pPr>
                <a:r>
                  <a:rPr lang="zh-CN" altLang="en-US" sz="1600" dirty="0">
                    <a:latin typeface="+mn-ea"/>
                  </a:rPr>
                  <a:t>单击此处添加小题内容添加小标题内单击此处添加小标题内容添加小标题内单击此处添加小标题内容添加小标题内容单击此处</a:t>
                </a:r>
              </a:p>
            </p:txBody>
          </p:sp>
        </p:grpSp>
      </p:grpSp>
      <p:grpSp>
        <p:nvGrpSpPr>
          <p:cNvPr id="22" name="组合 21">
            <a:extLst>
              <a:ext uri="{FF2B5EF4-FFF2-40B4-BE49-F238E27FC236}">
                <a16:creationId xmlns:a16="http://schemas.microsoft.com/office/drawing/2014/main" id="{FCD543BD-67E0-9CB9-A5AD-AD8917B70366}"/>
              </a:ext>
            </a:extLst>
          </p:cNvPr>
          <p:cNvGrpSpPr/>
          <p:nvPr/>
        </p:nvGrpSpPr>
        <p:grpSpPr>
          <a:xfrm>
            <a:off x="6164553" y="1498598"/>
            <a:ext cx="2597647" cy="3944487"/>
            <a:chOff x="6164553" y="1498598"/>
            <a:chExt cx="2597647" cy="3944487"/>
          </a:xfrm>
        </p:grpSpPr>
        <p:sp>
          <p:nvSpPr>
            <p:cNvPr id="4" name="矩形: 圆角 3">
              <a:extLst>
                <a:ext uri="{FF2B5EF4-FFF2-40B4-BE49-F238E27FC236}">
                  <a16:creationId xmlns:a16="http://schemas.microsoft.com/office/drawing/2014/main" id="{79B8B1B8-0FC6-C38D-C3D9-5765DE699345}"/>
                </a:ext>
              </a:extLst>
            </p:cNvPr>
            <p:cNvSpPr/>
            <p:nvPr/>
          </p:nvSpPr>
          <p:spPr>
            <a:xfrm>
              <a:off x="6164553" y="1498598"/>
              <a:ext cx="2597647" cy="3944487"/>
            </a:xfrm>
            <a:prstGeom prst="roundRect">
              <a:avLst>
                <a:gd name="adj" fmla="val 5876"/>
              </a:avLst>
            </a:prstGeom>
            <a:solidFill>
              <a:schemeClr val="bg1">
                <a:lumMod val="95000"/>
                <a:alpha val="80000"/>
              </a:schemeClr>
            </a:solidFill>
            <a:ln w="0">
              <a:noFill/>
            </a:ln>
            <a:effectLst>
              <a:outerShdw blurRad="381000" dist="381000" dir="5400000" sx="90000" sy="90000" algn="t"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nvGrpSpPr>
            <p:cNvPr id="21" name="组合 20">
              <a:extLst>
                <a:ext uri="{FF2B5EF4-FFF2-40B4-BE49-F238E27FC236}">
                  <a16:creationId xmlns:a16="http://schemas.microsoft.com/office/drawing/2014/main" id="{52DAE9BC-6486-0564-CE8E-D2A7FB628C40}"/>
                </a:ext>
              </a:extLst>
            </p:cNvPr>
            <p:cNvGrpSpPr/>
            <p:nvPr/>
          </p:nvGrpSpPr>
          <p:grpSpPr>
            <a:xfrm>
              <a:off x="6324307" y="2349832"/>
              <a:ext cx="2278139" cy="2463323"/>
              <a:chOff x="6324307" y="2349832"/>
              <a:chExt cx="2278139" cy="2463323"/>
            </a:xfrm>
          </p:grpSpPr>
          <p:sp>
            <p:nvSpPr>
              <p:cNvPr id="13" name="文本框 12">
                <a:extLst>
                  <a:ext uri="{FF2B5EF4-FFF2-40B4-BE49-F238E27FC236}">
                    <a16:creationId xmlns:a16="http://schemas.microsoft.com/office/drawing/2014/main" id="{23BF44DE-C692-1248-6692-87B928C55328}"/>
                  </a:ext>
                </a:extLst>
              </p:cNvPr>
              <p:cNvSpPr txBox="1"/>
              <p:nvPr/>
            </p:nvSpPr>
            <p:spPr>
              <a:xfrm>
                <a:off x="6324307" y="2349832"/>
                <a:ext cx="1467068" cy="400110"/>
              </a:xfrm>
              <a:prstGeom prst="rect">
                <a:avLst/>
              </a:prstGeom>
              <a:noFill/>
            </p:spPr>
            <p:txBody>
              <a:bodyPr wrap="square" rtlCol="0">
                <a:spAutoFit/>
              </a:bodyPr>
              <a:lstStyle/>
              <a:p>
                <a:r>
                  <a:rPr lang="zh-CN" altLang="en-US" sz="2000" dirty="0">
                    <a:latin typeface="+mj-ea"/>
                    <a:ea typeface="+mj-ea"/>
                  </a:rPr>
                  <a:t>添加小标题</a:t>
                </a:r>
              </a:p>
            </p:txBody>
          </p:sp>
          <p:sp>
            <p:nvSpPr>
              <p:cNvPr id="14" name="文本框 13">
                <a:extLst>
                  <a:ext uri="{FF2B5EF4-FFF2-40B4-BE49-F238E27FC236}">
                    <a16:creationId xmlns:a16="http://schemas.microsoft.com/office/drawing/2014/main" id="{AF40AA83-685C-8855-4348-C3EBD2C63313}"/>
                  </a:ext>
                </a:extLst>
              </p:cNvPr>
              <p:cNvSpPr txBox="1"/>
              <p:nvPr/>
            </p:nvSpPr>
            <p:spPr>
              <a:xfrm>
                <a:off x="6324307" y="2826329"/>
                <a:ext cx="2278139" cy="1986826"/>
              </a:xfrm>
              <a:prstGeom prst="rect">
                <a:avLst/>
              </a:prstGeom>
              <a:noFill/>
            </p:spPr>
            <p:txBody>
              <a:bodyPr wrap="square" rtlCol="0">
                <a:spAutoFit/>
              </a:bodyPr>
              <a:lstStyle/>
              <a:p>
                <a:pPr algn="just">
                  <a:lnSpc>
                    <a:spcPct val="130000"/>
                  </a:lnSpc>
                </a:pPr>
                <a:r>
                  <a:rPr lang="zh-CN" altLang="en-US" sz="1600" dirty="0">
                    <a:latin typeface="+mn-ea"/>
                  </a:rPr>
                  <a:t>单击此处添加小题内容添加小标题内单击此处添加小标题内容添加小标题内单击此处添加小标题内容添加小标题内容单击此处</a:t>
                </a:r>
              </a:p>
            </p:txBody>
          </p:sp>
        </p:grpSp>
      </p:grpSp>
      <p:grpSp>
        <p:nvGrpSpPr>
          <p:cNvPr id="24" name="组合 23">
            <a:extLst>
              <a:ext uri="{FF2B5EF4-FFF2-40B4-BE49-F238E27FC236}">
                <a16:creationId xmlns:a16="http://schemas.microsoft.com/office/drawing/2014/main" id="{2E841633-2FFE-6026-54B0-D80BB6737162}"/>
              </a:ext>
            </a:extLst>
          </p:cNvPr>
          <p:cNvGrpSpPr/>
          <p:nvPr/>
        </p:nvGrpSpPr>
        <p:grpSpPr>
          <a:xfrm>
            <a:off x="3445953" y="2146298"/>
            <a:ext cx="2597647" cy="3944487"/>
            <a:chOff x="3445953" y="2146298"/>
            <a:chExt cx="2597647" cy="3944487"/>
          </a:xfrm>
        </p:grpSpPr>
        <p:sp>
          <p:nvSpPr>
            <p:cNvPr id="3" name="矩形: 圆角 2">
              <a:extLst>
                <a:ext uri="{FF2B5EF4-FFF2-40B4-BE49-F238E27FC236}">
                  <a16:creationId xmlns:a16="http://schemas.microsoft.com/office/drawing/2014/main" id="{BBB66F8C-5BB0-683A-8A10-56B7A07D605A}"/>
                </a:ext>
              </a:extLst>
            </p:cNvPr>
            <p:cNvSpPr/>
            <p:nvPr/>
          </p:nvSpPr>
          <p:spPr>
            <a:xfrm>
              <a:off x="3445953" y="2146298"/>
              <a:ext cx="2597647" cy="3944487"/>
            </a:xfrm>
            <a:prstGeom prst="roundRect">
              <a:avLst>
                <a:gd name="adj" fmla="val 5876"/>
              </a:avLst>
            </a:prstGeom>
            <a:solidFill>
              <a:schemeClr val="bg1">
                <a:lumMod val="95000"/>
                <a:alpha val="80000"/>
              </a:schemeClr>
            </a:solidFill>
            <a:ln w="0">
              <a:noFill/>
            </a:ln>
            <a:effectLst>
              <a:outerShdw blurRad="381000" dist="381000" dir="5400000" sx="90000" sy="90000" algn="t"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3" name="组合 22">
              <a:extLst>
                <a:ext uri="{FF2B5EF4-FFF2-40B4-BE49-F238E27FC236}">
                  <a16:creationId xmlns:a16="http://schemas.microsoft.com/office/drawing/2014/main" id="{40A6150C-9D77-D47E-35E3-FF7AC79971E0}"/>
                </a:ext>
              </a:extLst>
            </p:cNvPr>
            <p:cNvGrpSpPr/>
            <p:nvPr/>
          </p:nvGrpSpPr>
          <p:grpSpPr>
            <a:xfrm>
              <a:off x="3605707" y="3110504"/>
              <a:ext cx="2278139" cy="2463323"/>
              <a:chOff x="3605707" y="3110504"/>
              <a:chExt cx="2278139" cy="2463323"/>
            </a:xfrm>
          </p:grpSpPr>
          <p:sp>
            <p:nvSpPr>
              <p:cNvPr id="15" name="文本框 14">
                <a:extLst>
                  <a:ext uri="{FF2B5EF4-FFF2-40B4-BE49-F238E27FC236}">
                    <a16:creationId xmlns:a16="http://schemas.microsoft.com/office/drawing/2014/main" id="{7C17FC1B-C4EB-6D38-4158-897A9B3A0DA3}"/>
                  </a:ext>
                </a:extLst>
              </p:cNvPr>
              <p:cNvSpPr txBox="1"/>
              <p:nvPr/>
            </p:nvSpPr>
            <p:spPr>
              <a:xfrm>
                <a:off x="3605707" y="3110504"/>
                <a:ext cx="1467068" cy="400110"/>
              </a:xfrm>
              <a:prstGeom prst="rect">
                <a:avLst/>
              </a:prstGeom>
              <a:noFill/>
            </p:spPr>
            <p:txBody>
              <a:bodyPr wrap="square" rtlCol="0">
                <a:spAutoFit/>
              </a:bodyPr>
              <a:lstStyle/>
              <a:p>
                <a:r>
                  <a:rPr lang="zh-CN" altLang="en-US" sz="2000" dirty="0">
                    <a:latin typeface="+mj-ea"/>
                    <a:ea typeface="+mj-ea"/>
                  </a:rPr>
                  <a:t>添加小标题</a:t>
                </a:r>
              </a:p>
            </p:txBody>
          </p:sp>
          <p:sp>
            <p:nvSpPr>
              <p:cNvPr id="16" name="文本框 15">
                <a:extLst>
                  <a:ext uri="{FF2B5EF4-FFF2-40B4-BE49-F238E27FC236}">
                    <a16:creationId xmlns:a16="http://schemas.microsoft.com/office/drawing/2014/main" id="{54D98970-D443-C380-0B0B-0B14AB57DB0E}"/>
                  </a:ext>
                </a:extLst>
              </p:cNvPr>
              <p:cNvSpPr txBox="1"/>
              <p:nvPr/>
            </p:nvSpPr>
            <p:spPr>
              <a:xfrm>
                <a:off x="3605707" y="3587001"/>
                <a:ext cx="2278139" cy="1986826"/>
              </a:xfrm>
              <a:prstGeom prst="rect">
                <a:avLst/>
              </a:prstGeom>
              <a:noFill/>
            </p:spPr>
            <p:txBody>
              <a:bodyPr wrap="square" rtlCol="0">
                <a:spAutoFit/>
              </a:bodyPr>
              <a:lstStyle/>
              <a:p>
                <a:pPr algn="just">
                  <a:lnSpc>
                    <a:spcPct val="130000"/>
                  </a:lnSpc>
                </a:pPr>
                <a:r>
                  <a:rPr lang="zh-CN" altLang="en-US" sz="1600" dirty="0">
                    <a:latin typeface="+mn-ea"/>
                  </a:rPr>
                  <a:t>单击此处添加小题内容添加小标题内单击此处添加小标题内容添加小标题内单击此处添加小标题内容添加小标题内容单击此处</a:t>
                </a:r>
              </a:p>
            </p:txBody>
          </p:sp>
        </p:grpSp>
      </p:grpSp>
      <p:grpSp>
        <p:nvGrpSpPr>
          <p:cNvPr id="20" name="组合 19">
            <a:extLst>
              <a:ext uri="{FF2B5EF4-FFF2-40B4-BE49-F238E27FC236}">
                <a16:creationId xmlns:a16="http://schemas.microsoft.com/office/drawing/2014/main" id="{2B451DFA-00CD-F28A-6348-47CF135FA04B}"/>
              </a:ext>
            </a:extLst>
          </p:cNvPr>
          <p:cNvGrpSpPr/>
          <p:nvPr/>
        </p:nvGrpSpPr>
        <p:grpSpPr>
          <a:xfrm>
            <a:off x="8883153" y="2146298"/>
            <a:ext cx="2597647" cy="3944487"/>
            <a:chOff x="8883153" y="2146298"/>
            <a:chExt cx="2597647" cy="3944487"/>
          </a:xfrm>
        </p:grpSpPr>
        <p:sp>
          <p:nvSpPr>
            <p:cNvPr id="5" name="矩形: 圆角 4">
              <a:extLst>
                <a:ext uri="{FF2B5EF4-FFF2-40B4-BE49-F238E27FC236}">
                  <a16:creationId xmlns:a16="http://schemas.microsoft.com/office/drawing/2014/main" id="{728A88D5-4208-4FA9-D293-705490006D94}"/>
                </a:ext>
              </a:extLst>
            </p:cNvPr>
            <p:cNvSpPr/>
            <p:nvPr/>
          </p:nvSpPr>
          <p:spPr>
            <a:xfrm>
              <a:off x="8883153" y="2146298"/>
              <a:ext cx="2597647" cy="3944487"/>
            </a:xfrm>
            <a:prstGeom prst="roundRect">
              <a:avLst>
                <a:gd name="adj" fmla="val 5876"/>
              </a:avLst>
            </a:prstGeom>
            <a:solidFill>
              <a:schemeClr val="bg1">
                <a:lumMod val="95000"/>
                <a:alpha val="80000"/>
              </a:schemeClr>
            </a:solidFill>
            <a:ln w="0">
              <a:noFill/>
            </a:ln>
            <a:effectLst>
              <a:outerShdw blurRad="381000" dist="381000" dir="5400000" sx="90000" sy="90000" algn="t"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9" name="组合 18">
              <a:extLst>
                <a:ext uri="{FF2B5EF4-FFF2-40B4-BE49-F238E27FC236}">
                  <a16:creationId xmlns:a16="http://schemas.microsoft.com/office/drawing/2014/main" id="{C7773D8A-5FDD-7C8E-BC4A-9DBC69C4766B}"/>
                </a:ext>
              </a:extLst>
            </p:cNvPr>
            <p:cNvGrpSpPr/>
            <p:nvPr/>
          </p:nvGrpSpPr>
          <p:grpSpPr>
            <a:xfrm>
              <a:off x="9042907" y="3110504"/>
              <a:ext cx="2278139" cy="2463323"/>
              <a:chOff x="9076775" y="3110504"/>
              <a:chExt cx="2278139" cy="2463323"/>
            </a:xfrm>
          </p:grpSpPr>
          <p:sp>
            <p:nvSpPr>
              <p:cNvPr id="17" name="文本框 16">
                <a:extLst>
                  <a:ext uri="{FF2B5EF4-FFF2-40B4-BE49-F238E27FC236}">
                    <a16:creationId xmlns:a16="http://schemas.microsoft.com/office/drawing/2014/main" id="{BCF64A89-0E4E-D222-D864-A33B15171AEC}"/>
                  </a:ext>
                </a:extLst>
              </p:cNvPr>
              <p:cNvSpPr txBox="1"/>
              <p:nvPr/>
            </p:nvSpPr>
            <p:spPr>
              <a:xfrm>
                <a:off x="9076775" y="3110504"/>
                <a:ext cx="1467068" cy="400110"/>
              </a:xfrm>
              <a:prstGeom prst="rect">
                <a:avLst/>
              </a:prstGeom>
              <a:noFill/>
            </p:spPr>
            <p:txBody>
              <a:bodyPr wrap="square" rtlCol="0">
                <a:spAutoFit/>
              </a:bodyPr>
              <a:lstStyle/>
              <a:p>
                <a:r>
                  <a:rPr lang="zh-CN" altLang="en-US" sz="2000" dirty="0">
                    <a:latin typeface="+mj-ea"/>
                    <a:ea typeface="+mj-ea"/>
                  </a:rPr>
                  <a:t>添加小标题</a:t>
                </a:r>
              </a:p>
            </p:txBody>
          </p:sp>
          <p:sp>
            <p:nvSpPr>
              <p:cNvPr id="18" name="文本框 17">
                <a:extLst>
                  <a:ext uri="{FF2B5EF4-FFF2-40B4-BE49-F238E27FC236}">
                    <a16:creationId xmlns:a16="http://schemas.microsoft.com/office/drawing/2014/main" id="{32FADE1D-A635-2737-7B15-748F83A51C60}"/>
                  </a:ext>
                </a:extLst>
              </p:cNvPr>
              <p:cNvSpPr txBox="1"/>
              <p:nvPr/>
            </p:nvSpPr>
            <p:spPr>
              <a:xfrm>
                <a:off x="9076775" y="3587001"/>
                <a:ext cx="2278139" cy="1986826"/>
              </a:xfrm>
              <a:prstGeom prst="rect">
                <a:avLst/>
              </a:prstGeom>
              <a:noFill/>
            </p:spPr>
            <p:txBody>
              <a:bodyPr wrap="square" rtlCol="0">
                <a:spAutoFit/>
              </a:bodyPr>
              <a:lstStyle/>
              <a:p>
                <a:pPr algn="just">
                  <a:lnSpc>
                    <a:spcPct val="130000"/>
                  </a:lnSpc>
                </a:pPr>
                <a:r>
                  <a:rPr lang="zh-CN" altLang="en-US" sz="1600" dirty="0">
                    <a:latin typeface="+mn-ea"/>
                  </a:rPr>
                  <a:t>单击此处添加小题内容添加小标题内单击此处添加小标题内容添加小标题内单击此处添加小标题内容添加小标题内容单击此处</a:t>
                </a:r>
              </a:p>
            </p:txBody>
          </p:sp>
        </p:grpSp>
      </p:grpSp>
    </p:spTree>
    <p:extLst>
      <p:ext uri="{BB962C8B-B14F-4D97-AF65-F5344CB8AC3E}">
        <p14:creationId xmlns:p14="http://schemas.microsoft.com/office/powerpoint/2010/main" val="32554995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8" name="矩形: 圆角 57">
            <a:extLst>
              <a:ext uri="{FF2B5EF4-FFF2-40B4-BE49-F238E27FC236}">
                <a16:creationId xmlns:a16="http://schemas.microsoft.com/office/drawing/2014/main" id="{D198837E-4797-8DE4-F5E5-9DFC62037FAB}"/>
              </a:ext>
            </a:extLst>
          </p:cNvPr>
          <p:cNvSpPr/>
          <p:nvPr/>
        </p:nvSpPr>
        <p:spPr>
          <a:xfrm>
            <a:off x="518658" y="549275"/>
            <a:ext cx="11150832" cy="5759450"/>
          </a:xfrm>
          <a:prstGeom prst="roundRect">
            <a:avLst>
              <a:gd name="adj" fmla="val 3709"/>
            </a:avLst>
          </a:prstGeom>
          <a:solidFill>
            <a:schemeClr val="bg1">
              <a:alpha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6" name="组合 5">
            <a:extLst>
              <a:ext uri="{FF2B5EF4-FFF2-40B4-BE49-F238E27FC236}">
                <a16:creationId xmlns:a16="http://schemas.microsoft.com/office/drawing/2014/main" id="{582B8945-C171-9572-7110-9A70C35DEC5A}"/>
              </a:ext>
            </a:extLst>
          </p:cNvPr>
          <p:cNvGrpSpPr/>
          <p:nvPr/>
        </p:nvGrpSpPr>
        <p:grpSpPr>
          <a:xfrm>
            <a:off x="1811337" y="-855656"/>
            <a:ext cx="8569326" cy="8569312"/>
            <a:chOff x="1811337" y="-855656"/>
            <a:chExt cx="8569326" cy="8569312"/>
          </a:xfrm>
        </p:grpSpPr>
        <p:sp>
          <p:nvSpPr>
            <p:cNvPr id="31" name="椭圆 30">
              <a:extLst>
                <a:ext uri="{FF2B5EF4-FFF2-40B4-BE49-F238E27FC236}">
                  <a16:creationId xmlns:a16="http://schemas.microsoft.com/office/drawing/2014/main" id="{4986CC26-7BE7-5414-C764-E1605CB9F147}"/>
                </a:ext>
              </a:extLst>
            </p:cNvPr>
            <p:cNvSpPr/>
            <p:nvPr/>
          </p:nvSpPr>
          <p:spPr>
            <a:xfrm>
              <a:off x="1811337" y="-855656"/>
              <a:ext cx="8569326" cy="8569312"/>
            </a:xfrm>
            <a:prstGeom prst="ellipse">
              <a:avLst/>
            </a:prstGeom>
            <a:noFill/>
            <a:ln w="15875">
              <a:gradFill>
                <a:gsLst>
                  <a:gs pos="34900">
                    <a:schemeClr val="accent4">
                      <a:alpha val="40000"/>
                    </a:schemeClr>
                  </a:gs>
                  <a:gs pos="0">
                    <a:schemeClr val="accent1">
                      <a:lumMod val="5000"/>
                      <a:lumOff val="95000"/>
                      <a:alpha val="0"/>
                    </a:schemeClr>
                  </a:gs>
                  <a:gs pos="100000">
                    <a:schemeClr val="bg1">
                      <a:alpha val="0"/>
                    </a:schemeClr>
                  </a:gs>
                  <a:gs pos="75000">
                    <a:schemeClr val="accent4">
                      <a:alpha val="40000"/>
                    </a:schemeClr>
                  </a:gs>
                </a:gsLst>
                <a:lin ang="5400000" scaled="1"/>
              </a:gradFill>
            </a:ln>
            <a:effectLst>
              <a:innerShdw blurRad="152400" dist="127000" dir="2700000">
                <a:schemeClr val="accent1">
                  <a:lumMod val="75000"/>
                  <a:alpha val="4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chemeClr val="accent4"/>
                </a:solidFill>
                <a:latin typeface="+mj-ea"/>
                <a:ea typeface="+mj-ea"/>
              </a:endParaRPr>
            </a:p>
          </p:txBody>
        </p:sp>
        <p:sp>
          <p:nvSpPr>
            <p:cNvPr id="30" name="椭圆 29">
              <a:extLst>
                <a:ext uri="{FF2B5EF4-FFF2-40B4-BE49-F238E27FC236}">
                  <a16:creationId xmlns:a16="http://schemas.microsoft.com/office/drawing/2014/main" id="{3698F974-4025-328E-765A-BCAEAA61A14F}"/>
                </a:ext>
              </a:extLst>
            </p:cNvPr>
            <p:cNvSpPr/>
            <p:nvPr/>
          </p:nvSpPr>
          <p:spPr>
            <a:xfrm>
              <a:off x="2959100" y="292105"/>
              <a:ext cx="6273800" cy="6273790"/>
            </a:xfrm>
            <a:prstGeom prst="ellipse">
              <a:avLst/>
            </a:prstGeom>
            <a:noFill/>
            <a:ln w="15875">
              <a:gradFill>
                <a:gsLst>
                  <a:gs pos="34900">
                    <a:schemeClr val="accent4">
                      <a:alpha val="60000"/>
                    </a:schemeClr>
                  </a:gs>
                  <a:gs pos="0">
                    <a:schemeClr val="accent1">
                      <a:lumMod val="5000"/>
                      <a:lumOff val="95000"/>
                      <a:alpha val="20000"/>
                    </a:schemeClr>
                  </a:gs>
                  <a:gs pos="100000">
                    <a:schemeClr val="bg1">
                      <a:alpha val="20000"/>
                    </a:schemeClr>
                  </a:gs>
                  <a:gs pos="75000">
                    <a:schemeClr val="accent4">
                      <a:alpha val="60000"/>
                    </a:schemeClr>
                  </a:gs>
                </a:gsLst>
                <a:lin ang="5400000" scaled="1"/>
              </a:gradFill>
            </a:ln>
            <a:effectLst>
              <a:innerShdw blurRad="152400" dist="127000" dir="2700000">
                <a:schemeClr val="accent1">
                  <a:lumMod val="75000"/>
                  <a:alpha val="4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chemeClr val="accent4"/>
                </a:solidFill>
                <a:latin typeface="+mj-ea"/>
                <a:ea typeface="+mj-ea"/>
              </a:endParaRPr>
            </a:p>
          </p:txBody>
        </p:sp>
        <p:sp>
          <p:nvSpPr>
            <p:cNvPr id="28" name="椭圆 27">
              <a:extLst>
                <a:ext uri="{FF2B5EF4-FFF2-40B4-BE49-F238E27FC236}">
                  <a16:creationId xmlns:a16="http://schemas.microsoft.com/office/drawing/2014/main" id="{0CA5DFCC-0D2C-C21F-5538-1E07095FA8AB}"/>
                </a:ext>
              </a:extLst>
            </p:cNvPr>
            <p:cNvSpPr/>
            <p:nvPr/>
          </p:nvSpPr>
          <p:spPr>
            <a:xfrm>
              <a:off x="3747693" y="1080697"/>
              <a:ext cx="4696614" cy="4696606"/>
            </a:xfrm>
            <a:prstGeom prst="ellipse">
              <a:avLst/>
            </a:prstGeom>
            <a:noFill/>
            <a:ln w="15875">
              <a:gradFill>
                <a:gsLst>
                  <a:gs pos="34900">
                    <a:schemeClr val="accent4"/>
                  </a:gs>
                  <a:gs pos="0">
                    <a:schemeClr val="accent1">
                      <a:lumMod val="5000"/>
                      <a:lumOff val="95000"/>
                      <a:alpha val="20000"/>
                    </a:schemeClr>
                  </a:gs>
                  <a:gs pos="100000">
                    <a:schemeClr val="bg1">
                      <a:alpha val="20000"/>
                    </a:schemeClr>
                  </a:gs>
                  <a:gs pos="75000">
                    <a:schemeClr val="accent4"/>
                  </a:gs>
                </a:gsLst>
                <a:lin ang="5400000" scaled="1"/>
              </a:gradFill>
            </a:ln>
            <a:effectLst>
              <a:innerShdw blurRad="152400" dist="127000" dir="2700000">
                <a:schemeClr val="accent1">
                  <a:lumMod val="75000"/>
                  <a:alpha val="4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chemeClr val="accent4"/>
                </a:solidFill>
                <a:latin typeface="+mj-ea"/>
                <a:ea typeface="+mj-ea"/>
              </a:endParaRPr>
            </a:p>
          </p:txBody>
        </p:sp>
      </p:grpSp>
      <p:grpSp>
        <p:nvGrpSpPr>
          <p:cNvPr id="85" name="组合 84">
            <a:extLst>
              <a:ext uri="{FF2B5EF4-FFF2-40B4-BE49-F238E27FC236}">
                <a16:creationId xmlns:a16="http://schemas.microsoft.com/office/drawing/2014/main" id="{685E4E9A-A28F-1180-549F-731E70B6C0CF}"/>
              </a:ext>
            </a:extLst>
          </p:cNvPr>
          <p:cNvGrpSpPr/>
          <p:nvPr/>
        </p:nvGrpSpPr>
        <p:grpSpPr>
          <a:xfrm>
            <a:off x="695325" y="549275"/>
            <a:ext cx="3276600" cy="705097"/>
            <a:chOff x="695325" y="549275"/>
            <a:chExt cx="3276600" cy="705097"/>
          </a:xfrm>
        </p:grpSpPr>
        <p:sp>
          <p:nvSpPr>
            <p:cNvPr id="83" name="任意多边形: 形状 82">
              <a:extLst>
                <a:ext uri="{FF2B5EF4-FFF2-40B4-BE49-F238E27FC236}">
                  <a16:creationId xmlns:a16="http://schemas.microsoft.com/office/drawing/2014/main" id="{3981C318-FB3C-C354-F768-59AA10A360B4}"/>
                </a:ext>
              </a:extLst>
            </p:cNvPr>
            <p:cNvSpPr/>
            <p:nvPr/>
          </p:nvSpPr>
          <p:spPr>
            <a:xfrm>
              <a:off x="695325" y="549275"/>
              <a:ext cx="3276600" cy="705097"/>
            </a:xfrm>
            <a:custGeom>
              <a:avLst/>
              <a:gdLst>
                <a:gd name="connsiteX0" fmla="*/ 0 w 3276600"/>
                <a:gd name="connsiteY0" fmla="*/ 0 h 705097"/>
                <a:gd name="connsiteX1" fmla="*/ 80 w 3276600"/>
                <a:gd name="connsiteY1" fmla="*/ 0 h 705097"/>
                <a:gd name="connsiteX2" fmla="*/ 80 w 3276600"/>
                <a:gd name="connsiteY2" fmla="*/ 705096 h 705097"/>
                <a:gd name="connsiteX3" fmla="*/ 705176 w 3276600"/>
                <a:gd name="connsiteY3" fmla="*/ 705096 h 705097"/>
                <a:gd name="connsiteX4" fmla="*/ 80 w 3276600"/>
                <a:gd name="connsiteY4" fmla="*/ 0 h 705097"/>
                <a:gd name="connsiteX5" fmla="*/ 3276600 w 3276600"/>
                <a:gd name="connsiteY5" fmla="*/ 0 h 705097"/>
                <a:gd name="connsiteX6" fmla="*/ 3276600 w 3276600"/>
                <a:gd name="connsiteY6" fmla="*/ 1 h 705097"/>
                <a:gd name="connsiteX7" fmla="*/ 2571504 w 3276600"/>
                <a:gd name="connsiteY7" fmla="*/ 705097 h 705097"/>
                <a:gd name="connsiteX8" fmla="*/ 0 w 3276600"/>
                <a:gd name="connsiteY8" fmla="*/ 705097 h 705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76600" h="705097">
                  <a:moveTo>
                    <a:pt x="0" y="0"/>
                  </a:moveTo>
                  <a:lnTo>
                    <a:pt x="80" y="0"/>
                  </a:lnTo>
                  <a:lnTo>
                    <a:pt x="80" y="705096"/>
                  </a:lnTo>
                  <a:lnTo>
                    <a:pt x="705176" y="705096"/>
                  </a:lnTo>
                  <a:lnTo>
                    <a:pt x="80" y="0"/>
                  </a:lnTo>
                  <a:lnTo>
                    <a:pt x="3276600" y="0"/>
                  </a:lnTo>
                  <a:lnTo>
                    <a:pt x="3276600" y="1"/>
                  </a:lnTo>
                  <a:lnTo>
                    <a:pt x="2571504" y="705097"/>
                  </a:lnTo>
                  <a:lnTo>
                    <a:pt x="0" y="705097"/>
                  </a:lnTo>
                  <a:close/>
                </a:path>
              </a:pathLst>
            </a:custGeom>
            <a:solidFill>
              <a:schemeClr val="accent4">
                <a:alpha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4" name="文本框 83">
              <a:extLst>
                <a:ext uri="{FF2B5EF4-FFF2-40B4-BE49-F238E27FC236}">
                  <a16:creationId xmlns:a16="http://schemas.microsoft.com/office/drawing/2014/main" id="{B24FCC14-807E-3959-9407-77E5F8AF63CF}"/>
                </a:ext>
              </a:extLst>
            </p:cNvPr>
            <p:cNvSpPr txBox="1"/>
            <p:nvPr/>
          </p:nvSpPr>
          <p:spPr>
            <a:xfrm>
              <a:off x="1118473" y="640213"/>
              <a:ext cx="2339102" cy="523220"/>
            </a:xfrm>
            <a:prstGeom prst="rect">
              <a:avLst/>
            </a:prstGeom>
            <a:noFill/>
          </p:spPr>
          <p:txBody>
            <a:bodyPr wrap="none" rtlCol="0">
              <a:spAutoFit/>
            </a:bodyPr>
            <a:lstStyle/>
            <a:p>
              <a:r>
                <a:rPr lang="zh-CN" altLang="en-US" sz="2800" dirty="0">
                  <a:latin typeface="+mj-ea"/>
                  <a:ea typeface="+mj-ea"/>
                </a:rPr>
                <a:t>工作中的不足</a:t>
              </a:r>
            </a:p>
          </p:txBody>
        </p:sp>
      </p:grpSp>
      <p:sp>
        <p:nvSpPr>
          <p:cNvPr id="22" name="椭圆 21">
            <a:extLst>
              <a:ext uri="{FF2B5EF4-FFF2-40B4-BE49-F238E27FC236}">
                <a16:creationId xmlns:a16="http://schemas.microsoft.com/office/drawing/2014/main" id="{3E581C7D-1527-C7C8-0018-161D2951D621}"/>
              </a:ext>
            </a:extLst>
          </p:cNvPr>
          <p:cNvSpPr/>
          <p:nvPr/>
        </p:nvSpPr>
        <p:spPr>
          <a:xfrm>
            <a:off x="4809832" y="2142834"/>
            <a:ext cx="2572336" cy="2572332"/>
          </a:xfrm>
          <a:prstGeom prst="ellipse">
            <a:avLst/>
          </a:prstGeom>
          <a:gradFill>
            <a:gsLst>
              <a:gs pos="8000">
                <a:schemeClr val="accent1"/>
              </a:gs>
              <a:gs pos="100000">
                <a:schemeClr val="accent1"/>
              </a:gs>
            </a:gsLst>
            <a:lin ang="5400000" scaled="0"/>
          </a:gradFill>
          <a:ln>
            <a:noFill/>
          </a:ln>
          <a:effectLst>
            <a:innerShdw blurRad="152400" dist="127000" dir="2700000">
              <a:schemeClr val="accent1">
                <a:lumMod val="75000"/>
                <a:alpha val="4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a:solidFill>
                  <a:schemeClr val="accent4"/>
                </a:solidFill>
                <a:latin typeface="+mj-ea"/>
                <a:ea typeface="+mj-ea"/>
              </a:rPr>
              <a:t>标题</a:t>
            </a:r>
          </a:p>
        </p:txBody>
      </p:sp>
      <p:grpSp>
        <p:nvGrpSpPr>
          <p:cNvPr id="2" name="组合 1">
            <a:extLst>
              <a:ext uri="{FF2B5EF4-FFF2-40B4-BE49-F238E27FC236}">
                <a16:creationId xmlns:a16="http://schemas.microsoft.com/office/drawing/2014/main" id="{0F536C69-A911-69C7-0531-7658435CEBF1}"/>
              </a:ext>
            </a:extLst>
          </p:cNvPr>
          <p:cNvGrpSpPr/>
          <p:nvPr/>
        </p:nvGrpSpPr>
        <p:grpSpPr>
          <a:xfrm>
            <a:off x="994706" y="1466636"/>
            <a:ext cx="3889639" cy="1345745"/>
            <a:chOff x="994706" y="1466636"/>
            <a:chExt cx="3889639" cy="1345745"/>
          </a:xfrm>
        </p:grpSpPr>
        <p:sp>
          <p:nvSpPr>
            <p:cNvPr id="18" name="文本框 17">
              <a:extLst>
                <a:ext uri="{FF2B5EF4-FFF2-40B4-BE49-F238E27FC236}">
                  <a16:creationId xmlns:a16="http://schemas.microsoft.com/office/drawing/2014/main" id="{4D13F183-5ACB-F9E1-2517-146C53899DE0}"/>
                </a:ext>
              </a:extLst>
            </p:cNvPr>
            <p:cNvSpPr txBox="1"/>
            <p:nvPr/>
          </p:nvSpPr>
          <p:spPr>
            <a:xfrm>
              <a:off x="994706" y="1626227"/>
              <a:ext cx="2327227" cy="1026563"/>
            </a:xfrm>
            <a:prstGeom prst="rect">
              <a:avLst/>
            </a:prstGeom>
            <a:noFill/>
          </p:spPr>
          <p:txBody>
            <a:bodyPr wrap="square" rtlCol="0">
              <a:spAutoFit/>
            </a:bodyPr>
            <a:lstStyle/>
            <a:p>
              <a:pPr algn="r">
                <a:lnSpc>
                  <a:spcPct val="130000"/>
                </a:lnSpc>
              </a:pPr>
              <a:r>
                <a:rPr lang="zh-CN" altLang="en-US" sz="1600" dirty="0">
                  <a:latin typeface="+mn-ea"/>
                </a:rPr>
                <a:t>单击此处添加小标题内容单击此处添加小标题内容</a:t>
              </a:r>
            </a:p>
          </p:txBody>
        </p:sp>
        <p:sp>
          <p:nvSpPr>
            <p:cNvPr id="23" name="椭圆 22">
              <a:extLst>
                <a:ext uri="{FF2B5EF4-FFF2-40B4-BE49-F238E27FC236}">
                  <a16:creationId xmlns:a16="http://schemas.microsoft.com/office/drawing/2014/main" id="{AF58A9BA-1407-478B-1384-47899697494B}"/>
                </a:ext>
              </a:extLst>
            </p:cNvPr>
            <p:cNvSpPr/>
            <p:nvPr/>
          </p:nvSpPr>
          <p:spPr>
            <a:xfrm>
              <a:off x="3538598" y="1466636"/>
              <a:ext cx="1345747" cy="1345745"/>
            </a:xfrm>
            <a:prstGeom prst="ellipse">
              <a:avLst/>
            </a:prstGeom>
            <a:gradFill>
              <a:gsLst>
                <a:gs pos="8000">
                  <a:schemeClr val="accent1"/>
                </a:gs>
                <a:gs pos="100000">
                  <a:schemeClr val="accent1"/>
                </a:gs>
              </a:gsLst>
              <a:lin ang="5400000" scaled="0"/>
            </a:gradFill>
            <a:ln>
              <a:noFill/>
            </a:ln>
            <a:effectLst>
              <a:innerShdw blurRad="152400" dist="127000" dir="2700000">
                <a:schemeClr val="accent1">
                  <a:lumMod val="75000"/>
                  <a:alpha val="4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FFFFFF"/>
                  </a:solidFill>
                  <a:latin typeface="+mj-ea"/>
                  <a:ea typeface="+mj-ea"/>
                </a:rPr>
                <a:t>添加</a:t>
              </a:r>
              <a:endParaRPr lang="en-US" altLang="zh-CN" sz="2000" dirty="0">
                <a:solidFill>
                  <a:srgbClr val="FFFFFF"/>
                </a:solidFill>
                <a:latin typeface="+mj-ea"/>
                <a:ea typeface="+mj-ea"/>
              </a:endParaRPr>
            </a:p>
            <a:p>
              <a:pPr algn="ctr"/>
              <a:r>
                <a:rPr lang="zh-CN" altLang="en-US" sz="2000" dirty="0">
                  <a:solidFill>
                    <a:srgbClr val="FFFFFF"/>
                  </a:solidFill>
                  <a:latin typeface="+mj-ea"/>
                  <a:ea typeface="+mj-ea"/>
                </a:rPr>
                <a:t>小标题</a:t>
              </a:r>
            </a:p>
          </p:txBody>
        </p:sp>
      </p:grpSp>
      <p:grpSp>
        <p:nvGrpSpPr>
          <p:cNvPr id="3" name="组合 2">
            <a:extLst>
              <a:ext uri="{FF2B5EF4-FFF2-40B4-BE49-F238E27FC236}">
                <a16:creationId xmlns:a16="http://schemas.microsoft.com/office/drawing/2014/main" id="{626B60B6-287E-ABE8-5203-1DAA4D57915E}"/>
              </a:ext>
            </a:extLst>
          </p:cNvPr>
          <p:cNvGrpSpPr/>
          <p:nvPr/>
        </p:nvGrpSpPr>
        <p:grpSpPr>
          <a:xfrm>
            <a:off x="7326245" y="1466636"/>
            <a:ext cx="3917484" cy="1345745"/>
            <a:chOff x="7326245" y="1466636"/>
            <a:chExt cx="3917484" cy="1345745"/>
          </a:xfrm>
        </p:grpSpPr>
        <p:sp>
          <p:nvSpPr>
            <p:cNvPr id="15" name="文本框 14">
              <a:extLst>
                <a:ext uri="{FF2B5EF4-FFF2-40B4-BE49-F238E27FC236}">
                  <a16:creationId xmlns:a16="http://schemas.microsoft.com/office/drawing/2014/main" id="{0E3B9274-81F9-C655-472E-9C8AC90A9DB6}"/>
                </a:ext>
              </a:extLst>
            </p:cNvPr>
            <p:cNvSpPr txBox="1"/>
            <p:nvPr/>
          </p:nvSpPr>
          <p:spPr>
            <a:xfrm>
              <a:off x="8870068" y="1626227"/>
              <a:ext cx="2373661" cy="1026563"/>
            </a:xfrm>
            <a:prstGeom prst="rect">
              <a:avLst/>
            </a:prstGeom>
            <a:noFill/>
          </p:spPr>
          <p:txBody>
            <a:bodyPr wrap="square" rtlCol="0">
              <a:spAutoFit/>
            </a:bodyPr>
            <a:lstStyle/>
            <a:p>
              <a:pPr>
                <a:lnSpc>
                  <a:spcPct val="130000"/>
                </a:lnSpc>
              </a:pPr>
              <a:r>
                <a:rPr lang="zh-CN" altLang="en-US" sz="1600" dirty="0">
                  <a:latin typeface="+mn-ea"/>
                </a:rPr>
                <a:t>单击此处添加小标题内容单击此处添加小标题内容</a:t>
              </a:r>
            </a:p>
          </p:txBody>
        </p:sp>
        <p:sp>
          <p:nvSpPr>
            <p:cNvPr id="24" name="椭圆 23">
              <a:extLst>
                <a:ext uri="{FF2B5EF4-FFF2-40B4-BE49-F238E27FC236}">
                  <a16:creationId xmlns:a16="http://schemas.microsoft.com/office/drawing/2014/main" id="{CA3F3A74-4BEE-24B4-19CB-C195E36FBF54}"/>
                </a:ext>
              </a:extLst>
            </p:cNvPr>
            <p:cNvSpPr/>
            <p:nvPr/>
          </p:nvSpPr>
          <p:spPr>
            <a:xfrm>
              <a:off x="7326245" y="1466636"/>
              <a:ext cx="1345747" cy="1345745"/>
            </a:xfrm>
            <a:prstGeom prst="ellipse">
              <a:avLst/>
            </a:prstGeom>
            <a:gradFill>
              <a:gsLst>
                <a:gs pos="8000">
                  <a:schemeClr val="accent1"/>
                </a:gs>
                <a:gs pos="100000">
                  <a:schemeClr val="accent1"/>
                </a:gs>
              </a:gsLst>
              <a:lin ang="5400000" scaled="0"/>
            </a:gradFill>
            <a:ln>
              <a:noFill/>
            </a:ln>
            <a:effectLst>
              <a:innerShdw blurRad="152400" dist="127000" dir="2700000">
                <a:schemeClr val="accent1">
                  <a:lumMod val="75000"/>
                  <a:alpha val="4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FFFFFF"/>
                  </a:solidFill>
                  <a:latin typeface="+mj-ea"/>
                  <a:ea typeface="+mj-ea"/>
                </a:rPr>
                <a:t>添加</a:t>
              </a:r>
              <a:endParaRPr lang="en-US" altLang="zh-CN" sz="2000" dirty="0">
                <a:solidFill>
                  <a:srgbClr val="FFFFFF"/>
                </a:solidFill>
                <a:latin typeface="+mj-ea"/>
                <a:ea typeface="+mj-ea"/>
              </a:endParaRPr>
            </a:p>
            <a:p>
              <a:pPr algn="ctr"/>
              <a:r>
                <a:rPr lang="zh-CN" altLang="en-US" sz="2000" dirty="0">
                  <a:solidFill>
                    <a:srgbClr val="FFFFFF"/>
                  </a:solidFill>
                  <a:latin typeface="+mj-ea"/>
                  <a:ea typeface="+mj-ea"/>
                </a:rPr>
                <a:t>小标题</a:t>
              </a:r>
            </a:p>
          </p:txBody>
        </p:sp>
      </p:grpSp>
      <p:grpSp>
        <p:nvGrpSpPr>
          <p:cNvPr id="5" name="组合 4">
            <a:extLst>
              <a:ext uri="{FF2B5EF4-FFF2-40B4-BE49-F238E27FC236}">
                <a16:creationId xmlns:a16="http://schemas.microsoft.com/office/drawing/2014/main" id="{B7E87809-4620-0834-AD28-3F353873B0F5}"/>
              </a:ext>
            </a:extLst>
          </p:cNvPr>
          <p:cNvGrpSpPr/>
          <p:nvPr/>
        </p:nvGrpSpPr>
        <p:grpSpPr>
          <a:xfrm>
            <a:off x="994706" y="4168259"/>
            <a:ext cx="3889639" cy="1345745"/>
            <a:chOff x="994706" y="4168259"/>
            <a:chExt cx="3889639" cy="1345745"/>
          </a:xfrm>
        </p:grpSpPr>
        <p:sp>
          <p:nvSpPr>
            <p:cNvPr id="20" name="文本框 19">
              <a:extLst>
                <a:ext uri="{FF2B5EF4-FFF2-40B4-BE49-F238E27FC236}">
                  <a16:creationId xmlns:a16="http://schemas.microsoft.com/office/drawing/2014/main" id="{F70F5815-3CAF-E564-C2A9-BC56B0B20C3A}"/>
                </a:ext>
              </a:extLst>
            </p:cNvPr>
            <p:cNvSpPr txBox="1"/>
            <p:nvPr/>
          </p:nvSpPr>
          <p:spPr>
            <a:xfrm>
              <a:off x="994706" y="4327850"/>
              <a:ext cx="2327227" cy="1026563"/>
            </a:xfrm>
            <a:prstGeom prst="rect">
              <a:avLst/>
            </a:prstGeom>
            <a:noFill/>
          </p:spPr>
          <p:txBody>
            <a:bodyPr wrap="square" rtlCol="0">
              <a:spAutoFit/>
            </a:bodyPr>
            <a:lstStyle/>
            <a:p>
              <a:pPr algn="r">
                <a:lnSpc>
                  <a:spcPct val="130000"/>
                </a:lnSpc>
              </a:pPr>
              <a:r>
                <a:rPr lang="zh-CN" altLang="en-US" sz="1600" dirty="0">
                  <a:latin typeface="+mn-ea"/>
                </a:rPr>
                <a:t>单击此处添加小标题内容单击此处添加小标题内容</a:t>
              </a:r>
            </a:p>
          </p:txBody>
        </p:sp>
        <p:sp>
          <p:nvSpPr>
            <p:cNvPr id="25" name="椭圆 24">
              <a:extLst>
                <a:ext uri="{FF2B5EF4-FFF2-40B4-BE49-F238E27FC236}">
                  <a16:creationId xmlns:a16="http://schemas.microsoft.com/office/drawing/2014/main" id="{72959D44-4C34-506A-C410-1848DC62FE66}"/>
                </a:ext>
              </a:extLst>
            </p:cNvPr>
            <p:cNvSpPr/>
            <p:nvPr/>
          </p:nvSpPr>
          <p:spPr>
            <a:xfrm>
              <a:off x="3538598" y="4168259"/>
              <a:ext cx="1345747" cy="1345745"/>
            </a:xfrm>
            <a:prstGeom prst="ellipse">
              <a:avLst/>
            </a:prstGeom>
            <a:gradFill>
              <a:gsLst>
                <a:gs pos="8000">
                  <a:schemeClr val="accent1"/>
                </a:gs>
                <a:gs pos="100000">
                  <a:schemeClr val="accent1"/>
                </a:gs>
              </a:gsLst>
              <a:lin ang="5400000" scaled="0"/>
            </a:gradFill>
            <a:ln>
              <a:noFill/>
            </a:ln>
            <a:effectLst>
              <a:innerShdw blurRad="152400" dist="127000" dir="2700000">
                <a:schemeClr val="accent1">
                  <a:lumMod val="75000"/>
                  <a:alpha val="4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FFFFFF"/>
                  </a:solidFill>
                  <a:latin typeface="+mj-ea"/>
                  <a:ea typeface="+mj-ea"/>
                </a:rPr>
                <a:t>添加</a:t>
              </a:r>
              <a:endParaRPr lang="en-US" altLang="zh-CN" sz="2000" dirty="0">
                <a:solidFill>
                  <a:srgbClr val="FFFFFF"/>
                </a:solidFill>
                <a:latin typeface="+mj-ea"/>
                <a:ea typeface="+mj-ea"/>
              </a:endParaRPr>
            </a:p>
            <a:p>
              <a:pPr algn="ctr"/>
              <a:r>
                <a:rPr lang="zh-CN" altLang="en-US" sz="2000" dirty="0">
                  <a:solidFill>
                    <a:srgbClr val="FFFFFF"/>
                  </a:solidFill>
                  <a:latin typeface="+mj-ea"/>
                  <a:ea typeface="+mj-ea"/>
                </a:rPr>
                <a:t>小标题</a:t>
              </a:r>
            </a:p>
          </p:txBody>
        </p:sp>
      </p:grpSp>
      <p:grpSp>
        <p:nvGrpSpPr>
          <p:cNvPr id="4" name="组合 3">
            <a:extLst>
              <a:ext uri="{FF2B5EF4-FFF2-40B4-BE49-F238E27FC236}">
                <a16:creationId xmlns:a16="http://schemas.microsoft.com/office/drawing/2014/main" id="{278B0B97-6B6C-6CA7-34BB-AD3AD0E6FE25}"/>
              </a:ext>
            </a:extLst>
          </p:cNvPr>
          <p:cNvGrpSpPr/>
          <p:nvPr/>
        </p:nvGrpSpPr>
        <p:grpSpPr>
          <a:xfrm>
            <a:off x="7326245" y="4166200"/>
            <a:ext cx="3917484" cy="1345745"/>
            <a:chOff x="7326245" y="4166200"/>
            <a:chExt cx="3917484" cy="1345745"/>
          </a:xfrm>
        </p:grpSpPr>
        <p:sp>
          <p:nvSpPr>
            <p:cNvPr id="17" name="文本框 16">
              <a:extLst>
                <a:ext uri="{FF2B5EF4-FFF2-40B4-BE49-F238E27FC236}">
                  <a16:creationId xmlns:a16="http://schemas.microsoft.com/office/drawing/2014/main" id="{9BE7245A-BEC2-9727-7FF4-2E0687221C7E}"/>
                </a:ext>
              </a:extLst>
            </p:cNvPr>
            <p:cNvSpPr txBox="1"/>
            <p:nvPr/>
          </p:nvSpPr>
          <p:spPr>
            <a:xfrm>
              <a:off x="8870068" y="4325791"/>
              <a:ext cx="2373661" cy="1026563"/>
            </a:xfrm>
            <a:prstGeom prst="rect">
              <a:avLst/>
            </a:prstGeom>
            <a:noFill/>
          </p:spPr>
          <p:txBody>
            <a:bodyPr wrap="square" rtlCol="0">
              <a:spAutoFit/>
            </a:bodyPr>
            <a:lstStyle/>
            <a:p>
              <a:pPr>
                <a:lnSpc>
                  <a:spcPct val="130000"/>
                </a:lnSpc>
              </a:pPr>
              <a:r>
                <a:rPr lang="zh-CN" altLang="en-US" sz="1600" dirty="0">
                  <a:latin typeface="+mn-ea"/>
                </a:rPr>
                <a:t>单击此处添加小标题内容单击此处添加小标题内容</a:t>
              </a:r>
            </a:p>
          </p:txBody>
        </p:sp>
        <p:sp>
          <p:nvSpPr>
            <p:cNvPr id="26" name="椭圆 25">
              <a:extLst>
                <a:ext uri="{FF2B5EF4-FFF2-40B4-BE49-F238E27FC236}">
                  <a16:creationId xmlns:a16="http://schemas.microsoft.com/office/drawing/2014/main" id="{771F864F-AAA3-5718-085F-9A7234A5D201}"/>
                </a:ext>
              </a:extLst>
            </p:cNvPr>
            <p:cNvSpPr/>
            <p:nvPr/>
          </p:nvSpPr>
          <p:spPr>
            <a:xfrm>
              <a:off x="7326245" y="4166200"/>
              <a:ext cx="1345747" cy="1345745"/>
            </a:xfrm>
            <a:prstGeom prst="ellipse">
              <a:avLst/>
            </a:prstGeom>
            <a:gradFill>
              <a:gsLst>
                <a:gs pos="8000">
                  <a:schemeClr val="accent1"/>
                </a:gs>
                <a:gs pos="100000">
                  <a:schemeClr val="accent1"/>
                </a:gs>
              </a:gsLst>
              <a:lin ang="5400000" scaled="0"/>
            </a:gradFill>
            <a:ln>
              <a:noFill/>
            </a:ln>
            <a:effectLst>
              <a:innerShdw blurRad="152400" dist="127000" dir="2700000">
                <a:schemeClr val="accent1">
                  <a:lumMod val="75000"/>
                  <a:alpha val="4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FFFFFF"/>
                  </a:solidFill>
                  <a:latin typeface="+mj-ea"/>
                  <a:ea typeface="+mj-ea"/>
                </a:rPr>
                <a:t>添加</a:t>
              </a:r>
              <a:endParaRPr lang="en-US" altLang="zh-CN" sz="2000" dirty="0">
                <a:solidFill>
                  <a:srgbClr val="FFFFFF"/>
                </a:solidFill>
                <a:latin typeface="+mj-ea"/>
                <a:ea typeface="+mj-ea"/>
              </a:endParaRPr>
            </a:p>
            <a:p>
              <a:pPr algn="ctr"/>
              <a:r>
                <a:rPr lang="zh-CN" altLang="en-US" sz="2000" dirty="0">
                  <a:solidFill>
                    <a:srgbClr val="FFFFFF"/>
                  </a:solidFill>
                  <a:latin typeface="+mj-ea"/>
                  <a:ea typeface="+mj-ea"/>
                </a:rPr>
                <a:t>小标题</a:t>
              </a:r>
            </a:p>
          </p:txBody>
        </p:sp>
      </p:grpSp>
    </p:spTree>
    <p:extLst>
      <p:ext uri="{BB962C8B-B14F-4D97-AF65-F5344CB8AC3E}">
        <p14:creationId xmlns:p14="http://schemas.microsoft.com/office/powerpoint/2010/main" val="26012668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8" name="矩形: 圆角 57">
            <a:extLst>
              <a:ext uri="{FF2B5EF4-FFF2-40B4-BE49-F238E27FC236}">
                <a16:creationId xmlns:a16="http://schemas.microsoft.com/office/drawing/2014/main" id="{D198837E-4797-8DE4-F5E5-9DFC62037FAB}"/>
              </a:ext>
            </a:extLst>
          </p:cNvPr>
          <p:cNvSpPr/>
          <p:nvPr/>
        </p:nvSpPr>
        <p:spPr>
          <a:xfrm>
            <a:off x="518658" y="549275"/>
            <a:ext cx="11150832" cy="5759450"/>
          </a:xfrm>
          <a:prstGeom prst="roundRect">
            <a:avLst>
              <a:gd name="adj" fmla="val 3709"/>
            </a:avLst>
          </a:prstGeom>
          <a:solidFill>
            <a:schemeClr val="bg1">
              <a:alpha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85" name="组合 84">
            <a:extLst>
              <a:ext uri="{FF2B5EF4-FFF2-40B4-BE49-F238E27FC236}">
                <a16:creationId xmlns:a16="http://schemas.microsoft.com/office/drawing/2014/main" id="{685E4E9A-A28F-1180-549F-731E70B6C0CF}"/>
              </a:ext>
            </a:extLst>
          </p:cNvPr>
          <p:cNvGrpSpPr/>
          <p:nvPr/>
        </p:nvGrpSpPr>
        <p:grpSpPr>
          <a:xfrm>
            <a:off x="695325" y="549275"/>
            <a:ext cx="3276600" cy="705097"/>
            <a:chOff x="695325" y="549275"/>
            <a:chExt cx="3276600" cy="705097"/>
          </a:xfrm>
        </p:grpSpPr>
        <p:sp>
          <p:nvSpPr>
            <p:cNvPr id="83" name="任意多边形: 形状 82">
              <a:extLst>
                <a:ext uri="{FF2B5EF4-FFF2-40B4-BE49-F238E27FC236}">
                  <a16:creationId xmlns:a16="http://schemas.microsoft.com/office/drawing/2014/main" id="{3981C318-FB3C-C354-F768-59AA10A360B4}"/>
                </a:ext>
              </a:extLst>
            </p:cNvPr>
            <p:cNvSpPr/>
            <p:nvPr/>
          </p:nvSpPr>
          <p:spPr>
            <a:xfrm>
              <a:off x="695325" y="549275"/>
              <a:ext cx="3276600" cy="705097"/>
            </a:xfrm>
            <a:custGeom>
              <a:avLst/>
              <a:gdLst>
                <a:gd name="connsiteX0" fmla="*/ 0 w 3276600"/>
                <a:gd name="connsiteY0" fmla="*/ 0 h 705097"/>
                <a:gd name="connsiteX1" fmla="*/ 80 w 3276600"/>
                <a:gd name="connsiteY1" fmla="*/ 0 h 705097"/>
                <a:gd name="connsiteX2" fmla="*/ 80 w 3276600"/>
                <a:gd name="connsiteY2" fmla="*/ 705096 h 705097"/>
                <a:gd name="connsiteX3" fmla="*/ 705176 w 3276600"/>
                <a:gd name="connsiteY3" fmla="*/ 705096 h 705097"/>
                <a:gd name="connsiteX4" fmla="*/ 80 w 3276600"/>
                <a:gd name="connsiteY4" fmla="*/ 0 h 705097"/>
                <a:gd name="connsiteX5" fmla="*/ 3276600 w 3276600"/>
                <a:gd name="connsiteY5" fmla="*/ 0 h 705097"/>
                <a:gd name="connsiteX6" fmla="*/ 3276600 w 3276600"/>
                <a:gd name="connsiteY6" fmla="*/ 1 h 705097"/>
                <a:gd name="connsiteX7" fmla="*/ 2571504 w 3276600"/>
                <a:gd name="connsiteY7" fmla="*/ 705097 h 705097"/>
                <a:gd name="connsiteX8" fmla="*/ 0 w 3276600"/>
                <a:gd name="connsiteY8" fmla="*/ 705097 h 705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76600" h="705097">
                  <a:moveTo>
                    <a:pt x="0" y="0"/>
                  </a:moveTo>
                  <a:lnTo>
                    <a:pt x="80" y="0"/>
                  </a:lnTo>
                  <a:lnTo>
                    <a:pt x="80" y="705096"/>
                  </a:lnTo>
                  <a:lnTo>
                    <a:pt x="705176" y="705096"/>
                  </a:lnTo>
                  <a:lnTo>
                    <a:pt x="80" y="0"/>
                  </a:lnTo>
                  <a:lnTo>
                    <a:pt x="3276600" y="0"/>
                  </a:lnTo>
                  <a:lnTo>
                    <a:pt x="3276600" y="1"/>
                  </a:lnTo>
                  <a:lnTo>
                    <a:pt x="2571504" y="705097"/>
                  </a:lnTo>
                  <a:lnTo>
                    <a:pt x="0" y="705097"/>
                  </a:lnTo>
                  <a:close/>
                </a:path>
              </a:pathLst>
            </a:custGeom>
            <a:solidFill>
              <a:schemeClr val="accent4">
                <a:alpha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4" name="文本框 83">
              <a:extLst>
                <a:ext uri="{FF2B5EF4-FFF2-40B4-BE49-F238E27FC236}">
                  <a16:creationId xmlns:a16="http://schemas.microsoft.com/office/drawing/2014/main" id="{B24FCC14-807E-3959-9407-77E5F8AF63CF}"/>
                </a:ext>
              </a:extLst>
            </p:cNvPr>
            <p:cNvSpPr txBox="1"/>
            <p:nvPr/>
          </p:nvSpPr>
          <p:spPr>
            <a:xfrm>
              <a:off x="1118473" y="640213"/>
              <a:ext cx="2339102" cy="523220"/>
            </a:xfrm>
            <a:prstGeom prst="rect">
              <a:avLst/>
            </a:prstGeom>
            <a:noFill/>
          </p:spPr>
          <p:txBody>
            <a:bodyPr wrap="none" rtlCol="0">
              <a:spAutoFit/>
            </a:bodyPr>
            <a:lstStyle/>
            <a:p>
              <a:r>
                <a:rPr lang="zh-CN" altLang="en-US" sz="2800" dirty="0">
                  <a:latin typeface="+mj-ea"/>
                  <a:ea typeface="+mj-ea"/>
                </a:rPr>
                <a:t>工作中的不足</a:t>
              </a:r>
            </a:p>
          </p:txBody>
        </p:sp>
      </p:grpSp>
      <p:grpSp>
        <p:nvGrpSpPr>
          <p:cNvPr id="6" name="组合 5">
            <a:extLst>
              <a:ext uri="{FF2B5EF4-FFF2-40B4-BE49-F238E27FC236}">
                <a16:creationId xmlns:a16="http://schemas.microsoft.com/office/drawing/2014/main" id="{1EBEE948-004F-FA6A-C31A-AB6363A60524}"/>
              </a:ext>
            </a:extLst>
          </p:cNvPr>
          <p:cNvGrpSpPr/>
          <p:nvPr/>
        </p:nvGrpSpPr>
        <p:grpSpPr>
          <a:xfrm>
            <a:off x="1078554" y="1881450"/>
            <a:ext cx="2732393" cy="4056830"/>
            <a:chOff x="1078554" y="1881450"/>
            <a:chExt cx="2732393" cy="4056830"/>
          </a:xfrm>
        </p:grpSpPr>
        <p:grpSp>
          <p:nvGrpSpPr>
            <p:cNvPr id="3" name="组合 2">
              <a:extLst>
                <a:ext uri="{FF2B5EF4-FFF2-40B4-BE49-F238E27FC236}">
                  <a16:creationId xmlns:a16="http://schemas.microsoft.com/office/drawing/2014/main" id="{32521C9F-2865-9443-6617-C3FFCAC20ECF}"/>
                </a:ext>
              </a:extLst>
            </p:cNvPr>
            <p:cNvGrpSpPr/>
            <p:nvPr/>
          </p:nvGrpSpPr>
          <p:grpSpPr>
            <a:xfrm>
              <a:off x="1400750" y="1881450"/>
              <a:ext cx="2088000" cy="2088000"/>
              <a:chOff x="2984627" y="2390775"/>
              <a:chExt cx="2088000" cy="2088000"/>
            </a:xfrm>
          </p:grpSpPr>
          <p:sp>
            <p:nvSpPr>
              <p:cNvPr id="7" name="椭圆 6">
                <a:extLst>
                  <a:ext uri="{FF2B5EF4-FFF2-40B4-BE49-F238E27FC236}">
                    <a16:creationId xmlns:a16="http://schemas.microsoft.com/office/drawing/2014/main" id="{57CB63A4-7A2B-8F69-7BEC-D821FA0A8F68}"/>
                  </a:ext>
                </a:extLst>
              </p:cNvPr>
              <p:cNvSpPr/>
              <p:nvPr/>
            </p:nvSpPr>
            <p:spPr>
              <a:xfrm>
                <a:off x="2984627" y="2390775"/>
                <a:ext cx="2088000" cy="2088000"/>
              </a:xfrm>
              <a:prstGeom prst="ellipse">
                <a:avLst/>
              </a:prstGeom>
              <a:gradFill>
                <a:gsLst>
                  <a:gs pos="0">
                    <a:schemeClr val="accent1">
                      <a:lumMod val="60000"/>
                      <a:lumOff val="40000"/>
                    </a:schemeClr>
                  </a:gs>
                  <a:gs pos="42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桌子上放着笔记本电脑的人&#10;&#10;中度可信度描述已自动生成">
                <a:extLst>
                  <a:ext uri="{FF2B5EF4-FFF2-40B4-BE49-F238E27FC236}">
                    <a16:creationId xmlns:a16="http://schemas.microsoft.com/office/drawing/2014/main" id="{4F3782F6-E481-A2E0-F73E-358B40CF665F}"/>
                  </a:ext>
                </a:extLst>
              </p:cNvPr>
              <p:cNvPicPr>
                <a:picLocks noChangeAspect="1"/>
              </p:cNvPicPr>
              <p:nvPr/>
            </p:nvPicPr>
            <p:blipFill>
              <a:blip r:embed="rId3" cstate="screen">
                <a:alphaModFix amt="85000"/>
                <a:extLst>
                  <a:ext uri="{28A0092B-C50C-407E-A947-70E740481C1C}">
                    <a14:useLocalDpi xmlns:a14="http://schemas.microsoft.com/office/drawing/2010/main"/>
                  </a:ext>
                </a:extLst>
              </a:blip>
              <a:srcRect/>
              <a:stretch>
                <a:fillRect/>
              </a:stretch>
            </p:blipFill>
            <p:spPr>
              <a:xfrm>
                <a:off x="3114227" y="2520375"/>
                <a:ext cx="1828800" cy="1828800"/>
              </a:xfrm>
              <a:custGeom>
                <a:avLst/>
                <a:gdLst>
                  <a:gd name="connsiteX0" fmla="*/ 914400 w 1828800"/>
                  <a:gd name="connsiteY0" fmla="*/ 0 h 1828800"/>
                  <a:gd name="connsiteX1" fmla="*/ 1828800 w 1828800"/>
                  <a:gd name="connsiteY1" fmla="*/ 914400 h 1828800"/>
                  <a:gd name="connsiteX2" fmla="*/ 914400 w 1828800"/>
                  <a:gd name="connsiteY2" fmla="*/ 1828800 h 1828800"/>
                  <a:gd name="connsiteX3" fmla="*/ 0 w 1828800"/>
                  <a:gd name="connsiteY3" fmla="*/ 914400 h 1828800"/>
                  <a:gd name="connsiteX4" fmla="*/ 914400 w 1828800"/>
                  <a:gd name="connsiteY4" fmla="*/ 0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8800" h="1828800">
                    <a:moveTo>
                      <a:pt x="914400" y="0"/>
                    </a:moveTo>
                    <a:cubicBezTo>
                      <a:pt x="1419409" y="0"/>
                      <a:pt x="1828800" y="409391"/>
                      <a:pt x="1828800" y="914400"/>
                    </a:cubicBezTo>
                    <a:cubicBezTo>
                      <a:pt x="1828800" y="1419409"/>
                      <a:pt x="1419409" y="1828800"/>
                      <a:pt x="914400" y="1828800"/>
                    </a:cubicBezTo>
                    <a:cubicBezTo>
                      <a:pt x="409391" y="1828800"/>
                      <a:pt x="0" y="1419409"/>
                      <a:pt x="0" y="914400"/>
                    </a:cubicBezTo>
                    <a:cubicBezTo>
                      <a:pt x="0" y="409391"/>
                      <a:pt x="409391" y="0"/>
                      <a:pt x="914400" y="0"/>
                    </a:cubicBezTo>
                    <a:close/>
                  </a:path>
                </a:pathLst>
              </a:custGeom>
              <a:ln>
                <a:noFill/>
              </a:ln>
            </p:spPr>
          </p:pic>
        </p:grpSp>
        <p:sp>
          <p:nvSpPr>
            <p:cNvPr id="5" name="椭圆 4">
              <a:extLst>
                <a:ext uri="{FF2B5EF4-FFF2-40B4-BE49-F238E27FC236}">
                  <a16:creationId xmlns:a16="http://schemas.microsoft.com/office/drawing/2014/main" id="{97B624AF-7524-2DC2-0A19-5E17659EE3C2}"/>
                </a:ext>
              </a:extLst>
            </p:cNvPr>
            <p:cNvSpPr/>
            <p:nvPr/>
          </p:nvSpPr>
          <p:spPr>
            <a:xfrm>
              <a:off x="2806700" y="1901907"/>
              <a:ext cx="738850" cy="73885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FFFF"/>
                  </a:solidFill>
                </a:rPr>
                <a:t>01</a:t>
              </a:r>
              <a:endParaRPr lang="zh-CN" altLang="en-US" dirty="0">
                <a:solidFill>
                  <a:srgbClr val="FFFFFF"/>
                </a:solidFill>
              </a:endParaRPr>
            </a:p>
          </p:txBody>
        </p:sp>
        <p:sp>
          <p:nvSpPr>
            <p:cNvPr id="22" name="文本框 21">
              <a:extLst>
                <a:ext uri="{FF2B5EF4-FFF2-40B4-BE49-F238E27FC236}">
                  <a16:creationId xmlns:a16="http://schemas.microsoft.com/office/drawing/2014/main" id="{E0C6F342-51AB-E53D-E737-EBDF464F2553}"/>
                </a:ext>
              </a:extLst>
            </p:cNvPr>
            <p:cNvSpPr txBox="1"/>
            <p:nvPr/>
          </p:nvSpPr>
          <p:spPr>
            <a:xfrm>
              <a:off x="1711216" y="4153232"/>
              <a:ext cx="1467068" cy="400110"/>
            </a:xfrm>
            <a:prstGeom prst="rect">
              <a:avLst/>
            </a:prstGeom>
            <a:noFill/>
          </p:spPr>
          <p:txBody>
            <a:bodyPr wrap="square" rtlCol="0">
              <a:spAutoFit/>
            </a:bodyPr>
            <a:lstStyle/>
            <a:p>
              <a:r>
                <a:rPr lang="zh-CN" altLang="en-US" sz="2000" dirty="0">
                  <a:latin typeface="+mj-ea"/>
                  <a:ea typeface="+mj-ea"/>
                </a:rPr>
                <a:t>添加小标题</a:t>
              </a:r>
            </a:p>
          </p:txBody>
        </p:sp>
        <p:sp>
          <p:nvSpPr>
            <p:cNvPr id="23" name="文本框 22">
              <a:extLst>
                <a:ext uri="{FF2B5EF4-FFF2-40B4-BE49-F238E27FC236}">
                  <a16:creationId xmlns:a16="http://schemas.microsoft.com/office/drawing/2014/main" id="{EABC2A66-B0C3-8C65-4329-56E1E6FC279D}"/>
                </a:ext>
              </a:extLst>
            </p:cNvPr>
            <p:cNvSpPr txBox="1"/>
            <p:nvPr/>
          </p:nvSpPr>
          <p:spPr>
            <a:xfrm>
              <a:off x="1078554" y="4591629"/>
              <a:ext cx="2732393" cy="1346651"/>
            </a:xfrm>
            <a:prstGeom prst="rect">
              <a:avLst/>
            </a:prstGeom>
            <a:noFill/>
          </p:spPr>
          <p:txBody>
            <a:bodyPr wrap="square" rtlCol="0">
              <a:spAutoFit/>
            </a:bodyPr>
            <a:lstStyle/>
            <a:p>
              <a:pPr algn="just">
                <a:lnSpc>
                  <a:spcPct val="130000"/>
                </a:lnSpc>
              </a:pPr>
              <a:r>
                <a:rPr lang="zh-CN" altLang="en-US" sz="1600" dirty="0">
                  <a:latin typeface="+mn-ea"/>
                </a:rPr>
                <a:t>单击此处添加小题内容添加小标题内单击此处添加小标题内容添加小标题内单击此处添加小标题内容</a:t>
              </a:r>
            </a:p>
          </p:txBody>
        </p:sp>
      </p:grpSp>
      <p:grpSp>
        <p:nvGrpSpPr>
          <p:cNvPr id="4" name="组合 3">
            <a:extLst>
              <a:ext uri="{FF2B5EF4-FFF2-40B4-BE49-F238E27FC236}">
                <a16:creationId xmlns:a16="http://schemas.microsoft.com/office/drawing/2014/main" id="{0AF9D08A-E1F1-9105-97E2-970632AF4C4E}"/>
              </a:ext>
            </a:extLst>
          </p:cNvPr>
          <p:cNvGrpSpPr/>
          <p:nvPr/>
        </p:nvGrpSpPr>
        <p:grpSpPr>
          <a:xfrm>
            <a:off x="4729804" y="1881450"/>
            <a:ext cx="2732393" cy="4056830"/>
            <a:chOff x="4729804" y="1881450"/>
            <a:chExt cx="2732393" cy="4056830"/>
          </a:xfrm>
        </p:grpSpPr>
        <p:grpSp>
          <p:nvGrpSpPr>
            <p:cNvPr id="29" name="组合 28">
              <a:extLst>
                <a:ext uri="{FF2B5EF4-FFF2-40B4-BE49-F238E27FC236}">
                  <a16:creationId xmlns:a16="http://schemas.microsoft.com/office/drawing/2014/main" id="{51595E3D-AC9D-8AA2-6EC3-291938EA75AB}"/>
                </a:ext>
              </a:extLst>
            </p:cNvPr>
            <p:cNvGrpSpPr/>
            <p:nvPr/>
          </p:nvGrpSpPr>
          <p:grpSpPr>
            <a:xfrm>
              <a:off x="5052000" y="1881450"/>
              <a:ext cx="2088000" cy="2088000"/>
              <a:chOff x="2984627" y="2390775"/>
              <a:chExt cx="2088000" cy="2088000"/>
            </a:xfrm>
          </p:grpSpPr>
          <p:sp>
            <p:nvSpPr>
              <p:cNvPr id="31" name="椭圆 30">
                <a:extLst>
                  <a:ext uri="{FF2B5EF4-FFF2-40B4-BE49-F238E27FC236}">
                    <a16:creationId xmlns:a16="http://schemas.microsoft.com/office/drawing/2014/main" id="{FFC15351-A5C2-6DFF-8D3A-DF027B49513B}"/>
                  </a:ext>
                </a:extLst>
              </p:cNvPr>
              <p:cNvSpPr/>
              <p:nvPr/>
            </p:nvSpPr>
            <p:spPr>
              <a:xfrm>
                <a:off x="2984627" y="2390775"/>
                <a:ext cx="2088000" cy="2088000"/>
              </a:xfrm>
              <a:prstGeom prst="ellipse">
                <a:avLst/>
              </a:prstGeom>
              <a:gradFill>
                <a:gsLst>
                  <a:gs pos="0">
                    <a:schemeClr val="accent1">
                      <a:lumMod val="60000"/>
                      <a:lumOff val="40000"/>
                    </a:schemeClr>
                  </a:gs>
                  <a:gs pos="42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31" descr="桌子上放着笔记本电脑的人&#10;&#10;中度可信度描述已自动生成">
                <a:extLst>
                  <a:ext uri="{FF2B5EF4-FFF2-40B4-BE49-F238E27FC236}">
                    <a16:creationId xmlns:a16="http://schemas.microsoft.com/office/drawing/2014/main" id="{068310B2-42BD-DF05-1651-2919C9DE4153}"/>
                  </a:ext>
                </a:extLst>
              </p:cNvPr>
              <p:cNvPicPr>
                <a:picLocks noChangeAspect="1"/>
              </p:cNvPicPr>
              <p:nvPr/>
            </p:nvPicPr>
            <p:blipFill>
              <a:blip r:embed="rId3" cstate="screen">
                <a:alphaModFix amt="85000"/>
                <a:extLst>
                  <a:ext uri="{28A0092B-C50C-407E-A947-70E740481C1C}">
                    <a14:useLocalDpi xmlns:a14="http://schemas.microsoft.com/office/drawing/2010/main"/>
                  </a:ext>
                </a:extLst>
              </a:blip>
              <a:srcRect/>
              <a:stretch>
                <a:fillRect/>
              </a:stretch>
            </p:blipFill>
            <p:spPr>
              <a:xfrm>
                <a:off x="3114227" y="2520375"/>
                <a:ext cx="1828800" cy="1828800"/>
              </a:xfrm>
              <a:custGeom>
                <a:avLst/>
                <a:gdLst>
                  <a:gd name="connsiteX0" fmla="*/ 914400 w 1828800"/>
                  <a:gd name="connsiteY0" fmla="*/ 0 h 1828800"/>
                  <a:gd name="connsiteX1" fmla="*/ 1828800 w 1828800"/>
                  <a:gd name="connsiteY1" fmla="*/ 914400 h 1828800"/>
                  <a:gd name="connsiteX2" fmla="*/ 914400 w 1828800"/>
                  <a:gd name="connsiteY2" fmla="*/ 1828800 h 1828800"/>
                  <a:gd name="connsiteX3" fmla="*/ 0 w 1828800"/>
                  <a:gd name="connsiteY3" fmla="*/ 914400 h 1828800"/>
                  <a:gd name="connsiteX4" fmla="*/ 914400 w 1828800"/>
                  <a:gd name="connsiteY4" fmla="*/ 0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8800" h="1828800">
                    <a:moveTo>
                      <a:pt x="914400" y="0"/>
                    </a:moveTo>
                    <a:cubicBezTo>
                      <a:pt x="1419409" y="0"/>
                      <a:pt x="1828800" y="409391"/>
                      <a:pt x="1828800" y="914400"/>
                    </a:cubicBezTo>
                    <a:cubicBezTo>
                      <a:pt x="1828800" y="1419409"/>
                      <a:pt x="1419409" y="1828800"/>
                      <a:pt x="914400" y="1828800"/>
                    </a:cubicBezTo>
                    <a:cubicBezTo>
                      <a:pt x="409391" y="1828800"/>
                      <a:pt x="0" y="1419409"/>
                      <a:pt x="0" y="914400"/>
                    </a:cubicBezTo>
                    <a:cubicBezTo>
                      <a:pt x="0" y="409391"/>
                      <a:pt x="409391" y="0"/>
                      <a:pt x="914400" y="0"/>
                    </a:cubicBezTo>
                    <a:close/>
                  </a:path>
                </a:pathLst>
              </a:custGeom>
              <a:ln>
                <a:noFill/>
              </a:ln>
            </p:spPr>
          </p:pic>
        </p:grpSp>
        <p:sp>
          <p:nvSpPr>
            <p:cNvPr id="30" name="椭圆 29">
              <a:extLst>
                <a:ext uri="{FF2B5EF4-FFF2-40B4-BE49-F238E27FC236}">
                  <a16:creationId xmlns:a16="http://schemas.microsoft.com/office/drawing/2014/main" id="{D0378D91-2537-EA53-1D8D-D6E2747AE924}"/>
                </a:ext>
              </a:extLst>
            </p:cNvPr>
            <p:cNvSpPr/>
            <p:nvPr/>
          </p:nvSpPr>
          <p:spPr>
            <a:xfrm>
              <a:off x="6457950" y="1901907"/>
              <a:ext cx="738850" cy="73885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FFFF"/>
                  </a:solidFill>
                </a:rPr>
                <a:t>02</a:t>
              </a:r>
              <a:endParaRPr lang="zh-CN" altLang="en-US" dirty="0">
                <a:solidFill>
                  <a:srgbClr val="FFFFFF"/>
                </a:solidFill>
              </a:endParaRPr>
            </a:p>
          </p:txBody>
        </p:sp>
        <p:sp>
          <p:nvSpPr>
            <p:cNvPr id="27" name="文本框 26">
              <a:extLst>
                <a:ext uri="{FF2B5EF4-FFF2-40B4-BE49-F238E27FC236}">
                  <a16:creationId xmlns:a16="http://schemas.microsoft.com/office/drawing/2014/main" id="{49BBD299-8200-C505-CF43-3C13395A4664}"/>
                </a:ext>
              </a:extLst>
            </p:cNvPr>
            <p:cNvSpPr txBox="1"/>
            <p:nvPr/>
          </p:nvSpPr>
          <p:spPr>
            <a:xfrm>
              <a:off x="5362466" y="4153232"/>
              <a:ext cx="1467068" cy="400110"/>
            </a:xfrm>
            <a:prstGeom prst="rect">
              <a:avLst/>
            </a:prstGeom>
            <a:noFill/>
          </p:spPr>
          <p:txBody>
            <a:bodyPr wrap="square" rtlCol="0">
              <a:spAutoFit/>
            </a:bodyPr>
            <a:lstStyle/>
            <a:p>
              <a:r>
                <a:rPr lang="zh-CN" altLang="en-US" sz="2000" dirty="0">
                  <a:latin typeface="+mj-ea"/>
                  <a:ea typeface="+mj-ea"/>
                </a:rPr>
                <a:t>添加小标题</a:t>
              </a:r>
            </a:p>
          </p:txBody>
        </p:sp>
        <p:sp>
          <p:nvSpPr>
            <p:cNvPr id="28" name="文本框 27">
              <a:extLst>
                <a:ext uri="{FF2B5EF4-FFF2-40B4-BE49-F238E27FC236}">
                  <a16:creationId xmlns:a16="http://schemas.microsoft.com/office/drawing/2014/main" id="{36740D5B-9EF8-7457-1201-18CD9E594EB8}"/>
                </a:ext>
              </a:extLst>
            </p:cNvPr>
            <p:cNvSpPr txBox="1"/>
            <p:nvPr/>
          </p:nvSpPr>
          <p:spPr>
            <a:xfrm>
              <a:off x="4729804" y="4591629"/>
              <a:ext cx="2732393" cy="1346651"/>
            </a:xfrm>
            <a:prstGeom prst="rect">
              <a:avLst/>
            </a:prstGeom>
            <a:noFill/>
          </p:spPr>
          <p:txBody>
            <a:bodyPr wrap="square" rtlCol="0">
              <a:spAutoFit/>
            </a:bodyPr>
            <a:lstStyle/>
            <a:p>
              <a:pPr algn="just">
                <a:lnSpc>
                  <a:spcPct val="130000"/>
                </a:lnSpc>
              </a:pPr>
              <a:r>
                <a:rPr lang="zh-CN" altLang="en-US" sz="1600" dirty="0">
                  <a:latin typeface="+mn-ea"/>
                </a:rPr>
                <a:t>单击此处添加小题内容添加小标题内单击此处添加小标题内容添加小标题内单击此处添加小标题内容</a:t>
              </a:r>
            </a:p>
          </p:txBody>
        </p:sp>
      </p:grpSp>
      <p:grpSp>
        <p:nvGrpSpPr>
          <p:cNvPr id="2" name="组合 1">
            <a:extLst>
              <a:ext uri="{FF2B5EF4-FFF2-40B4-BE49-F238E27FC236}">
                <a16:creationId xmlns:a16="http://schemas.microsoft.com/office/drawing/2014/main" id="{DDEF8983-C9E5-AF44-AFD5-4F7C6D5C9457}"/>
              </a:ext>
            </a:extLst>
          </p:cNvPr>
          <p:cNvGrpSpPr/>
          <p:nvPr/>
        </p:nvGrpSpPr>
        <p:grpSpPr>
          <a:xfrm>
            <a:off x="8381054" y="1881450"/>
            <a:ext cx="2732393" cy="4056830"/>
            <a:chOff x="8381054" y="1881450"/>
            <a:chExt cx="2732393" cy="4056830"/>
          </a:xfrm>
        </p:grpSpPr>
        <p:grpSp>
          <p:nvGrpSpPr>
            <p:cNvPr id="37" name="组合 36">
              <a:extLst>
                <a:ext uri="{FF2B5EF4-FFF2-40B4-BE49-F238E27FC236}">
                  <a16:creationId xmlns:a16="http://schemas.microsoft.com/office/drawing/2014/main" id="{74297FA1-66E7-13F6-F6C7-DB331DF23FE7}"/>
                </a:ext>
              </a:extLst>
            </p:cNvPr>
            <p:cNvGrpSpPr/>
            <p:nvPr/>
          </p:nvGrpSpPr>
          <p:grpSpPr>
            <a:xfrm>
              <a:off x="8703250" y="1881450"/>
              <a:ext cx="2088000" cy="2088000"/>
              <a:chOff x="2984627" y="2390775"/>
              <a:chExt cx="2088000" cy="2088000"/>
            </a:xfrm>
          </p:grpSpPr>
          <p:sp>
            <p:nvSpPr>
              <p:cNvPr id="39" name="椭圆 38">
                <a:extLst>
                  <a:ext uri="{FF2B5EF4-FFF2-40B4-BE49-F238E27FC236}">
                    <a16:creationId xmlns:a16="http://schemas.microsoft.com/office/drawing/2014/main" id="{54FDFD27-F071-B152-9B16-93B5C802A144}"/>
                  </a:ext>
                </a:extLst>
              </p:cNvPr>
              <p:cNvSpPr/>
              <p:nvPr/>
            </p:nvSpPr>
            <p:spPr>
              <a:xfrm>
                <a:off x="2984627" y="2390775"/>
                <a:ext cx="2088000" cy="2088000"/>
              </a:xfrm>
              <a:prstGeom prst="ellipse">
                <a:avLst/>
              </a:prstGeom>
              <a:gradFill>
                <a:gsLst>
                  <a:gs pos="0">
                    <a:schemeClr val="accent1">
                      <a:lumMod val="60000"/>
                      <a:lumOff val="40000"/>
                    </a:schemeClr>
                  </a:gs>
                  <a:gs pos="42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 name="图片 39" descr="桌子上放着笔记本电脑的人&#10;&#10;中度可信度描述已自动生成">
                <a:extLst>
                  <a:ext uri="{FF2B5EF4-FFF2-40B4-BE49-F238E27FC236}">
                    <a16:creationId xmlns:a16="http://schemas.microsoft.com/office/drawing/2014/main" id="{1C98E792-A2DC-01B1-A5C8-1C872B7D469C}"/>
                  </a:ext>
                </a:extLst>
              </p:cNvPr>
              <p:cNvPicPr>
                <a:picLocks noChangeAspect="1"/>
              </p:cNvPicPr>
              <p:nvPr/>
            </p:nvPicPr>
            <p:blipFill>
              <a:blip r:embed="rId3" cstate="screen">
                <a:alphaModFix amt="85000"/>
                <a:extLst>
                  <a:ext uri="{28A0092B-C50C-407E-A947-70E740481C1C}">
                    <a14:useLocalDpi xmlns:a14="http://schemas.microsoft.com/office/drawing/2010/main"/>
                  </a:ext>
                </a:extLst>
              </a:blip>
              <a:srcRect/>
              <a:stretch>
                <a:fillRect/>
              </a:stretch>
            </p:blipFill>
            <p:spPr>
              <a:xfrm>
                <a:off x="3114227" y="2520375"/>
                <a:ext cx="1828800" cy="1828800"/>
              </a:xfrm>
              <a:custGeom>
                <a:avLst/>
                <a:gdLst>
                  <a:gd name="connsiteX0" fmla="*/ 914400 w 1828800"/>
                  <a:gd name="connsiteY0" fmla="*/ 0 h 1828800"/>
                  <a:gd name="connsiteX1" fmla="*/ 1828800 w 1828800"/>
                  <a:gd name="connsiteY1" fmla="*/ 914400 h 1828800"/>
                  <a:gd name="connsiteX2" fmla="*/ 914400 w 1828800"/>
                  <a:gd name="connsiteY2" fmla="*/ 1828800 h 1828800"/>
                  <a:gd name="connsiteX3" fmla="*/ 0 w 1828800"/>
                  <a:gd name="connsiteY3" fmla="*/ 914400 h 1828800"/>
                  <a:gd name="connsiteX4" fmla="*/ 914400 w 1828800"/>
                  <a:gd name="connsiteY4" fmla="*/ 0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8800" h="1828800">
                    <a:moveTo>
                      <a:pt x="914400" y="0"/>
                    </a:moveTo>
                    <a:cubicBezTo>
                      <a:pt x="1419409" y="0"/>
                      <a:pt x="1828800" y="409391"/>
                      <a:pt x="1828800" y="914400"/>
                    </a:cubicBezTo>
                    <a:cubicBezTo>
                      <a:pt x="1828800" y="1419409"/>
                      <a:pt x="1419409" y="1828800"/>
                      <a:pt x="914400" y="1828800"/>
                    </a:cubicBezTo>
                    <a:cubicBezTo>
                      <a:pt x="409391" y="1828800"/>
                      <a:pt x="0" y="1419409"/>
                      <a:pt x="0" y="914400"/>
                    </a:cubicBezTo>
                    <a:cubicBezTo>
                      <a:pt x="0" y="409391"/>
                      <a:pt x="409391" y="0"/>
                      <a:pt x="914400" y="0"/>
                    </a:cubicBezTo>
                    <a:close/>
                  </a:path>
                </a:pathLst>
              </a:custGeom>
              <a:ln>
                <a:noFill/>
              </a:ln>
            </p:spPr>
          </p:pic>
        </p:grpSp>
        <p:sp>
          <p:nvSpPr>
            <p:cNvPr id="38" name="椭圆 37">
              <a:extLst>
                <a:ext uri="{FF2B5EF4-FFF2-40B4-BE49-F238E27FC236}">
                  <a16:creationId xmlns:a16="http://schemas.microsoft.com/office/drawing/2014/main" id="{6EBD4EAD-A9D1-9440-670B-662A72F0A723}"/>
                </a:ext>
              </a:extLst>
            </p:cNvPr>
            <p:cNvSpPr/>
            <p:nvPr/>
          </p:nvSpPr>
          <p:spPr>
            <a:xfrm>
              <a:off x="10109200" y="1901907"/>
              <a:ext cx="738850" cy="73885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FFFF"/>
                  </a:solidFill>
                </a:rPr>
                <a:t>03</a:t>
              </a:r>
              <a:endParaRPr lang="zh-CN" altLang="en-US" dirty="0">
                <a:solidFill>
                  <a:srgbClr val="FFFFFF"/>
                </a:solidFill>
              </a:endParaRPr>
            </a:p>
          </p:txBody>
        </p:sp>
        <p:sp>
          <p:nvSpPr>
            <p:cNvPr id="35" name="文本框 34">
              <a:extLst>
                <a:ext uri="{FF2B5EF4-FFF2-40B4-BE49-F238E27FC236}">
                  <a16:creationId xmlns:a16="http://schemas.microsoft.com/office/drawing/2014/main" id="{6095238F-6F36-1FAF-7FDA-FB272975390A}"/>
                </a:ext>
              </a:extLst>
            </p:cNvPr>
            <p:cNvSpPr txBox="1"/>
            <p:nvPr/>
          </p:nvSpPr>
          <p:spPr>
            <a:xfrm>
              <a:off x="9013716" y="4153232"/>
              <a:ext cx="1467068" cy="400110"/>
            </a:xfrm>
            <a:prstGeom prst="rect">
              <a:avLst/>
            </a:prstGeom>
            <a:noFill/>
          </p:spPr>
          <p:txBody>
            <a:bodyPr wrap="square" rtlCol="0">
              <a:spAutoFit/>
            </a:bodyPr>
            <a:lstStyle/>
            <a:p>
              <a:r>
                <a:rPr lang="zh-CN" altLang="en-US" sz="2000" dirty="0">
                  <a:latin typeface="+mj-ea"/>
                  <a:ea typeface="+mj-ea"/>
                </a:rPr>
                <a:t>添加小标题</a:t>
              </a:r>
            </a:p>
          </p:txBody>
        </p:sp>
        <p:sp>
          <p:nvSpPr>
            <p:cNvPr id="36" name="文本框 35">
              <a:extLst>
                <a:ext uri="{FF2B5EF4-FFF2-40B4-BE49-F238E27FC236}">
                  <a16:creationId xmlns:a16="http://schemas.microsoft.com/office/drawing/2014/main" id="{E49B49AB-4F13-2324-051A-8D2664C9CDEB}"/>
                </a:ext>
              </a:extLst>
            </p:cNvPr>
            <p:cNvSpPr txBox="1"/>
            <p:nvPr/>
          </p:nvSpPr>
          <p:spPr>
            <a:xfrm>
              <a:off x="8381054" y="4591629"/>
              <a:ext cx="2732393" cy="1346651"/>
            </a:xfrm>
            <a:prstGeom prst="rect">
              <a:avLst/>
            </a:prstGeom>
            <a:noFill/>
          </p:spPr>
          <p:txBody>
            <a:bodyPr wrap="square" rtlCol="0">
              <a:spAutoFit/>
            </a:bodyPr>
            <a:lstStyle/>
            <a:p>
              <a:pPr algn="just">
                <a:lnSpc>
                  <a:spcPct val="130000"/>
                </a:lnSpc>
              </a:pPr>
              <a:r>
                <a:rPr lang="zh-CN" altLang="en-US" sz="1600" dirty="0">
                  <a:latin typeface="+mn-ea"/>
                </a:rPr>
                <a:t>单击此处添加小题内容添加小标题内单击此处添加小标题内容添加小标题内单击此处添加小标题内容</a:t>
              </a:r>
            </a:p>
          </p:txBody>
        </p:sp>
      </p:grpSp>
    </p:spTree>
    <p:extLst>
      <p:ext uri="{BB962C8B-B14F-4D97-AF65-F5344CB8AC3E}">
        <p14:creationId xmlns:p14="http://schemas.microsoft.com/office/powerpoint/2010/main" val="30586173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C43835EB-660D-1961-A018-162437368D67}"/>
              </a:ext>
            </a:extLst>
          </p:cNvPr>
          <p:cNvSpPr/>
          <p:nvPr/>
        </p:nvSpPr>
        <p:spPr>
          <a:xfrm>
            <a:off x="0" y="0"/>
            <a:ext cx="12192000" cy="6858000"/>
          </a:xfrm>
          <a:prstGeom prst="rect">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id="{E10FEFD5-0E7B-9DDB-B4DE-E45E71E2E810}"/>
              </a:ext>
            </a:extLst>
          </p:cNvPr>
          <p:cNvSpPr txBox="1"/>
          <p:nvPr/>
        </p:nvSpPr>
        <p:spPr>
          <a:xfrm>
            <a:off x="6567488" y="3779614"/>
            <a:ext cx="3031599" cy="646331"/>
          </a:xfrm>
          <a:prstGeom prst="rect">
            <a:avLst/>
          </a:prstGeom>
          <a:noFill/>
        </p:spPr>
        <p:txBody>
          <a:bodyPr wrap="none" rtlCol="0">
            <a:spAutoFit/>
          </a:bodyPr>
          <a:lstStyle/>
          <a:p>
            <a:r>
              <a:rPr lang="zh-CN" altLang="en-US" sz="3600" b="1" dirty="0">
                <a:solidFill>
                  <a:schemeClr val="accent4"/>
                </a:solidFill>
                <a:latin typeface="+mj-ea"/>
                <a:ea typeface="+mj-ea"/>
              </a:rPr>
              <a:t>未来工作规划</a:t>
            </a:r>
          </a:p>
        </p:txBody>
      </p:sp>
      <p:cxnSp>
        <p:nvCxnSpPr>
          <p:cNvPr id="8" name="直接连接符 7">
            <a:extLst>
              <a:ext uri="{FF2B5EF4-FFF2-40B4-BE49-F238E27FC236}">
                <a16:creationId xmlns:a16="http://schemas.microsoft.com/office/drawing/2014/main" id="{89DC6493-45BA-75C7-B157-A5E105389F94}"/>
              </a:ext>
            </a:extLst>
          </p:cNvPr>
          <p:cNvCxnSpPr>
            <a:cxnSpLocks/>
          </p:cNvCxnSpPr>
          <p:nvPr/>
        </p:nvCxnSpPr>
        <p:spPr>
          <a:xfrm>
            <a:off x="0" y="4585332"/>
            <a:ext cx="12192000" cy="0"/>
          </a:xfrm>
          <a:prstGeom prst="line">
            <a:avLst/>
          </a:prstGeom>
          <a:ln w="47625">
            <a:solidFill>
              <a:schemeClr val="accent4"/>
            </a:solidFill>
            <a:prstDash val="solid"/>
          </a:ln>
        </p:spPr>
        <p:style>
          <a:lnRef idx="1">
            <a:schemeClr val="accent1"/>
          </a:lnRef>
          <a:fillRef idx="0">
            <a:schemeClr val="accent1"/>
          </a:fillRef>
          <a:effectRef idx="0">
            <a:schemeClr val="accent1"/>
          </a:effectRef>
          <a:fontRef idx="minor">
            <a:schemeClr val="tx1"/>
          </a:fontRef>
        </p:style>
      </p:cxnSp>
      <p:grpSp>
        <p:nvGrpSpPr>
          <p:cNvPr id="18" name="组合 17">
            <a:extLst>
              <a:ext uri="{FF2B5EF4-FFF2-40B4-BE49-F238E27FC236}">
                <a16:creationId xmlns:a16="http://schemas.microsoft.com/office/drawing/2014/main" id="{19D06C63-045D-EF34-D408-5F8347791C35}"/>
              </a:ext>
            </a:extLst>
          </p:cNvPr>
          <p:cNvGrpSpPr/>
          <p:nvPr/>
        </p:nvGrpSpPr>
        <p:grpSpPr>
          <a:xfrm>
            <a:off x="1814387" y="3711112"/>
            <a:ext cx="1748441" cy="1748441"/>
            <a:chOff x="1814387" y="3711112"/>
            <a:chExt cx="1748441" cy="1748441"/>
          </a:xfrm>
        </p:grpSpPr>
        <p:sp>
          <p:nvSpPr>
            <p:cNvPr id="5" name="椭圆 4">
              <a:extLst>
                <a:ext uri="{FF2B5EF4-FFF2-40B4-BE49-F238E27FC236}">
                  <a16:creationId xmlns:a16="http://schemas.microsoft.com/office/drawing/2014/main" id="{009338F8-F9B1-451D-7FB2-9D6C2FEB1AEE}"/>
                </a:ext>
              </a:extLst>
            </p:cNvPr>
            <p:cNvSpPr/>
            <p:nvPr/>
          </p:nvSpPr>
          <p:spPr>
            <a:xfrm>
              <a:off x="1814387" y="3711112"/>
              <a:ext cx="1748441" cy="1748441"/>
            </a:xfrm>
            <a:prstGeom prst="ellipse">
              <a:avLst/>
            </a:prstGeom>
            <a:solidFill>
              <a:schemeClr val="bg1"/>
            </a:solidFill>
            <a:ln>
              <a:noFill/>
            </a:ln>
            <a:effectLst>
              <a:outerShdw blurRad="381000" dist="381000" dir="5400000" sx="90000" sy="90000" algn="t"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chemeClr val="bg1"/>
                    </a:gs>
                    <a:gs pos="66000">
                      <a:schemeClr val="accent3"/>
                    </a:gs>
                  </a:gsLst>
                  <a:lin ang="5400000" scaled="0"/>
                </a:gradFill>
              </a:endParaRPr>
            </a:p>
          </p:txBody>
        </p:sp>
        <p:sp>
          <p:nvSpPr>
            <p:cNvPr id="6" name="椭圆 5">
              <a:extLst>
                <a:ext uri="{FF2B5EF4-FFF2-40B4-BE49-F238E27FC236}">
                  <a16:creationId xmlns:a16="http://schemas.microsoft.com/office/drawing/2014/main" id="{6B51C396-22A6-E605-606C-C34438642DC5}"/>
                </a:ext>
              </a:extLst>
            </p:cNvPr>
            <p:cNvSpPr/>
            <p:nvPr/>
          </p:nvSpPr>
          <p:spPr>
            <a:xfrm>
              <a:off x="2079526" y="3976251"/>
              <a:ext cx="1218163" cy="1218163"/>
            </a:xfrm>
            <a:prstGeom prst="ellipse">
              <a:avLst/>
            </a:prstGeom>
            <a:gradFill>
              <a:gsLst>
                <a:gs pos="8000">
                  <a:schemeClr val="accent1"/>
                </a:gs>
                <a:gs pos="100000">
                  <a:schemeClr val="accent1"/>
                </a:gs>
              </a:gsLst>
              <a:lin ang="5400000" scaled="0"/>
            </a:gradFill>
            <a:ln>
              <a:noFill/>
            </a:ln>
            <a:effectLst>
              <a:innerShdw blurRad="152400" dist="127000" dir="2700000">
                <a:schemeClr val="accent1">
                  <a:lumMod val="75000"/>
                  <a:alpha val="4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solidFill>
                    <a:schemeClr val="accent4"/>
                  </a:solidFill>
                  <a:latin typeface="+mj-lt"/>
                </a:rPr>
                <a:t>03</a:t>
              </a:r>
              <a:endParaRPr lang="zh-CN" altLang="en-US" sz="4000" dirty="0">
                <a:solidFill>
                  <a:schemeClr val="accent4"/>
                </a:solidFill>
                <a:latin typeface="+mj-lt"/>
              </a:endParaRPr>
            </a:p>
          </p:txBody>
        </p:sp>
      </p:grpSp>
      <p:sp>
        <p:nvSpPr>
          <p:cNvPr id="9" name="椭圆 8">
            <a:extLst>
              <a:ext uri="{FF2B5EF4-FFF2-40B4-BE49-F238E27FC236}">
                <a16:creationId xmlns:a16="http://schemas.microsoft.com/office/drawing/2014/main" id="{AA6DB838-93C0-3003-6A90-95C0584FCAB3}"/>
              </a:ext>
            </a:extLst>
          </p:cNvPr>
          <p:cNvSpPr/>
          <p:nvPr/>
        </p:nvSpPr>
        <p:spPr>
          <a:xfrm rot="3093658">
            <a:off x="9124786" y="-1648429"/>
            <a:ext cx="3734127" cy="3734127"/>
          </a:xfrm>
          <a:prstGeom prst="ellipse">
            <a:avLst/>
          </a:prstGeom>
          <a:gradFill>
            <a:gsLst>
              <a:gs pos="0">
                <a:schemeClr val="accent4">
                  <a:lumMod val="20000"/>
                  <a:lumOff val="80000"/>
                  <a:alpha val="0"/>
                </a:schemeClr>
              </a:gs>
              <a:gs pos="100000">
                <a:schemeClr val="accent4">
                  <a:alpha val="5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D6267D70-E5F2-1867-E2C2-B158CE701BEA}"/>
              </a:ext>
            </a:extLst>
          </p:cNvPr>
          <p:cNvGrpSpPr/>
          <p:nvPr/>
        </p:nvGrpSpPr>
        <p:grpSpPr>
          <a:xfrm>
            <a:off x="9433336" y="4870347"/>
            <a:ext cx="2639377" cy="1616616"/>
            <a:chOff x="9433336" y="4870347"/>
            <a:chExt cx="2639377" cy="1616616"/>
          </a:xfrm>
        </p:grpSpPr>
        <p:sp>
          <p:nvSpPr>
            <p:cNvPr id="13" name="椭圆 12">
              <a:extLst>
                <a:ext uri="{FF2B5EF4-FFF2-40B4-BE49-F238E27FC236}">
                  <a16:creationId xmlns:a16="http://schemas.microsoft.com/office/drawing/2014/main" id="{2EC1D26A-EC1A-453E-E216-0AF08BFCE139}"/>
                </a:ext>
              </a:extLst>
            </p:cNvPr>
            <p:cNvSpPr/>
            <p:nvPr/>
          </p:nvSpPr>
          <p:spPr>
            <a:xfrm rot="20635351">
              <a:off x="9433336" y="4870347"/>
              <a:ext cx="1392882" cy="1392882"/>
            </a:xfrm>
            <a:prstGeom prst="ellipse">
              <a:avLst/>
            </a:prstGeom>
            <a:gradFill>
              <a:gsLst>
                <a:gs pos="0">
                  <a:schemeClr val="accent4">
                    <a:lumMod val="20000"/>
                    <a:lumOff val="80000"/>
                    <a:alpha val="0"/>
                  </a:schemeClr>
                </a:gs>
                <a:gs pos="100000">
                  <a:schemeClr val="accent4">
                    <a:alpha val="4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68BAB929-BA35-014B-8FF7-236B4D562D5D}"/>
                </a:ext>
              </a:extLst>
            </p:cNvPr>
            <p:cNvSpPr/>
            <p:nvPr/>
          </p:nvSpPr>
          <p:spPr>
            <a:xfrm rot="1295911">
              <a:off x="11271825" y="5686075"/>
              <a:ext cx="800888" cy="800888"/>
            </a:xfrm>
            <a:prstGeom prst="ellipse">
              <a:avLst/>
            </a:prstGeom>
            <a:gradFill>
              <a:gsLst>
                <a:gs pos="0">
                  <a:schemeClr val="accent4">
                    <a:lumMod val="20000"/>
                    <a:lumOff val="80000"/>
                    <a:alpha val="0"/>
                  </a:schemeClr>
                </a:gs>
                <a:gs pos="100000">
                  <a:schemeClr val="accent4">
                    <a:alpha val="4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a:extLst>
              <a:ext uri="{FF2B5EF4-FFF2-40B4-BE49-F238E27FC236}">
                <a16:creationId xmlns:a16="http://schemas.microsoft.com/office/drawing/2014/main" id="{5D99530A-A0A9-603A-5F8B-DA250E36064D}"/>
              </a:ext>
            </a:extLst>
          </p:cNvPr>
          <p:cNvGrpSpPr/>
          <p:nvPr/>
        </p:nvGrpSpPr>
        <p:grpSpPr>
          <a:xfrm>
            <a:off x="1804354" y="1085894"/>
            <a:ext cx="2679332" cy="2343106"/>
            <a:chOff x="1804354" y="1085894"/>
            <a:chExt cx="2679332" cy="2343106"/>
          </a:xfrm>
        </p:grpSpPr>
        <p:sp>
          <p:nvSpPr>
            <p:cNvPr id="10" name="椭圆 9">
              <a:extLst>
                <a:ext uri="{FF2B5EF4-FFF2-40B4-BE49-F238E27FC236}">
                  <a16:creationId xmlns:a16="http://schemas.microsoft.com/office/drawing/2014/main" id="{56CC1EF6-5EDD-0E15-999C-697C39081BA5}"/>
                </a:ext>
              </a:extLst>
            </p:cNvPr>
            <p:cNvSpPr/>
            <p:nvPr/>
          </p:nvSpPr>
          <p:spPr>
            <a:xfrm>
              <a:off x="2027554" y="1876401"/>
              <a:ext cx="386606" cy="386606"/>
            </a:xfrm>
            <a:prstGeom prst="ellipse">
              <a:avLst/>
            </a:prstGeom>
            <a:solidFill>
              <a:schemeClr val="accent1">
                <a:lumMod val="75000"/>
              </a:schemeClr>
            </a:solidFill>
            <a:ln>
              <a:noFill/>
            </a:ln>
            <a:effectLst>
              <a:outerShdw blurRad="381000" dist="381000" dir="5400000" sx="90000" sy="90000" algn="t"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7CB5DF78-870B-4389-6555-9894A62D46AB}"/>
                </a:ext>
              </a:extLst>
            </p:cNvPr>
            <p:cNvSpPr/>
            <p:nvPr/>
          </p:nvSpPr>
          <p:spPr>
            <a:xfrm>
              <a:off x="2688608" y="1699454"/>
              <a:ext cx="386606" cy="386606"/>
            </a:xfrm>
            <a:prstGeom prst="ellipse">
              <a:avLst/>
            </a:prstGeom>
            <a:solidFill>
              <a:schemeClr val="accent1">
                <a:lumMod val="75000"/>
              </a:schemeClr>
            </a:solidFill>
            <a:ln>
              <a:noFill/>
            </a:ln>
            <a:effectLst>
              <a:outerShdw blurRad="381000" dist="381000" dir="5400000" sx="90000" sy="90000" algn="t"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D691B441-505C-2889-9B65-FCC2F629FA1C}"/>
                </a:ext>
              </a:extLst>
            </p:cNvPr>
            <p:cNvSpPr/>
            <p:nvPr/>
          </p:nvSpPr>
          <p:spPr>
            <a:xfrm>
              <a:off x="2432630" y="2279823"/>
              <a:ext cx="499680" cy="499680"/>
            </a:xfrm>
            <a:prstGeom prst="ellipse">
              <a:avLst/>
            </a:prstGeom>
            <a:solidFill>
              <a:schemeClr val="bg1"/>
            </a:solidFill>
            <a:ln>
              <a:noFill/>
            </a:ln>
            <a:effectLst>
              <a:outerShdw blurRad="381000" dist="254000" dir="5400000" sx="90000" sy="90000" algn="t"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6A529C4B-5A95-E14A-E806-9F3D8D495873}"/>
                </a:ext>
              </a:extLst>
            </p:cNvPr>
            <p:cNvSpPr/>
            <p:nvPr/>
          </p:nvSpPr>
          <p:spPr>
            <a:xfrm>
              <a:off x="3185870" y="2365366"/>
              <a:ext cx="499680" cy="499680"/>
            </a:xfrm>
            <a:prstGeom prst="ellipse">
              <a:avLst/>
            </a:prstGeom>
            <a:solidFill>
              <a:schemeClr val="bg1"/>
            </a:solidFill>
            <a:ln>
              <a:noFill/>
            </a:ln>
            <a:effectLst>
              <a:outerShdw blurRad="381000" dist="254000" dir="5400000" sx="90000" sy="90000" algn="t"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0B8FDBBC-D1E8-5799-4A18-F051790E76C9}"/>
                </a:ext>
              </a:extLst>
            </p:cNvPr>
            <p:cNvSpPr/>
            <p:nvPr/>
          </p:nvSpPr>
          <p:spPr>
            <a:xfrm>
              <a:off x="3984006" y="2263260"/>
              <a:ext cx="499680" cy="499680"/>
            </a:xfrm>
            <a:prstGeom prst="ellipse">
              <a:avLst/>
            </a:prstGeom>
            <a:solidFill>
              <a:schemeClr val="bg1"/>
            </a:solidFill>
            <a:ln>
              <a:noFill/>
            </a:ln>
            <a:effectLst>
              <a:outerShdw blurRad="381000" dist="254000" dir="5400000" sx="90000" sy="90000" algn="t"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4F94F341-EF78-1EC2-2BC5-2D81B30AC888}"/>
                </a:ext>
              </a:extLst>
            </p:cNvPr>
            <p:cNvSpPr/>
            <p:nvPr/>
          </p:nvSpPr>
          <p:spPr>
            <a:xfrm>
              <a:off x="3677659" y="3018773"/>
              <a:ext cx="410227" cy="410227"/>
            </a:xfrm>
            <a:prstGeom prst="ellipse">
              <a:avLst/>
            </a:prstGeom>
            <a:solidFill>
              <a:schemeClr val="accent1">
                <a:lumMod val="75000"/>
              </a:schemeClr>
            </a:solidFill>
            <a:ln>
              <a:noFill/>
            </a:ln>
            <a:effectLst>
              <a:outerShdw blurRad="381000" dist="381000" dir="5400000" sx="90000" sy="90000" algn="t"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ADC1B9AF-944C-16B9-CFB7-4BDBFFC38D9D}"/>
                </a:ext>
              </a:extLst>
            </p:cNvPr>
            <p:cNvSpPr/>
            <p:nvPr/>
          </p:nvSpPr>
          <p:spPr>
            <a:xfrm>
              <a:off x="1804354" y="1085894"/>
              <a:ext cx="499680" cy="499680"/>
            </a:xfrm>
            <a:prstGeom prst="ellipse">
              <a:avLst/>
            </a:prstGeom>
            <a:solidFill>
              <a:schemeClr val="bg1"/>
            </a:solidFill>
            <a:ln>
              <a:noFill/>
            </a:ln>
            <a:effectLst>
              <a:outerShdw blurRad="381000" dist="254000" dir="5400000" sx="90000" sy="90000" algn="t"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0004528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8" name="矩形: 圆角 57">
            <a:extLst>
              <a:ext uri="{FF2B5EF4-FFF2-40B4-BE49-F238E27FC236}">
                <a16:creationId xmlns:a16="http://schemas.microsoft.com/office/drawing/2014/main" id="{D198837E-4797-8DE4-F5E5-9DFC62037FAB}"/>
              </a:ext>
            </a:extLst>
          </p:cNvPr>
          <p:cNvSpPr/>
          <p:nvPr/>
        </p:nvSpPr>
        <p:spPr>
          <a:xfrm>
            <a:off x="518658" y="549275"/>
            <a:ext cx="11150832" cy="5759450"/>
          </a:xfrm>
          <a:prstGeom prst="roundRect">
            <a:avLst>
              <a:gd name="adj" fmla="val 3709"/>
            </a:avLst>
          </a:prstGeom>
          <a:solidFill>
            <a:schemeClr val="bg1">
              <a:alpha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85" name="组合 84">
            <a:extLst>
              <a:ext uri="{FF2B5EF4-FFF2-40B4-BE49-F238E27FC236}">
                <a16:creationId xmlns:a16="http://schemas.microsoft.com/office/drawing/2014/main" id="{685E4E9A-A28F-1180-549F-731E70B6C0CF}"/>
              </a:ext>
            </a:extLst>
          </p:cNvPr>
          <p:cNvGrpSpPr/>
          <p:nvPr/>
        </p:nvGrpSpPr>
        <p:grpSpPr>
          <a:xfrm>
            <a:off x="695325" y="549275"/>
            <a:ext cx="3276600" cy="705097"/>
            <a:chOff x="695325" y="549275"/>
            <a:chExt cx="3276600" cy="705097"/>
          </a:xfrm>
        </p:grpSpPr>
        <p:sp>
          <p:nvSpPr>
            <p:cNvPr id="83" name="任意多边形: 形状 82">
              <a:extLst>
                <a:ext uri="{FF2B5EF4-FFF2-40B4-BE49-F238E27FC236}">
                  <a16:creationId xmlns:a16="http://schemas.microsoft.com/office/drawing/2014/main" id="{3981C318-FB3C-C354-F768-59AA10A360B4}"/>
                </a:ext>
              </a:extLst>
            </p:cNvPr>
            <p:cNvSpPr/>
            <p:nvPr/>
          </p:nvSpPr>
          <p:spPr>
            <a:xfrm>
              <a:off x="695325" y="549275"/>
              <a:ext cx="3276600" cy="705097"/>
            </a:xfrm>
            <a:custGeom>
              <a:avLst/>
              <a:gdLst>
                <a:gd name="connsiteX0" fmla="*/ 0 w 3276600"/>
                <a:gd name="connsiteY0" fmla="*/ 0 h 705097"/>
                <a:gd name="connsiteX1" fmla="*/ 80 w 3276600"/>
                <a:gd name="connsiteY1" fmla="*/ 0 h 705097"/>
                <a:gd name="connsiteX2" fmla="*/ 80 w 3276600"/>
                <a:gd name="connsiteY2" fmla="*/ 705096 h 705097"/>
                <a:gd name="connsiteX3" fmla="*/ 705176 w 3276600"/>
                <a:gd name="connsiteY3" fmla="*/ 705096 h 705097"/>
                <a:gd name="connsiteX4" fmla="*/ 80 w 3276600"/>
                <a:gd name="connsiteY4" fmla="*/ 0 h 705097"/>
                <a:gd name="connsiteX5" fmla="*/ 3276600 w 3276600"/>
                <a:gd name="connsiteY5" fmla="*/ 0 h 705097"/>
                <a:gd name="connsiteX6" fmla="*/ 3276600 w 3276600"/>
                <a:gd name="connsiteY6" fmla="*/ 1 h 705097"/>
                <a:gd name="connsiteX7" fmla="*/ 2571504 w 3276600"/>
                <a:gd name="connsiteY7" fmla="*/ 705097 h 705097"/>
                <a:gd name="connsiteX8" fmla="*/ 0 w 3276600"/>
                <a:gd name="connsiteY8" fmla="*/ 705097 h 705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76600" h="705097">
                  <a:moveTo>
                    <a:pt x="0" y="0"/>
                  </a:moveTo>
                  <a:lnTo>
                    <a:pt x="80" y="0"/>
                  </a:lnTo>
                  <a:lnTo>
                    <a:pt x="80" y="705096"/>
                  </a:lnTo>
                  <a:lnTo>
                    <a:pt x="705176" y="705096"/>
                  </a:lnTo>
                  <a:lnTo>
                    <a:pt x="80" y="0"/>
                  </a:lnTo>
                  <a:lnTo>
                    <a:pt x="3276600" y="0"/>
                  </a:lnTo>
                  <a:lnTo>
                    <a:pt x="3276600" y="1"/>
                  </a:lnTo>
                  <a:lnTo>
                    <a:pt x="2571504" y="705097"/>
                  </a:lnTo>
                  <a:lnTo>
                    <a:pt x="0" y="705097"/>
                  </a:lnTo>
                  <a:close/>
                </a:path>
              </a:pathLst>
            </a:custGeom>
            <a:solidFill>
              <a:schemeClr val="accent4">
                <a:alpha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4" name="文本框 83">
              <a:extLst>
                <a:ext uri="{FF2B5EF4-FFF2-40B4-BE49-F238E27FC236}">
                  <a16:creationId xmlns:a16="http://schemas.microsoft.com/office/drawing/2014/main" id="{B24FCC14-807E-3959-9407-77E5F8AF63CF}"/>
                </a:ext>
              </a:extLst>
            </p:cNvPr>
            <p:cNvSpPr txBox="1"/>
            <p:nvPr/>
          </p:nvSpPr>
          <p:spPr>
            <a:xfrm>
              <a:off x="1118473" y="640213"/>
              <a:ext cx="2339102" cy="523220"/>
            </a:xfrm>
            <a:prstGeom prst="rect">
              <a:avLst/>
            </a:prstGeom>
            <a:noFill/>
          </p:spPr>
          <p:txBody>
            <a:bodyPr wrap="none" rtlCol="0">
              <a:spAutoFit/>
            </a:bodyPr>
            <a:lstStyle/>
            <a:p>
              <a:r>
                <a:rPr lang="zh-CN" altLang="en-US" sz="2800" dirty="0">
                  <a:latin typeface="+mj-ea"/>
                  <a:ea typeface="+mj-ea"/>
                </a:rPr>
                <a:t>未来工作规划</a:t>
              </a:r>
            </a:p>
          </p:txBody>
        </p:sp>
      </p:grpSp>
      <p:grpSp>
        <p:nvGrpSpPr>
          <p:cNvPr id="12" name="组合 11">
            <a:extLst>
              <a:ext uri="{FF2B5EF4-FFF2-40B4-BE49-F238E27FC236}">
                <a16:creationId xmlns:a16="http://schemas.microsoft.com/office/drawing/2014/main" id="{C2E5782D-072F-62D7-9C26-BAB057A31691}"/>
              </a:ext>
            </a:extLst>
          </p:cNvPr>
          <p:cNvGrpSpPr/>
          <p:nvPr/>
        </p:nvGrpSpPr>
        <p:grpSpPr>
          <a:xfrm>
            <a:off x="707220" y="1752048"/>
            <a:ext cx="5046984" cy="1550504"/>
            <a:chOff x="846920" y="1739348"/>
            <a:chExt cx="5046984" cy="1550504"/>
          </a:xfrm>
        </p:grpSpPr>
        <p:sp>
          <p:nvSpPr>
            <p:cNvPr id="2" name="矩形: 圆角 1">
              <a:extLst>
                <a:ext uri="{FF2B5EF4-FFF2-40B4-BE49-F238E27FC236}">
                  <a16:creationId xmlns:a16="http://schemas.microsoft.com/office/drawing/2014/main" id="{2EC6A4AE-627C-7BDE-2288-52B9202E360A}"/>
                </a:ext>
              </a:extLst>
            </p:cNvPr>
            <p:cNvSpPr/>
            <p:nvPr/>
          </p:nvSpPr>
          <p:spPr>
            <a:xfrm>
              <a:off x="846920" y="1739348"/>
              <a:ext cx="5046984" cy="1550504"/>
            </a:xfrm>
            <a:prstGeom prst="roundRect">
              <a:avLst>
                <a:gd name="adj" fmla="val 6019"/>
              </a:avLst>
            </a:prstGeom>
            <a:solidFill>
              <a:schemeClr val="bg1">
                <a:lumMod val="95000"/>
                <a:alpha val="80000"/>
              </a:schemeClr>
            </a:solidFill>
            <a:ln w="0">
              <a:noFill/>
            </a:ln>
            <a:effectLst>
              <a:outerShdw blurRad="381000" dist="381000" dir="5400000" sx="90000" sy="90000" algn="t"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3" name="矩形: 圆角 2">
              <a:extLst>
                <a:ext uri="{FF2B5EF4-FFF2-40B4-BE49-F238E27FC236}">
                  <a16:creationId xmlns:a16="http://schemas.microsoft.com/office/drawing/2014/main" id="{653F8B24-DF1E-F3A2-36E9-4FAB4EF49AC5}"/>
                </a:ext>
              </a:extLst>
            </p:cNvPr>
            <p:cNvSpPr/>
            <p:nvPr/>
          </p:nvSpPr>
          <p:spPr>
            <a:xfrm>
              <a:off x="846920" y="1739348"/>
              <a:ext cx="213530" cy="1550504"/>
            </a:xfrm>
            <a:prstGeom prst="roundRect">
              <a:avLst>
                <a:gd name="adj" fmla="val 601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a:extLst>
                <a:ext uri="{FF2B5EF4-FFF2-40B4-BE49-F238E27FC236}">
                  <a16:creationId xmlns:a16="http://schemas.microsoft.com/office/drawing/2014/main" id="{B614DFB1-166C-9A98-7694-5C72A7D20931}"/>
                </a:ext>
              </a:extLst>
            </p:cNvPr>
            <p:cNvGrpSpPr/>
            <p:nvPr/>
          </p:nvGrpSpPr>
          <p:grpSpPr>
            <a:xfrm>
              <a:off x="1591602" y="2020938"/>
              <a:ext cx="3557621" cy="948790"/>
              <a:chOff x="1804470" y="2020938"/>
              <a:chExt cx="3557621" cy="948790"/>
            </a:xfrm>
          </p:grpSpPr>
          <p:sp>
            <p:nvSpPr>
              <p:cNvPr id="10" name="图形 4">
                <a:extLst>
                  <a:ext uri="{FF2B5EF4-FFF2-40B4-BE49-F238E27FC236}">
                    <a16:creationId xmlns:a16="http://schemas.microsoft.com/office/drawing/2014/main" id="{B695BD01-935B-A0BA-BA7D-30702CACD205}"/>
                  </a:ext>
                </a:extLst>
              </p:cNvPr>
              <p:cNvSpPr/>
              <p:nvPr/>
            </p:nvSpPr>
            <p:spPr>
              <a:xfrm>
                <a:off x="1804470" y="2274129"/>
                <a:ext cx="652980" cy="652103"/>
              </a:xfrm>
              <a:custGeom>
                <a:avLst/>
                <a:gdLst>
                  <a:gd name="connsiteX0" fmla="*/ 802651 w 809167"/>
                  <a:gd name="connsiteY0" fmla="*/ 478079 h 808081"/>
                  <a:gd name="connsiteX1" fmla="*/ 715851 w 809167"/>
                  <a:gd name="connsiteY1" fmla="*/ 391279 h 808081"/>
                  <a:gd name="connsiteX2" fmla="*/ 700102 w 809167"/>
                  <a:gd name="connsiteY2" fmla="*/ 384762 h 808081"/>
                  <a:gd name="connsiteX3" fmla="*/ 684353 w 809167"/>
                  <a:gd name="connsiteY3" fmla="*/ 391279 h 808081"/>
                  <a:gd name="connsiteX4" fmla="*/ 415898 w 809167"/>
                  <a:gd name="connsiteY4" fmla="*/ 659644 h 808081"/>
                  <a:gd name="connsiteX5" fmla="*/ 409743 w 809167"/>
                  <a:gd name="connsiteY5" fmla="*/ 671139 h 808081"/>
                  <a:gd name="connsiteX6" fmla="*/ 409652 w 809167"/>
                  <a:gd name="connsiteY6" fmla="*/ 671139 h 808081"/>
                  <a:gd name="connsiteX7" fmla="*/ 393361 w 809167"/>
                  <a:gd name="connsiteY7" fmla="*/ 784820 h 808081"/>
                  <a:gd name="connsiteX8" fmla="*/ 393180 w 809167"/>
                  <a:gd name="connsiteY8" fmla="*/ 784911 h 808081"/>
                  <a:gd name="connsiteX9" fmla="*/ 393270 w 809167"/>
                  <a:gd name="connsiteY9" fmla="*/ 785544 h 808081"/>
                  <a:gd name="connsiteX10" fmla="*/ 391550 w 809167"/>
                  <a:gd name="connsiteY10" fmla="*/ 797220 h 808081"/>
                  <a:gd name="connsiteX11" fmla="*/ 391098 w 809167"/>
                  <a:gd name="connsiteY11" fmla="*/ 799845 h 808081"/>
                  <a:gd name="connsiteX12" fmla="*/ 397072 w 809167"/>
                  <a:gd name="connsiteY12" fmla="*/ 806543 h 808081"/>
                  <a:gd name="connsiteX13" fmla="*/ 397072 w 809167"/>
                  <a:gd name="connsiteY13" fmla="*/ 806815 h 808081"/>
                  <a:gd name="connsiteX14" fmla="*/ 397796 w 809167"/>
                  <a:gd name="connsiteY14" fmla="*/ 806633 h 808081"/>
                  <a:gd name="connsiteX15" fmla="*/ 397886 w 809167"/>
                  <a:gd name="connsiteY15" fmla="*/ 806724 h 808081"/>
                  <a:gd name="connsiteX16" fmla="*/ 400692 w 809167"/>
                  <a:gd name="connsiteY16" fmla="*/ 806181 h 808081"/>
                  <a:gd name="connsiteX17" fmla="*/ 522610 w 809167"/>
                  <a:gd name="connsiteY17" fmla="*/ 784187 h 808081"/>
                  <a:gd name="connsiteX18" fmla="*/ 522610 w 809167"/>
                  <a:gd name="connsiteY18" fmla="*/ 784096 h 808081"/>
                  <a:gd name="connsiteX19" fmla="*/ 534286 w 809167"/>
                  <a:gd name="connsiteY19" fmla="*/ 777942 h 808081"/>
                  <a:gd name="connsiteX20" fmla="*/ 802651 w 809167"/>
                  <a:gd name="connsiteY20" fmla="*/ 509577 h 808081"/>
                  <a:gd name="connsiteX21" fmla="*/ 802651 w 809167"/>
                  <a:gd name="connsiteY21" fmla="*/ 478079 h 808081"/>
                  <a:gd name="connsiteX22" fmla="*/ 504689 w 809167"/>
                  <a:gd name="connsiteY22" fmla="*/ 736035 h 808081"/>
                  <a:gd name="connsiteX23" fmla="*/ 449930 w 809167"/>
                  <a:gd name="connsiteY23" fmla="*/ 745901 h 808081"/>
                  <a:gd name="connsiteX24" fmla="*/ 458076 w 809167"/>
                  <a:gd name="connsiteY24" fmla="*/ 688698 h 808081"/>
                  <a:gd name="connsiteX25" fmla="*/ 699921 w 809167"/>
                  <a:gd name="connsiteY25" fmla="*/ 446853 h 808081"/>
                  <a:gd name="connsiteX26" fmla="*/ 746896 w 809167"/>
                  <a:gd name="connsiteY26" fmla="*/ 493828 h 808081"/>
                  <a:gd name="connsiteX27" fmla="*/ 504689 w 809167"/>
                  <a:gd name="connsiteY27" fmla="*/ 736035 h 808081"/>
                  <a:gd name="connsiteX28" fmla="*/ 560896 w 809167"/>
                  <a:gd name="connsiteY28" fmla="*/ 479617 h 808081"/>
                  <a:gd name="connsiteX29" fmla="*/ 445766 w 809167"/>
                  <a:gd name="connsiteY29" fmla="*/ 428841 h 808081"/>
                  <a:gd name="connsiteX30" fmla="*/ 584339 w 809167"/>
                  <a:gd name="connsiteY30" fmla="*/ 222838 h 808081"/>
                  <a:gd name="connsiteX31" fmla="*/ 361410 w 809167"/>
                  <a:gd name="connsiteY31" fmla="*/ 0 h 808081"/>
                  <a:gd name="connsiteX32" fmla="*/ 138482 w 809167"/>
                  <a:gd name="connsiteY32" fmla="*/ 222838 h 808081"/>
                  <a:gd name="connsiteX33" fmla="*/ 276873 w 809167"/>
                  <a:gd name="connsiteY33" fmla="*/ 428841 h 808081"/>
                  <a:gd name="connsiteX34" fmla="*/ 0 w 809167"/>
                  <a:gd name="connsiteY34" fmla="*/ 779933 h 808081"/>
                  <a:gd name="connsiteX35" fmla="*/ 25253 w 809167"/>
                  <a:gd name="connsiteY35" fmla="*/ 805185 h 808081"/>
                  <a:gd name="connsiteX36" fmla="*/ 50505 w 809167"/>
                  <a:gd name="connsiteY36" fmla="*/ 779933 h 808081"/>
                  <a:gd name="connsiteX37" fmla="*/ 361410 w 809167"/>
                  <a:gd name="connsiteY37" fmla="*/ 469028 h 808081"/>
                  <a:gd name="connsiteX38" fmla="*/ 524239 w 809167"/>
                  <a:gd name="connsiteY38" fmla="*/ 515641 h 808081"/>
                  <a:gd name="connsiteX39" fmla="*/ 560896 w 809167"/>
                  <a:gd name="connsiteY39" fmla="*/ 479617 h 808081"/>
                  <a:gd name="connsiteX40" fmla="*/ 189077 w 809167"/>
                  <a:gd name="connsiteY40" fmla="*/ 222838 h 808081"/>
                  <a:gd name="connsiteX41" fmla="*/ 361410 w 809167"/>
                  <a:gd name="connsiteY41" fmla="*/ 50505 h 808081"/>
                  <a:gd name="connsiteX42" fmla="*/ 533743 w 809167"/>
                  <a:gd name="connsiteY42" fmla="*/ 222838 h 808081"/>
                  <a:gd name="connsiteX43" fmla="*/ 361410 w 809167"/>
                  <a:gd name="connsiteY43" fmla="*/ 395171 h 808081"/>
                  <a:gd name="connsiteX44" fmla="*/ 189077 w 809167"/>
                  <a:gd name="connsiteY44" fmla="*/ 222838 h 808081"/>
                  <a:gd name="connsiteX45" fmla="*/ 782920 w 809167"/>
                  <a:gd name="connsiteY45" fmla="*/ 757577 h 808081"/>
                  <a:gd name="connsiteX46" fmla="*/ 597463 w 809167"/>
                  <a:gd name="connsiteY46" fmla="*/ 757577 h 808081"/>
                  <a:gd name="connsiteX47" fmla="*/ 572210 w 809167"/>
                  <a:gd name="connsiteY47" fmla="*/ 782829 h 808081"/>
                  <a:gd name="connsiteX48" fmla="*/ 597463 w 809167"/>
                  <a:gd name="connsiteY48" fmla="*/ 808082 h 808081"/>
                  <a:gd name="connsiteX49" fmla="*/ 782920 w 809167"/>
                  <a:gd name="connsiteY49" fmla="*/ 808082 h 808081"/>
                  <a:gd name="connsiteX50" fmla="*/ 808172 w 809167"/>
                  <a:gd name="connsiteY50" fmla="*/ 782829 h 808081"/>
                  <a:gd name="connsiteX51" fmla="*/ 782920 w 809167"/>
                  <a:gd name="connsiteY51" fmla="*/ 757577 h 808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809167" h="808081">
                    <a:moveTo>
                      <a:pt x="802651" y="478079"/>
                    </a:moveTo>
                    <a:lnTo>
                      <a:pt x="715851" y="391279"/>
                    </a:lnTo>
                    <a:cubicBezTo>
                      <a:pt x="711506" y="386934"/>
                      <a:pt x="705804" y="384762"/>
                      <a:pt x="700102" y="384762"/>
                    </a:cubicBezTo>
                    <a:cubicBezTo>
                      <a:pt x="694400" y="384762"/>
                      <a:pt x="688698" y="387025"/>
                      <a:pt x="684353" y="391279"/>
                    </a:cubicBezTo>
                    <a:lnTo>
                      <a:pt x="415898" y="659644"/>
                    </a:lnTo>
                    <a:cubicBezTo>
                      <a:pt x="412639" y="662902"/>
                      <a:pt x="410648" y="666975"/>
                      <a:pt x="409743" y="671139"/>
                    </a:cubicBezTo>
                    <a:lnTo>
                      <a:pt x="409652" y="671139"/>
                    </a:lnTo>
                    <a:lnTo>
                      <a:pt x="393361" y="784820"/>
                    </a:lnTo>
                    <a:lnTo>
                      <a:pt x="393180" y="784911"/>
                    </a:lnTo>
                    <a:lnTo>
                      <a:pt x="393270" y="785544"/>
                    </a:lnTo>
                    <a:lnTo>
                      <a:pt x="391550" y="797220"/>
                    </a:lnTo>
                    <a:cubicBezTo>
                      <a:pt x="391279" y="798035"/>
                      <a:pt x="391098" y="799031"/>
                      <a:pt x="391098" y="799845"/>
                    </a:cubicBezTo>
                    <a:cubicBezTo>
                      <a:pt x="391098" y="803375"/>
                      <a:pt x="393632" y="806181"/>
                      <a:pt x="397072" y="806543"/>
                    </a:cubicBezTo>
                    <a:lnTo>
                      <a:pt x="397072" y="806815"/>
                    </a:lnTo>
                    <a:lnTo>
                      <a:pt x="397796" y="806633"/>
                    </a:lnTo>
                    <a:cubicBezTo>
                      <a:pt x="397886" y="806633"/>
                      <a:pt x="397886" y="806724"/>
                      <a:pt x="397886" y="806724"/>
                    </a:cubicBezTo>
                    <a:cubicBezTo>
                      <a:pt x="398882" y="806724"/>
                      <a:pt x="399877" y="806543"/>
                      <a:pt x="400692" y="806181"/>
                    </a:cubicBezTo>
                    <a:lnTo>
                      <a:pt x="522610" y="784187"/>
                    </a:lnTo>
                    <a:lnTo>
                      <a:pt x="522610" y="784096"/>
                    </a:lnTo>
                    <a:cubicBezTo>
                      <a:pt x="526955" y="783282"/>
                      <a:pt x="531028" y="781200"/>
                      <a:pt x="534286" y="777942"/>
                    </a:cubicBezTo>
                    <a:lnTo>
                      <a:pt x="802651" y="509577"/>
                    </a:lnTo>
                    <a:cubicBezTo>
                      <a:pt x="811340" y="500888"/>
                      <a:pt x="811340" y="486768"/>
                      <a:pt x="802651" y="478079"/>
                    </a:cubicBezTo>
                    <a:close/>
                    <a:moveTo>
                      <a:pt x="504689" y="736035"/>
                    </a:moveTo>
                    <a:lnTo>
                      <a:pt x="449930" y="745901"/>
                    </a:lnTo>
                    <a:lnTo>
                      <a:pt x="458076" y="688698"/>
                    </a:lnTo>
                    <a:lnTo>
                      <a:pt x="699921" y="446853"/>
                    </a:lnTo>
                    <a:lnTo>
                      <a:pt x="746896" y="493828"/>
                    </a:lnTo>
                    <a:lnTo>
                      <a:pt x="504689" y="736035"/>
                    </a:lnTo>
                    <a:close/>
                    <a:moveTo>
                      <a:pt x="560896" y="479617"/>
                    </a:moveTo>
                    <a:cubicBezTo>
                      <a:pt x="526140" y="456537"/>
                      <a:pt x="487492" y="438888"/>
                      <a:pt x="445766" y="428841"/>
                    </a:cubicBezTo>
                    <a:cubicBezTo>
                      <a:pt x="526864" y="395533"/>
                      <a:pt x="584339" y="315793"/>
                      <a:pt x="584339" y="222838"/>
                    </a:cubicBezTo>
                    <a:cubicBezTo>
                      <a:pt x="584339" y="99924"/>
                      <a:pt x="484234" y="0"/>
                      <a:pt x="361410" y="0"/>
                    </a:cubicBezTo>
                    <a:cubicBezTo>
                      <a:pt x="238496" y="0"/>
                      <a:pt x="138482" y="99924"/>
                      <a:pt x="138482" y="222838"/>
                    </a:cubicBezTo>
                    <a:cubicBezTo>
                      <a:pt x="138482" y="315793"/>
                      <a:pt x="195775" y="395533"/>
                      <a:pt x="276873" y="428841"/>
                    </a:cubicBezTo>
                    <a:cubicBezTo>
                      <a:pt x="118388" y="467036"/>
                      <a:pt x="0" y="609682"/>
                      <a:pt x="0" y="779933"/>
                    </a:cubicBezTo>
                    <a:cubicBezTo>
                      <a:pt x="0" y="793871"/>
                      <a:pt x="11314" y="805185"/>
                      <a:pt x="25253" y="805185"/>
                    </a:cubicBezTo>
                    <a:cubicBezTo>
                      <a:pt x="39282" y="805185"/>
                      <a:pt x="50505" y="793871"/>
                      <a:pt x="50505" y="779933"/>
                    </a:cubicBezTo>
                    <a:cubicBezTo>
                      <a:pt x="50505" y="608505"/>
                      <a:pt x="189982" y="469028"/>
                      <a:pt x="361410" y="469028"/>
                    </a:cubicBezTo>
                    <a:cubicBezTo>
                      <a:pt x="421147" y="469028"/>
                      <a:pt x="476721" y="486315"/>
                      <a:pt x="524239" y="515641"/>
                    </a:cubicBezTo>
                    <a:lnTo>
                      <a:pt x="560896" y="479617"/>
                    </a:lnTo>
                    <a:close/>
                    <a:moveTo>
                      <a:pt x="189077" y="222838"/>
                    </a:moveTo>
                    <a:cubicBezTo>
                      <a:pt x="189077" y="127801"/>
                      <a:pt x="266374" y="50505"/>
                      <a:pt x="361410" y="50505"/>
                    </a:cubicBezTo>
                    <a:cubicBezTo>
                      <a:pt x="456447" y="50505"/>
                      <a:pt x="533743" y="127801"/>
                      <a:pt x="533743" y="222838"/>
                    </a:cubicBezTo>
                    <a:cubicBezTo>
                      <a:pt x="533743" y="317874"/>
                      <a:pt x="456356" y="395171"/>
                      <a:pt x="361410" y="395171"/>
                    </a:cubicBezTo>
                    <a:cubicBezTo>
                      <a:pt x="266283" y="395171"/>
                      <a:pt x="189077" y="317874"/>
                      <a:pt x="189077" y="222838"/>
                    </a:cubicBezTo>
                    <a:close/>
                    <a:moveTo>
                      <a:pt x="782920" y="757577"/>
                    </a:moveTo>
                    <a:lnTo>
                      <a:pt x="597463" y="757577"/>
                    </a:lnTo>
                    <a:cubicBezTo>
                      <a:pt x="583524" y="757577"/>
                      <a:pt x="572210" y="768800"/>
                      <a:pt x="572210" y="782829"/>
                    </a:cubicBezTo>
                    <a:cubicBezTo>
                      <a:pt x="572210" y="796768"/>
                      <a:pt x="583524" y="808082"/>
                      <a:pt x="597463" y="808082"/>
                    </a:cubicBezTo>
                    <a:lnTo>
                      <a:pt x="782920" y="808082"/>
                    </a:lnTo>
                    <a:cubicBezTo>
                      <a:pt x="796858" y="808082"/>
                      <a:pt x="808172" y="796768"/>
                      <a:pt x="808172" y="782829"/>
                    </a:cubicBezTo>
                    <a:cubicBezTo>
                      <a:pt x="808172" y="768800"/>
                      <a:pt x="796858" y="757577"/>
                      <a:pt x="782920" y="757577"/>
                    </a:cubicBezTo>
                    <a:close/>
                  </a:path>
                </a:pathLst>
              </a:custGeom>
              <a:solidFill>
                <a:schemeClr val="accent1"/>
              </a:solidFill>
              <a:ln w="902" cap="flat">
                <a:noFill/>
                <a:prstDash val="solid"/>
                <a:miter/>
              </a:ln>
            </p:spPr>
            <p:txBody>
              <a:bodyPr rtlCol="0" anchor="ctr"/>
              <a:lstStyle/>
              <a:p>
                <a:endParaRPr lang="zh-CN" altLang="en-US"/>
              </a:p>
            </p:txBody>
          </p:sp>
          <p:sp>
            <p:nvSpPr>
              <p:cNvPr id="7" name="文本框 6">
                <a:extLst>
                  <a:ext uri="{FF2B5EF4-FFF2-40B4-BE49-F238E27FC236}">
                    <a16:creationId xmlns:a16="http://schemas.microsoft.com/office/drawing/2014/main" id="{8153F9B9-B6B2-DD6C-A52B-72EE7E722118}"/>
                  </a:ext>
                </a:extLst>
              </p:cNvPr>
              <p:cNvSpPr txBox="1"/>
              <p:nvPr/>
            </p:nvSpPr>
            <p:spPr>
              <a:xfrm>
                <a:off x="2589703" y="2020938"/>
                <a:ext cx="1534593" cy="400110"/>
              </a:xfrm>
              <a:prstGeom prst="rect">
                <a:avLst/>
              </a:prstGeom>
              <a:noFill/>
            </p:spPr>
            <p:txBody>
              <a:bodyPr wrap="square" rtlCol="0">
                <a:spAutoFit/>
              </a:bodyPr>
              <a:lstStyle/>
              <a:p>
                <a:r>
                  <a:rPr lang="zh-CN" altLang="en-US" sz="2000" dirty="0">
                    <a:latin typeface="+mj-ea"/>
                    <a:ea typeface="+mj-ea"/>
                  </a:rPr>
                  <a:t>添加小标题</a:t>
                </a:r>
              </a:p>
            </p:txBody>
          </p:sp>
          <p:sp>
            <p:nvSpPr>
              <p:cNvPr id="8" name="文本框 7">
                <a:extLst>
                  <a:ext uri="{FF2B5EF4-FFF2-40B4-BE49-F238E27FC236}">
                    <a16:creationId xmlns:a16="http://schemas.microsoft.com/office/drawing/2014/main" id="{EFA14C65-B243-B2A0-1270-85606288A749}"/>
                  </a:ext>
                </a:extLst>
              </p:cNvPr>
              <p:cNvSpPr txBox="1"/>
              <p:nvPr/>
            </p:nvSpPr>
            <p:spPr>
              <a:xfrm>
                <a:off x="2589703" y="2602383"/>
                <a:ext cx="2772388" cy="367345"/>
              </a:xfrm>
              <a:prstGeom prst="rect">
                <a:avLst/>
              </a:prstGeom>
              <a:noFill/>
            </p:spPr>
            <p:txBody>
              <a:bodyPr wrap="square" rtlCol="0">
                <a:spAutoFit/>
              </a:bodyPr>
              <a:lstStyle/>
              <a:p>
                <a:pPr algn="just">
                  <a:lnSpc>
                    <a:spcPct val="120000"/>
                  </a:lnSpc>
                </a:pPr>
                <a:r>
                  <a:rPr lang="zh-CN" altLang="en-US" sz="1600" dirty="0"/>
                  <a:t>单击此处添加小标题内容</a:t>
                </a:r>
              </a:p>
            </p:txBody>
          </p:sp>
          <p:cxnSp>
            <p:nvCxnSpPr>
              <p:cNvPr id="9" name="直接连接符 8">
                <a:extLst>
                  <a:ext uri="{FF2B5EF4-FFF2-40B4-BE49-F238E27FC236}">
                    <a16:creationId xmlns:a16="http://schemas.microsoft.com/office/drawing/2014/main" id="{DDCE2485-3FAC-51C6-FF86-9DCFEF2A477F}"/>
                  </a:ext>
                </a:extLst>
              </p:cNvPr>
              <p:cNvCxnSpPr>
                <a:cxnSpLocks/>
              </p:cNvCxnSpPr>
              <p:nvPr/>
            </p:nvCxnSpPr>
            <p:spPr>
              <a:xfrm>
                <a:off x="2704003" y="2427398"/>
                <a:ext cx="1256764" cy="0"/>
              </a:xfrm>
              <a:prstGeom prst="line">
                <a:avLst/>
              </a:prstGeom>
              <a:ln w="12700">
                <a:solidFill>
                  <a:schemeClr val="accent4"/>
                </a:solidFill>
                <a:prstDash val="sysDot"/>
              </a:ln>
            </p:spPr>
            <p:style>
              <a:lnRef idx="1">
                <a:schemeClr val="accent1"/>
              </a:lnRef>
              <a:fillRef idx="0">
                <a:schemeClr val="accent1"/>
              </a:fillRef>
              <a:effectRef idx="0">
                <a:schemeClr val="accent1"/>
              </a:effectRef>
              <a:fontRef idx="minor">
                <a:schemeClr val="tx1"/>
              </a:fontRef>
            </p:style>
          </p:cxnSp>
        </p:grpSp>
      </p:grpSp>
      <p:grpSp>
        <p:nvGrpSpPr>
          <p:cNvPr id="13" name="组合 12">
            <a:extLst>
              <a:ext uri="{FF2B5EF4-FFF2-40B4-BE49-F238E27FC236}">
                <a16:creationId xmlns:a16="http://schemas.microsoft.com/office/drawing/2014/main" id="{827D0457-F35E-46E8-3559-050AEE595898}"/>
              </a:ext>
            </a:extLst>
          </p:cNvPr>
          <p:cNvGrpSpPr/>
          <p:nvPr/>
        </p:nvGrpSpPr>
        <p:grpSpPr>
          <a:xfrm>
            <a:off x="707220" y="4418496"/>
            <a:ext cx="5046984" cy="1550504"/>
            <a:chOff x="846920" y="1739348"/>
            <a:chExt cx="5046984" cy="1550504"/>
          </a:xfrm>
        </p:grpSpPr>
        <p:sp>
          <p:nvSpPr>
            <p:cNvPr id="14" name="矩形: 圆角 13">
              <a:extLst>
                <a:ext uri="{FF2B5EF4-FFF2-40B4-BE49-F238E27FC236}">
                  <a16:creationId xmlns:a16="http://schemas.microsoft.com/office/drawing/2014/main" id="{386C1423-0FE9-16F3-D915-7E8C6F7CB600}"/>
                </a:ext>
              </a:extLst>
            </p:cNvPr>
            <p:cNvSpPr/>
            <p:nvPr/>
          </p:nvSpPr>
          <p:spPr>
            <a:xfrm>
              <a:off x="846920" y="1739348"/>
              <a:ext cx="5046984" cy="1550504"/>
            </a:xfrm>
            <a:prstGeom prst="roundRect">
              <a:avLst>
                <a:gd name="adj" fmla="val 6019"/>
              </a:avLst>
            </a:prstGeom>
            <a:solidFill>
              <a:schemeClr val="bg1">
                <a:lumMod val="95000"/>
                <a:alpha val="80000"/>
              </a:schemeClr>
            </a:solidFill>
            <a:ln w="0">
              <a:noFill/>
            </a:ln>
            <a:effectLst>
              <a:outerShdw blurRad="381000" dist="381000" dir="5400000" sx="90000" sy="90000" algn="t"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15" name="矩形: 圆角 14">
              <a:extLst>
                <a:ext uri="{FF2B5EF4-FFF2-40B4-BE49-F238E27FC236}">
                  <a16:creationId xmlns:a16="http://schemas.microsoft.com/office/drawing/2014/main" id="{85D2BDE0-9A1C-C93C-008D-B1B84177670C}"/>
                </a:ext>
              </a:extLst>
            </p:cNvPr>
            <p:cNvSpPr/>
            <p:nvPr/>
          </p:nvSpPr>
          <p:spPr>
            <a:xfrm>
              <a:off x="846920" y="1739348"/>
              <a:ext cx="213530" cy="1550504"/>
            </a:xfrm>
            <a:prstGeom prst="roundRect">
              <a:avLst>
                <a:gd name="adj" fmla="val 601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a16="http://schemas.microsoft.com/office/drawing/2014/main" id="{159F220D-76B9-7A51-AA6C-7A0C694B8998}"/>
                </a:ext>
              </a:extLst>
            </p:cNvPr>
            <p:cNvGrpSpPr/>
            <p:nvPr/>
          </p:nvGrpSpPr>
          <p:grpSpPr>
            <a:xfrm>
              <a:off x="1591602" y="2020938"/>
              <a:ext cx="3557621" cy="948790"/>
              <a:chOff x="1804470" y="2020938"/>
              <a:chExt cx="3557621" cy="948790"/>
            </a:xfrm>
          </p:grpSpPr>
          <p:sp>
            <p:nvSpPr>
              <p:cNvPr id="17" name="图形 4">
                <a:extLst>
                  <a:ext uri="{FF2B5EF4-FFF2-40B4-BE49-F238E27FC236}">
                    <a16:creationId xmlns:a16="http://schemas.microsoft.com/office/drawing/2014/main" id="{591F33AB-2EF9-186C-FE32-64A0F2E82F1B}"/>
                  </a:ext>
                </a:extLst>
              </p:cNvPr>
              <p:cNvSpPr/>
              <p:nvPr/>
            </p:nvSpPr>
            <p:spPr>
              <a:xfrm>
                <a:off x="1804470" y="2274129"/>
                <a:ext cx="652980" cy="652103"/>
              </a:xfrm>
              <a:custGeom>
                <a:avLst/>
                <a:gdLst>
                  <a:gd name="connsiteX0" fmla="*/ 802651 w 809167"/>
                  <a:gd name="connsiteY0" fmla="*/ 478079 h 808081"/>
                  <a:gd name="connsiteX1" fmla="*/ 715851 w 809167"/>
                  <a:gd name="connsiteY1" fmla="*/ 391279 h 808081"/>
                  <a:gd name="connsiteX2" fmla="*/ 700102 w 809167"/>
                  <a:gd name="connsiteY2" fmla="*/ 384762 h 808081"/>
                  <a:gd name="connsiteX3" fmla="*/ 684353 w 809167"/>
                  <a:gd name="connsiteY3" fmla="*/ 391279 h 808081"/>
                  <a:gd name="connsiteX4" fmla="*/ 415898 w 809167"/>
                  <a:gd name="connsiteY4" fmla="*/ 659644 h 808081"/>
                  <a:gd name="connsiteX5" fmla="*/ 409743 w 809167"/>
                  <a:gd name="connsiteY5" fmla="*/ 671139 h 808081"/>
                  <a:gd name="connsiteX6" fmla="*/ 409652 w 809167"/>
                  <a:gd name="connsiteY6" fmla="*/ 671139 h 808081"/>
                  <a:gd name="connsiteX7" fmla="*/ 393361 w 809167"/>
                  <a:gd name="connsiteY7" fmla="*/ 784820 h 808081"/>
                  <a:gd name="connsiteX8" fmla="*/ 393180 w 809167"/>
                  <a:gd name="connsiteY8" fmla="*/ 784911 h 808081"/>
                  <a:gd name="connsiteX9" fmla="*/ 393270 w 809167"/>
                  <a:gd name="connsiteY9" fmla="*/ 785544 h 808081"/>
                  <a:gd name="connsiteX10" fmla="*/ 391550 w 809167"/>
                  <a:gd name="connsiteY10" fmla="*/ 797220 h 808081"/>
                  <a:gd name="connsiteX11" fmla="*/ 391098 w 809167"/>
                  <a:gd name="connsiteY11" fmla="*/ 799845 h 808081"/>
                  <a:gd name="connsiteX12" fmla="*/ 397072 w 809167"/>
                  <a:gd name="connsiteY12" fmla="*/ 806543 h 808081"/>
                  <a:gd name="connsiteX13" fmla="*/ 397072 w 809167"/>
                  <a:gd name="connsiteY13" fmla="*/ 806815 h 808081"/>
                  <a:gd name="connsiteX14" fmla="*/ 397796 w 809167"/>
                  <a:gd name="connsiteY14" fmla="*/ 806633 h 808081"/>
                  <a:gd name="connsiteX15" fmla="*/ 397886 w 809167"/>
                  <a:gd name="connsiteY15" fmla="*/ 806724 h 808081"/>
                  <a:gd name="connsiteX16" fmla="*/ 400692 w 809167"/>
                  <a:gd name="connsiteY16" fmla="*/ 806181 h 808081"/>
                  <a:gd name="connsiteX17" fmla="*/ 522610 w 809167"/>
                  <a:gd name="connsiteY17" fmla="*/ 784187 h 808081"/>
                  <a:gd name="connsiteX18" fmla="*/ 522610 w 809167"/>
                  <a:gd name="connsiteY18" fmla="*/ 784096 h 808081"/>
                  <a:gd name="connsiteX19" fmla="*/ 534286 w 809167"/>
                  <a:gd name="connsiteY19" fmla="*/ 777942 h 808081"/>
                  <a:gd name="connsiteX20" fmla="*/ 802651 w 809167"/>
                  <a:gd name="connsiteY20" fmla="*/ 509577 h 808081"/>
                  <a:gd name="connsiteX21" fmla="*/ 802651 w 809167"/>
                  <a:gd name="connsiteY21" fmla="*/ 478079 h 808081"/>
                  <a:gd name="connsiteX22" fmla="*/ 504689 w 809167"/>
                  <a:gd name="connsiteY22" fmla="*/ 736035 h 808081"/>
                  <a:gd name="connsiteX23" fmla="*/ 449930 w 809167"/>
                  <a:gd name="connsiteY23" fmla="*/ 745901 h 808081"/>
                  <a:gd name="connsiteX24" fmla="*/ 458076 w 809167"/>
                  <a:gd name="connsiteY24" fmla="*/ 688698 h 808081"/>
                  <a:gd name="connsiteX25" fmla="*/ 699921 w 809167"/>
                  <a:gd name="connsiteY25" fmla="*/ 446853 h 808081"/>
                  <a:gd name="connsiteX26" fmla="*/ 746896 w 809167"/>
                  <a:gd name="connsiteY26" fmla="*/ 493828 h 808081"/>
                  <a:gd name="connsiteX27" fmla="*/ 504689 w 809167"/>
                  <a:gd name="connsiteY27" fmla="*/ 736035 h 808081"/>
                  <a:gd name="connsiteX28" fmla="*/ 560896 w 809167"/>
                  <a:gd name="connsiteY28" fmla="*/ 479617 h 808081"/>
                  <a:gd name="connsiteX29" fmla="*/ 445766 w 809167"/>
                  <a:gd name="connsiteY29" fmla="*/ 428841 h 808081"/>
                  <a:gd name="connsiteX30" fmla="*/ 584339 w 809167"/>
                  <a:gd name="connsiteY30" fmla="*/ 222838 h 808081"/>
                  <a:gd name="connsiteX31" fmla="*/ 361410 w 809167"/>
                  <a:gd name="connsiteY31" fmla="*/ 0 h 808081"/>
                  <a:gd name="connsiteX32" fmla="*/ 138482 w 809167"/>
                  <a:gd name="connsiteY32" fmla="*/ 222838 h 808081"/>
                  <a:gd name="connsiteX33" fmla="*/ 276873 w 809167"/>
                  <a:gd name="connsiteY33" fmla="*/ 428841 h 808081"/>
                  <a:gd name="connsiteX34" fmla="*/ 0 w 809167"/>
                  <a:gd name="connsiteY34" fmla="*/ 779933 h 808081"/>
                  <a:gd name="connsiteX35" fmla="*/ 25253 w 809167"/>
                  <a:gd name="connsiteY35" fmla="*/ 805185 h 808081"/>
                  <a:gd name="connsiteX36" fmla="*/ 50505 w 809167"/>
                  <a:gd name="connsiteY36" fmla="*/ 779933 h 808081"/>
                  <a:gd name="connsiteX37" fmla="*/ 361410 w 809167"/>
                  <a:gd name="connsiteY37" fmla="*/ 469028 h 808081"/>
                  <a:gd name="connsiteX38" fmla="*/ 524239 w 809167"/>
                  <a:gd name="connsiteY38" fmla="*/ 515641 h 808081"/>
                  <a:gd name="connsiteX39" fmla="*/ 560896 w 809167"/>
                  <a:gd name="connsiteY39" fmla="*/ 479617 h 808081"/>
                  <a:gd name="connsiteX40" fmla="*/ 189077 w 809167"/>
                  <a:gd name="connsiteY40" fmla="*/ 222838 h 808081"/>
                  <a:gd name="connsiteX41" fmla="*/ 361410 w 809167"/>
                  <a:gd name="connsiteY41" fmla="*/ 50505 h 808081"/>
                  <a:gd name="connsiteX42" fmla="*/ 533743 w 809167"/>
                  <a:gd name="connsiteY42" fmla="*/ 222838 h 808081"/>
                  <a:gd name="connsiteX43" fmla="*/ 361410 w 809167"/>
                  <a:gd name="connsiteY43" fmla="*/ 395171 h 808081"/>
                  <a:gd name="connsiteX44" fmla="*/ 189077 w 809167"/>
                  <a:gd name="connsiteY44" fmla="*/ 222838 h 808081"/>
                  <a:gd name="connsiteX45" fmla="*/ 782920 w 809167"/>
                  <a:gd name="connsiteY45" fmla="*/ 757577 h 808081"/>
                  <a:gd name="connsiteX46" fmla="*/ 597463 w 809167"/>
                  <a:gd name="connsiteY46" fmla="*/ 757577 h 808081"/>
                  <a:gd name="connsiteX47" fmla="*/ 572210 w 809167"/>
                  <a:gd name="connsiteY47" fmla="*/ 782829 h 808081"/>
                  <a:gd name="connsiteX48" fmla="*/ 597463 w 809167"/>
                  <a:gd name="connsiteY48" fmla="*/ 808082 h 808081"/>
                  <a:gd name="connsiteX49" fmla="*/ 782920 w 809167"/>
                  <a:gd name="connsiteY49" fmla="*/ 808082 h 808081"/>
                  <a:gd name="connsiteX50" fmla="*/ 808172 w 809167"/>
                  <a:gd name="connsiteY50" fmla="*/ 782829 h 808081"/>
                  <a:gd name="connsiteX51" fmla="*/ 782920 w 809167"/>
                  <a:gd name="connsiteY51" fmla="*/ 757577 h 808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809167" h="808081">
                    <a:moveTo>
                      <a:pt x="802651" y="478079"/>
                    </a:moveTo>
                    <a:lnTo>
                      <a:pt x="715851" y="391279"/>
                    </a:lnTo>
                    <a:cubicBezTo>
                      <a:pt x="711506" y="386934"/>
                      <a:pt x="705804" y="384762"/>
                      <a:pt x="700102" y="384762"/>
                    </a:cubicBezTo>
                    <a:cubicBezTo>
                      <a:pt x="694400" y="384762"/>
                      <a:pt x="688698" y="387025"/>
                      <a:pt x="684353" y="391279"/>
                    </a:cubicBezTo>
                    <a:lnTo>
                      <a:pt x="415898" y="659644"/>
                    </a:lnTo>
                    <a:cubicBezTo>
                      <a:pt x="412639" y="662902"/>
                      <a:pt x="410648" y="666975"/>
                      <a:pt x="409743" y="671139"/>
                    </a:cubicBezTo>
                    <a:lnTo>
                      <a:pt x="409652" y="671139"/>
                    </a:lnTo>
                    <a:lnTo>
                      <a:pt x="393361" y="784820"/>
                    </a:lnTo>
                    <a:lnTo>
                      <a:pt x="393180" y="784911"/>
                    </a:lnTo>
                    <a:lnTo>
                      <a:pt x="393270" y="785544"/>
                    </a:lnTo>
                    <a:lnTo>
                      <a:pt x="391550" y="797220"/>
                    </a:lnTo>
                    <a:cubicBezTo>
                      <a:pt x="391279" y="798035"/>
                      <a:pt x="391098" y="799031"/>
                      <a:pt x="391098" y="799845"/>
                    </a:cubicBezTo>
                    <a:cubicBezTo>
                      <a:pt x="391098" y="803375"/>
                      <a:pt x="393632" y="806181"/>
                      <a:pt x="397072" y="806543"/>
                    </a:cubicBezTo>
                    <a:lnTo>
                      <a:pt x="397072" y="806815"/>
                    </a:lnTo>
                    <a:lnTo>
                      <a:pt x="397796" y="806633"/>
                    </a:lnTo>
                    <a:cubicBezTo>
                      <a:pt x="397886" y="806633"/>
                      <a:pt x="397886" y="806724"/>
                      <a:pt x="397886" y="806724"/>
                    </a:cubicBezTo>
                    <a:cubicBezTo>
                      <a:pt x="398882" y="806724"/>
                      <a:pt x="399877" y="806543"/>
                      <a:pt x="400692" y="806181"/>
                    </a:cubicBezTo>
                    <a:lnTo>
                      <a:pt x="522610" y="784187"/>
                    </a:lnTo>
                    <a:lnTo>
                      <a:pt x="522610" y="784096"/>
                    </a:lnTo>
                    <a:cubicBezTo>
                      <a:pt x="526955" y="783282"/>
                      <a:pt x="531028" y="781200"/>
                      <a:pt x="534286" y="777942"/>
                    </a:cubicBezTo>
                    <a:lnTo>
                      <a:pt x="802651" y="509577"/>
                    </a:lnTo>
                    <a:cubicBezTo>
                      <a:pt x="811340" y="500888"/>
                      <a:pt x="811340" y="486768"/>
                      <a:pt x="802651" y="478079"/>
                    </a:cubicBezTo>
                    <a:close/>
                    <a:moveTo>
                      <a:pt x="504689" y="736035"/>
                    </a:moveTo>
                    <a:lnTo>
                      <a:pt x="449930" y="745901"/>
                    </a:lnTo>
                    <a:lnTo>
                      <a:pt x="458076" y="688698"/>
                    </a:lnTo>
                    <a:lnTo>
                      <a:pt x="699921" y="446853"/>
                    </a:lnTo>
                    <a:lnTo>
                      <a:pt x="746896" y="493828"/>
                    </a:lnTo>
                    <a:lnTo>
                      <a:pt x="504689" y="736035"/>
                    </a:lnTo>
                    <a:close/>
                    <a:moveTo>
                      <a:pt x="560896" y="479617"/>
                    </a:moveTo>
                    <a:cubicBezTo>
                      <a:pt x="526140" y="456537"/>
                      <a:pt x="487492" y="438888"/>
                      <a:pt x="445766" y="428841"/>
                    </a:cubicBezTo>
                    <a:cubicBezTo>
                      <a:pt x="526864" y="395533"/>
                      <a:pt x="584339" y="315793"/>
                      <a:pt x="584339" y="222838"/>
                    </a:cubicBezTo>
                    <a:cubicBezTo>
                      <a:pt x="584339" y="99924"/>
                      <a:pt x="484234" y="0"/>
                      <a:pt x="361410" y="0"/>
                    </a:cubicBezTo>
                    <a:cubicBezTo>
                      <a:pt x="238496" y="0"/>
                      <a:pt x="138482" y="99924"/>
                      <a:pt x="138482" y="222838"/>
                    </a:cubicBezTo>
                    <a:cubicBezTo>
                      <a:pt x="138482" y="315793"/>
                      <a:pt x="195775" y="395533"/>
                      <a:pt x="276873" y="428841"/>
                    </a:cubicBezTo>
                    <a:cubicBezTo>
                      <a:pt x="118388" y="467036"/>
                      <a:pt x="0" y="609682"/>
                      <a:pt x="0" y="779933"/>
                    </a:cubicBezTo>
                    <a:cubicBezTo>
                      <a:pt x="0" y="793871"/>
                      <a:pt x="11314" y="805185"/>
                      <a:pt x="25253" y="805185"/>
                    </a:cubicBezTo>
                    <a:cubicBezTo>
                      <a:pt x="39282" y="805185"/>
                      <a:pt x="50505" y="793871"/>
                      <a:pt x="50505" y="779933"/>
                    </a:cubicBezTo>
                    <a:cubicBezTo>
                      <a:pt x="50505" y="608505"/>
                      <a:pt x="189982" y="469028"/>
                      <a:pt x="361410" y="469028"/>
                    </a:cubicBezTo>
                    <a:cubicBezTo>
                      <a:pt x="421147" y="469028"/>
                      <a:pt x="476721" y="486315"/>
                      <a:pt x="524239" y="515641"/>
                    </a:cubicBezTo>
                    <a:lnTo>
                      <a:pt x="560896" y="479617"/>
                    </a:lnTo>
                    <a:close/>
                    <a:moveTo>
                      <a:pt x="189077" y="222838"/>
                    </a:moveTo>
                    <a:cubicBezTo>
                      <a:pt x="189077" y="127801"/>
                      <a:pt x="266374" y="50505"/>
                      <a:pt x="361410" y="50505"/>
                    </a:cubicBezTo>
                    <a:cubicBezTo>
                      <a:pt x="456447" y="50505"/>
                      <a:pt x="533743" y="127801"/>
                      <a:pt x="533743" y="222838"/>
                    </a:cubicBezTo>
                    <a:cubicBezTo>
                      <a:pt x="533743" y="317874"/>
                      <a:pt x="456356" y="395171"/>
                      <a:pt x="361410" y="395171"/>
                    </a:cubicBezTo>
                    <a:cubicBezTo>
                      <a:pt x="266283" y="395171"/>
                      <a:pt x="189077" y="317874"/>
                      <a:pt x="189077" y="222838"/>
                    </a:cubicBezTo>
                    <a:close/>
                    <a:moveTo>
                      <a:pt x="782920" y="757577"/>
                    </a:moveTo>
                    <a:lnTo>
                      <a:pt x="597463" y="757577"/>
                    </a:lnTo>
                    <a:cubicBezTo>
                      <a:pt x="583524" y="757577"/>
                      <a:pt x="572210" y="768800"/>
                      <a:pt x="572210" y="782829"/>
                    </a:cubicBezTo>
                    <a:cubicBezTo>
                      <a:pt x="572210" y="796768"/>
                      <a:pt x="583524" y="808082"/>
                      <a:pt x="597463" y="808082"/>
                    </a:cubicBezTo>
                    <a:lnTo>
                      <a:pt x="782920" y="808082"/>
                    </a:lnTo>
                    <a:cubicBezTo>
                      <a:pt x="796858" y="808082"/>
                      <a:pt x="808172" y="796768"/>
                      <a:pt x="808172" y="782829"/>
                    </a:cubicBezTo>
                    <a:cubicBezTo>
                      <a:pt x="808172" y="768800"/>
                      <a:pt x="796858" y="757577"/>
                      <a:pt x="782920" y="757577"/>
                    </a:cubicBezTo>
                    <a:close/>
                  </a:path>
                </a:pathLst>
              </a:custGeom>
              <a:solidFill>
                <a:schemeClr val="accent1"/>
              </a:solidFill>
              <a:ln w="902" cap="flat">
                <a:noFill/>
                <a:prstDash val="solid"/>
                <a:miter/>
              </a:ln>
            </p:spPr>
            <p:txBody>
              <a:bodyPr rtlCol="0" anchor="ctr"/>
              <a:lstStyle/>
              <a:p>
                <a:endParaRPr lang="zh-CN" altLang="en-US"/>
              </a:p>
            </p:txBody>
          </p:sp>
          <p:sp>
            <p:nvSpPr>
              <p:cNvPr id="18" name="文本框 17">
                <a:extLst>
                  <a:ext uri="{FF2B5EF4-FFF2-40B4-BE49-F238E27FC236}">
                    <a16:creationId xmlns:a16="http://schemas.microsoft.com/office/drawing/2014/main" id="{BF215BD7-B50A-1057-BDC0-533C7E668BC7}"/>
                  </a:ext>
                </a:extLst>
              </p:cNvPr>
              <p:cNvSpPr txBox="1"/>
              <p:nvPr/>
            </p:nvSpPr>
            <p:spPr>
              <a:xfrm>
                <a:off x="2589703" y="2020938"/>
                <a:ext cx="1534593" cy="400110"/>
              </a:xfrm>
              <a:prstGeom prst="rect">
                <a:avLst/>
              </a:prstGeom>
              <a:noFill/>
            </p:spPr>
            <p:txBody>
              <a:bodyPr wrap="square" rtlCol="0">
                <a:spAutoFit/>
              </a:bodyPr>
              <a:lstStyle/>
              <a:p>
                <a:r>
                  <a:rPr lang="zh-CN" altLang="en-US" sz="2000" dirty="0">
                    <a:latin typeface="+mj-ea"/>
                    <a:ea typeface="+mj-ea"/>
                  </a:rPr>
                  <a:t>添加小标题</a:t>
                </a:r>
              </a:p>
            </p:txBody>
          </p:sp>
          <p:sp>
            <p:nvSpPr>
              <p:cNvPr id="19" name="文本框 18">
                <a:extLst>
                  <a:ext uri="{FF2B5EF4-FFF2-40B4-BE49-F238E27FC236}">
                    <a16:creationId xmlns:a16="http://schemas.microsoft.com/office/drawing/2014/main" id="{6E05D33B-9C23-27C3-4E42-3813082EA2C7}"/>
                  </a:ext>
                </a:extLst>
              </p:cNvPr>
              <p:cNvSpPr txBox="1"/>
              <p:nvPr/>
            </p:nvSpPr>
            <p:spPr>
              <a:xfrm>
                <a:off x="2589703" y="2602383"/>
                <a:ext cx="2772388" cy="367345"/>
              </a:xfrm>
              <a:prstGeom prst="rect">
                <a:avLst/>
              </a:prstGeom>
              <a:noFill/>
            </p:spPr>
            <p:txBody>
              <a:bodyPr wrap="square" rtlCol="0">
                <a:spAutoFit/>
              </a:bodyPr>
              <a:lstStyle/>
              <a:p>
                <a:pPr algn="just">
                  <a:lnSpc>
                    <a:spcPct val="120000"/>
                  </a:lnSpc>
                </a:pPr>
                <a:r>
                  <a:rPr lang="zh-CN" altLang="en-US" sz="1600" dirty="0"/>
                  <a:t>单击此处添加小标题内容</a:t>
                </a:r>
              </a:p>
            </p:txBody>
          </p:sp>
          <p:cxnSp>
            <p:nvCxnSpPr>
              <p:cNvPr id="20" name="直接连接符 19">
                <a:extLst>
                  <a:ext uri="{FF2B5EF4-FFF2-40B4-BE49-F238E27FC236}">
                    <a16:creationId xmlns:a16="http://schemas.microsoft.com/office/drawing/2014/main" id="{78B2DCBE-5D40-39C3-AB35-403B8D6307DC}"/>
                  </a:ext>
                </a:extLst>
              </p:cNvPr>
              <p:cNvCxnSpPr>
                <a:cxnSpLocks/>
              </p:cNvCxnSpPr>
              <p:nvPr/>
            </p:nvCxnSpPr>
            <p:spPr>
              <a:xfrm>
                <a:off x="2704003" y="2427398"/>
                <a:ext cx="1256764" cy="0"/>
              </a:xfrm>
              <a:prstGeom prst="line">
                <a:avLst/>
              </a:prstGeom>
              <a:ln w="12700">
                <a:solidFill>
                  <a:schemeClr val="accent4"/>
                </a:solidFill>
                <a:prstDash val="sysDot"/>
              </a:ln>
            </p:spPr>
            <p:style>
              <a:lnRef idx="1">
                <a:schemeClr val="accent1"/>
              </a:lnRef>
              <a:fillRef idx="0">
                <a:schemeClr val="accent1"/>
              </a:fillRef>
              <a:effectRef idx="0">
                <a:schemeClr val="accent1"/>
              </a:effectRef>
              <a:fontRef idx="minor">
                <a:schemeClr val="tx1"/>
              </a:fontRef>
            </p:style>
          </p:cxnSp>
        </p:grpSp>
      </p:grpSp>
      <p:grpSp>
        <p:nvGrpSpPr>
          <p:cNvPr id="21" name="组合 20">
            <a:extLst>
              <a:ext uri="{FF2B5EF4-FFF2-40B4-BE49-F238E27FC236}">
                <a16:creationId xmlns:a16="http://schemas.microsoft.com/office/drawing/2014/main" id="{15D606F5-90E0-8013-2E99-EFF99F9CC8B4}"/>
              </a:ext>
            </a:extLst>
          </p:cNvPr>
          <p:cNvGrpSpPr/>
          <p:nvPr/>
        </p:nvGrpSpPr>
        <p:grpSpPr>
          <a:xfrm>
            <a:off x="6449691" y="1752048"/>
            <a:ext cx="5046984" cy="1550504"/>
            <a:chOff x="846920" y="1739348"/>
            <a:chExt cx="5046984" cy="1550504"/>
          </a:xfrm>
        </p:grpSpPr>
        <p:sp>
          <p:nvSpPr>
            <p:cNvPr id="22" name="矩形: 圆角 21">
              <a:extLst>
                <a:ext uri="{FF2B5EF4-FFF2-40B4-BE49-F238E27FC236}">
                  <a16:creationId xmlns:a16="http://schemas.microsoft.com/office/drawing/2014/main" id="{BB677BA6-AED0-3FF5-7214-1708892AFD8B}"/>
                </a:ext>
              </a:extLst>
            </p:cNvPr>
            <p:cNvSpPr/>
            <p:nvPr/>
          </p:nvSpPr>
          <p:spPr>
            <a:xfrm>
              <a:off x="846920" y="1739348"/>
              <a:ext cx="5046984" cy="1550504"/>
            </a:xfrm>
            <a:prstGeom prst="roundRect">
              <a:avLst>
                <a:gd name="adj" fmla="val 6019"/>
              </a:avLst>
            </a:prstGeom>
            <a:solidFill>
              <a:schemeClr val="bg1">
                <a:lumMod val="95000"/>
                <a:alpha val="80000"/>
              </a:schemeClr>
            </a:solidFill>
            <a:ln w="0">
              <a:noFill/>
            </a:ln>
            <a:effectLst>
              <a:outerShdw blurRad="381000" dist="381000" dir="5400000" sx="90000" sy="90000" algn="t"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23" name="矩形: 圆角 22">
              <a:extLst>
                <a:ext uri="{FF2B5EF4-FFF2-40B4-BE49-F238E27FC236}">
                  <a16:creationId xmlns:a16="http://schemas.microsoft.com/office/drawing/2014/main" id="{86ADE3B3-ABAC-D145-49A0-F57DD5C0352B}"/>
                </a:ext>
              </a:extLst>
            </p:cNvPr>
            <p:cNvSpPr/>
            <p:nvPr/>
          </p:nvSpPr>
          <p:spPr>
            <a:xfrm>
              <a:off x="846920" y="1739348"/>
              <a:ext cx="213530" cy="1550504"/>
            </a:xfrm>
            <a:prstGeom prst="roundRect">
              <a:avLst>
                <a:gd name="adj" fmla="val 601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a:extLst>
                <a:ext uri="{FF2B5EF4-FFF2-40B4-BE49-F238E27FC236}">
                  <a16:creationId xmlns:a16="http://schemas.microsoft.com/office/drawing/2014/main" id="{86F16F67-961A-CB62-67EC-0EBDECD764DF}"/>
                </a:ext>
              </a:extLst>
            </p:cNvPr>
            <p:cNvGrpSpPr/>
            <p:nvPr/>
          </p:nvGrpSpPr>
          <p:grpSpPr>
            <a:xfrm>
              <a:off x="1591602" y="2020938"/>
              <a:ext cx="3557621" cy="948790"/>
              <a:chOff x="1804470" y="2020938"/>
              <a:chExt cx="3557621" cy="948790"/>
            </a:xfrm>
          </p:grpSpPr>
          <p:sp>
            <p:nvSpPr>
              <p:cNvPr id="25" name="图形 4">
                <a:extLst>
                  <a:ext uri="{FF2B5EF4-FFF2-40B4-BE49-F238E27FC236}">
                    <a16:creationId xmlns:a16="http://schemas.microsoft.com/office/drawing/2014/main" id="{23ADB10D-B52E-3C95-68E6-EA66C4D880EA}"/>
                  </a:ext>
                </a:extLst>
              </p:cNvPr>
              <p:cNvSpPr/>
              <p:nvPr/>
            </p:nvSpPr>
            <p:spPr>
              <a:xfrm>
                <a:off x="1804470" y="2274129"/>
                <a:ext cx="652980" cy="652103"/>
              </a:xfrm>
              <a:custGeom>
                <a:avLst/>
                <a:gdLst>
                  <a:gd name="connsiteX0" fmla="*/ 802651 w 809167"/>
                  <a:gd name="connsiteY0" fmla="*/ 478079 h 808081"/>
                  <a:gd name="connsiteX1" fmla="*/ 715851 w 809167"/>
                  <a:gd name="connsiteY1" fmla="*/ 391279 h 808081"/>
                  <a:gd name="connsiteX2" fmla="*/ 700102 w 809167"/>
                  <a:gd name="connsiteY2" fmla="*/ 384762 h 808081"/>
                  <a:gd name="connsiteX3" fmla="*/ 684353 w 809167"/>
                  <a:gd name="connsiteY3" fmla="*/ 391279 h 808081"/>
                  <a:gd name="connsiteX4" fmla="*/ 415898 w 809167"/>
                  <a:gd name="connsiteY4" fmla="*/ 659644 h 808081"/>
                  <a:gd name="connsiteX5" fmla="*/ 409743 w 809167"/>
                  <a:gd name="connsiteY5" fmla="*/ 671139 h 808081"/>
                  <a:gd name="connsiteX6" fmla="*/ 409652 w 809167"/>
                  <a:gd name="connsiteY6" fmla="*/ 671139 h 808081"/>
                  <a:gd name="connsiteX7" fmla="*/ 393361 w 809167"/>
                  <a:gd name="connsiteY7" fmla="*/ 784820 h 808081"/>
                  <a:gd name="connsiteX8" fmla="*/ 393180 w 809167"/>
                  <a:gd name="connsiteY8" fmla="*/ 784911 h 808081"/>
                  <a:gd name="connsiteX9" fmla="*/ 393270 w 809167"/>
                  <a:gd name="connsiteY9" fmla="*/ 785544 h 808081"/>
                  <a:gd name="connsiteX10" fmla="*/ 391550 w 809167"/>
                  <a:gd name="connsiteY10" fmla="*/ 797220 h 808081"/>
                  <a:gd name="connsiteX11" fmla="*/ 391098 w 809167"/>
                  <a:gd name="connsiteY11" fmla="*/ 799845 h 808081"/>
                  <a:gd name="connsiteX12" fmla="*/ 397072 w 809167"/>
                  <a:gd name="connsiteY12" fmla="*/ 806543 h 808081"/>
                  <a:gd name="connsiteX13" fmla="*/ 397072 w 809167"/>
                  <a:gd name="connsiteY13" fmla="*/ 806815 h 808081"/>
                  <a:gd name="connsiteX14" fmla="*/ 397796 w 809167"/>
                  <a:gd name="connsiteY14" fmla="*/ 806633 h 808081"/>
                  <a:gd name="connsiteX15" fmla="*/ 397886 w 809167"/>
                  <a:gd name="connsiteY15" fmla="*/ 806724 h 808081"/>
                  <a:gd name="connsiteX16" fmla="*/ 400692 w 809167"/>
                  <a:gd name="connsiteY16" fmla="*/ 806181 h 808081"/>
                  <a:gd name="connsiteX17" fmla="*/ 522610 w 809167"/>
                  <a:gd name="connsiteY17" fmla="*/ 784187 h 808081"/>
                  <a:gd name="connsiteX18" fmla="*/ 522610 w 809167"/>
                  <a:gd name="connsiteY18" fmla="*/ 784096 h 808081"/>
                  <a:gd name="connsiteX19" fmla="*/ 534286 w 809167"/>
                  <a:gd name="connsiteY19" fmla="*/ 777942 h 808081"/>
                  <a:gd name="connsiteX20" fmla="*/ 802651 w 809167"/>
                  <a:gd name="connsiteY20" fmla="*/ 509577 h 808081"/>
                  <a:gd name="connsiteX21" fmla="*/ 802651 w 809167"/>
                  <a:gd name="connsiteY21" fmla="*/ 478079 h 808081"/>
                  <a:gd name="connsiteX22" fmla="*/ 504689 w 809167"/>
                  <a:gd name="connsiteY22" fmla="*/ 736035 h 808081"/>
                  <a:gd name="connsiteX23" fmla="*/ 449930 w 809167"/>
                  <a:gd name="connsiteY23" fmla="*/ 745901 h 808081"/>
                  <a:gd name="connsiteX24" fmla="*/ 458076 w 809167"/>
                  <a:gd name="connsiteY24" fmla="*/ 688698 h 808081"/>
                  <a:gd name="connsiteX25" fmla="*/ 699921 w 809167"/>
                  <a:gd name="connsiteY25" fmla="*/ 446853 h 808081"/>
                  <a:gd name="connsiteX26" fmla="*/ 746896 w 809167"/>
                  <a:gd name="connsiteY26" fmla="*/ 493828 h 808081"/>
                  <a:gd name="connsiteX27" fmla="*/ 504689 w 809167"/>
                  <a:gd name="connsiteY27" fmla="*/ 736035 h 808081"/>
                  <a:gd name="connsiteX28" fmla="*/ 560896 w 809167"/>
                  <a:gd name="connsiteY28" fmla="*/ 479617 h 808081"/>
                  <a:gd name="connsiteX29" fmla="*/ 445766 w 809167"/>
                  <a:gd name="connsiteY29" fmla="*/ 428841 h 808081"/>
                  <a:gd name="connsiteX30" fmla="*/ 584339 w 809167"/>
                  <a:gd name="connsiteY30" fmla="*/ 222838 h 808081"/>
                  <a:gd name="connsiteX31" fmla="*/ 361410 w 809167"/>
                  <a:gd name="connsiteY31" fmla="*/ 0 h 808081"/>
                  <a:gd name="connsiteX32" fmla="*/ 138482 w 809167"/>
                  <a:gd name="connsiteY32" fmla="*/ 222838 h 808081"/>
                  <a:gd name="connsiteX33" fmla="*/ 276873 w 809167"/>
                  <a:gd name="connsiteY33" fmla="*/ 428841 h 808081"/>
                  <a:gd name="connsiteX34" fmla="*/ 0 w 809167"/>
                  <a:gd name="connsiteY34" fmla="*/ 779933 h 808081"/>
                  <a:gd name="connsiteX35" fmla="*/ 25253 w 809167"/>
                  <a:gd name="connsiteY35" fmla="*/ 805185 h 808081"/>
                  <a:gd name="connsiteX36" fmla="*/ 50505 w 809167"/>
                  <a:gd name="connsiteY36" fmla="*/ 779933 h 808081"/>
                  <a:gd name="connsiteX37" fmla="*/ 361410 w 809167"/>
                  <a:gd name="connsiteY37" fmla="*/ 469028 h 808081"/>
                  <a:gd name="connsiteX38" fmla="*/ 524239 w 809167"/>
                  <a:gd name="connsiteY38" fmla="*/ 515641 h 808081"/>
                  <a:gd name="connsiteX39" fmla="*/ 560896 w 809167"/>
                  <a:gd name="connsiteY39" fmla="*/ 479617 h 808081"/>
                  <a:gd name="connsiteX40" fmla="*/ 189077 w 809167"/>
                  <a:gd name="connsiteY40" fmla="*/ 222838 h 808081"/>
                  <a:gd name="connsiteX41" fmla="*/ 361410 w 809167"/>
                  <a:gd name="connsiteY41" fmla="*/ 50505 h 808081"/>
                  <a:gd name="connsiteX42" fmla="*/ 533743 w 809167"/>
                  <a:gd name="connsiteY42" fmla="*/ 222838 h 808081"/>
                  <a:gd name="connsiteX43" fmla="*/ 361410 w 809167"/>
                  <a:gd name="connsiteY43" fmla="*/ 395171 h 808081"/>
                  <a:gd name="connsiteX44" fmla="*/ 189077 w 809167"/>
                  <a:gd name="connsiteY44" fmla="*/ 222838 h 808081"/>
                  <a:gd name="connsiteX45" fmla="*/ 782920 w 809167"/>
                  <a:gd name="connsiteY45" fmla="*/ 757577 h 808081"/>
                  <a:gd name="connsiteX46" fmla="*/ 597463 w 809167"/>
                  <a:gd name="connsiteY46" fmla="*/ 757577 h 808081"/>
                  <a:gd name="connsiteX47" fmla="*/ 572210 w 809167"/>
                  <a:gd name="connsiteY47" fmla="*/ 782829 h 808081"/>
                  <a:gd name="connsiteX48" fmla="*/ 597463 w 809167"/>
                  <a:gd name="connsiteY48" fmla="*/ 808082 h 808081"/>
                  <a:gd name="connsiteX49" fmla="*/ 782920 w 809167"/>
                  <a:gd name="connsiteY49" fmla="*/ 808082 h 808081"/>
                  <a:gd name="connsiteX50" fmla="*/ 808172 w 809167"/>
                  <a:gd name="connsiteY50" fmla="*/ 782829 h 808081"/>
                  <a:gd name="connsiteX51" fmla="*/ 782920 w 809167"/>
                  <a:gd name="connsiteY51" fmla="*/ 757577 h 808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809167" h="808081">
                    <a:moveTo>
                      <a:pt x="802651" y="478079"/>
                    </a:moveTo>
                    <a:lnTo>
                      <a:pt x="715851" y="391279"/>
                    </a:lnTo>
                    <a:cubicBezTo>
                      <a:pt x="711506" y="386934"/>
                      <a:pt x="705804" y="384762"/>
                      <a:pt x="700102" y="384762"/>
                    </a:cubicBezTo>
                    <a:cubicBezTo>
                      <a:pt x="694400" y="384762"/>
                      <a:pt x="688698" y="387025"/>
                      <a:pt x="684353" y="391279"/>
                    </a:cubicBezTo>
                    <a:lnTo>
                      <a:pt x="415898" y="659644"/>
                    </a:lnTo>
                    <a:cubicBezTo>
                      <a:pt x="412639" y="662902"/>
                      <a:pt x="410648" y="666975"/>
                      <a:pt x="409743" y="671139"/>
                    </a:cubicBezTo>
                    <a:lnTo>
                      <a:pt x="409652" y="671139"/>
                    </a:lnTo>
                    <a:lnTo>
                      <a:pt x="393361" y="784820"/>
                    </a:lnTo>
                    <a:lnTo>
                      <a:pt x="393180" y="784911"/>
                    </a:lnTo>
                    <a:lnTo>
                      <a:pt x="393270" y="785544"/>
                    </a:lnTo>
                    <a:lnTo>
                      <a:pt x="391550" y="797220"/>
                    </a:lnTo>
                    <a:cubicBezTo>
                      <a:pt x="391279" y="798035"/>
                      <a:pt x="391098" y="799031"/>
                      <a:pt x="391098" y="799845"/>
                    </a:cubicBezTo>
                    <a:cubicBezTo>
                      <a:pt x="391098" y="803375"/>
                      <a:pt x="393632" y="806181"/>
                      <a:pt x="397072" y="806543"/>
                    </a:cubicBezTo>
                    <a:lnTo>
                      <a:pt x="397072" y="806815"/>
                    </a:lnTo>
                    <a:lnTo>
                      <a:pt x="397796" y="806633"/>
                    </a:lnTo>
                    <a:cubicBezTo>
                      <a:pt x="397886" y="806633"/>
                      <a:pt x="397886" y="806724"/>
                      <a:pt x="397886" y="806724"/>
                    </a:cubicBezTo>
                    <a:cubicBezTo>
                      <a:pt x="398882" y="806724"/>
                      <a:pt x="399877" y="806543"/>
                      <a:pt x="400692" y="806181"/>
                    </a:cubicBezTo>
                    <a:lnTo>
                      <a:pt x="522610" y="784187"/>
                    </a:lnTo>
                    <a:lnTo>
                      <a:pt x="522610" y="784096"/>
                    </a:lnTo>
                    <a:cubicBezTo>
                      <a:pt x="526955" y="783282"/>
                      <a:pt x="531028" y="781200"/>
                      <a:pt x="534286" y="777942"/>
                    </a:cubicBezTo>
                    <a:lnTo>
                      <a:pt x="802651" y="509577"/>
                    </a:lnTo>
                    <a:cubicBezTo>
                      <a:pt x="811340" y="500888"/>
                      <a:pt x="811340" y="486768"/>
                      <a:pt x="802651" y="478079"/>
                    </a:cubicBezTo>
                    <a:close/>
                    <a:moveTo>
                      <a:pt x="504689" y="736035"/>
                    </a:moveTo>
                    <a:lnTo>
                      <a:pt x="449930" y="745901"/>
                    </a:lnTo>
                    <a:lnTo>
                      <a:pt x="458076" y="688698"/>
                    </a:lnTo>
                    <a:lnTo>
                      <a:pt x="699921" y="446853"/>
                    </a:lnTo>
                    <a:lnTo>
                      <a:pt x="746896" y="493828"/>
                    </a:lnTo>
                    <a:lnTo>
                      <a:pt x="504689" y="736035"/>
                    </a:lnTo>
                    <a:close/>
                    <a:moveTo>
                      <a:pt x="560896" y="479617"/>
                    </a:moveTo>
                    <a:cubicBezTo>
                      <a:pt x="526140" y="456537"/>
                      <a:pt x="487492" y="438888"/>
                      <a:pt x="445766" y="428841"/>
                    </a:cubicBezTo>
                    <a:cubicBezTo>
                      <a:pt x="526864" y="395533"/>
                      <a:pt x="584339" y="315793"/>
                      <a:pt x="584339" y="222838"/>
                    </a:cubicBezTo>
                    <a:cubicBezTo>
                      <a:pt x="584339" y="99924"/>
                      <a:pt x="484234" y="0"/>
                      <a:pt x="361410" y="0"/>
                    </a:cubicBezTo>
                    <a:cubicBezTo>
                      <a:pt x="238496" y="0"/>
                      <a:pt x="138482" y="99924"/>
                      <a:pt x="138482" y="222838"/>
                    </a:cubicBezTo>
                    <a:cubicBezTo>
                      <a:pt x="138482" y="315793"/>
                      <a:pt x="195775" y="395533"/>
                      <a:pt x="276873" y="428841"/>
                    </a:cubicBezTo>
                    <a:cubicBezTo>
                      <a:pt x="118388" y="467036"/>
                      <a:pt x="0" y="609682"/>
                      <a:pt x="0" y="779933"/>
                    </a:cubicBezTo>
                    <a:cubicBezTo>
                      <a:pt x="0" y="793871"/>
                      <a:pt x="11314" y="805185"/>
                      <a:pt x="25253" y="805185"/>
                    </a:cubicBezTo>
                    <a:cubicBezTo>
                      <a:pt x="39282" y="805185"/>
                      <a:pt x="50505" y="793871"/>
                      <a:pt x="50505" y="779933"/>
                    </a:cubicBezTo>
                    <a:cubicBezTo>
                      <a:pt x="50505" y="608505"/>
                      <a:pt x="189982" y="469028"/>
                      <a:pt x="361410" y="469028"/>
                    </a:cubicBezTo>
                    <a:cubicBezTo>
                      <a:pt x="421147" y="469028"/>
                      <a:pt x="476721" y="486315"/>
                      <a:pt x="524239" y="515641"/>
                    </a:cubicBezTo>
                    <a:lnTo>
                      <a:pt x="560896" y="479617"/>
                    </a:lnTo>
                    <a:close/>
                    <a:moveTo>
                      <a:pt x="189077" y="222838"/>
                    </a:moveTo>
                    <a:cubicBezTo>
                      <a:pt x="189077" y="127801"/>
                      <a:pt x="266374" y="50505"/>
                      <a:pt x="361410" y="50505"/>
                    </a:cubicBezTo>
                    <a:cubicBezTo>
                      <a:pt x="456447" y="50505"/>
                      <a:pt x="533743" y="127801"/>
                      <a:pt x="533743" y="222838"/>
                    </a:cubicBezTo>
                    <a:cubicBezTo>
                      <a:pt x="533743" y="317874"/>
                      <a:pt x="456356" y="395171"/>
                      <a:pt x="361410" y="395171"/>
                    </a:cubicBezTo>
                    <a:cubicBezTo>
                      <a:pt x="266283" y="395171"/>
                      <a:pt x="189077" y="317874"/>
                      <a:pt x="189077" y="222838"/>
                    </a:cubicBezTo>
                    <a:close/>
                    <a:moveTo>
                      <a:pt x="782920" y="757577"/>
                    </a:moveTo>
                    <a:lnTo>
                      <a:pt x="597463" y="757577"/>
                    </a:lnTo>
                    <a:cubicBezTo>
                      <a:pt x="583524" y="757577"/>
                      <a:pt x="572210" y="768800"/>
                      <a:pt x="572210" y="782829"/>
                    </a:cubicBezTo>
                    <a:cubicBezTo>
                      <a:pt x="572210" y="796768"/>
                      <a:pt x="583524" y="808082"/>
                      <a:pt x="597463" y="808082"/>
                    </a:cubicBezTo>
                    <a:lnTo>
                      <a:pt x="782920" y="808082"/>
                    </a:lnTo>
                    <a:cubicBezTo>
                      <a:pt x="796858" y="808082"/>
                      <a:pt x="808172" y="796768"/>
                      <a:pt x="808172" y="782829"/>
                    </a:cubicBezTo>
                    <a:cubicBezTo>
                      <a:pt x="808172" y="768800"/>
                      <a:pt x="796858" y="757577"/>
                      <a:pt x="782920" y="757577"/>
                    </a:cubicBezTo>
                    <a:close/>
                  </a:path>
                </a:pathLst>
              </a:custGeom>
              <a:solidFill>
                <a:schemeClr val="accent1"/>
              </a:solidFill>
              <a:ln w="902" cap="flat">
                <a:noFill/>
                <a:prstDash val="solid"/>
                <a:miter/>
              </a:ln>
            </p:spPr>
            <p:txBody>
              <a:bodyPr rtlCol="0" anchor="ctr"/>
              <a:lstStyle/>
              <a:p>
                <a:endParaRPr lang="zh-CN" altLang="en-US"/>
              </a:p>
            </p:txBody>
          </p:sp>
          <p:sp>
            <p:nvSpPr>
              <p:cNvPr id="26" name="文本框 25">
                <a:extLst>
                  <a:ext uri="{FF2B5EF4-FFF2-40B4-BE49-F238E27FC236}">
                    <a16:creationId xmlns:a16="http://schemas.microsoft.com/office/drawing/2014/main" id="{002243A9-A66F-750B-00A6-AE7C714980D2}"/>
                  </a:ext>
                </a:extLst>
              </p:cNvPr>
              <p:cNvSpPr txBox="1"/>
              <p:nvPr/>
            </p:nvSpPr>
            <p:spPr>
              <a:xfrm>
                <a:off x="2589703" y="2020938"/>
                <a:ext cx="1534593" cy="400110"/>
              </a:xfrm>
              <a:prstGeom prst="rect">
                <a:avLst/>
              </a:prstGeom>
              <a:noFill/>
            </p:spPr>
            <p:txBody>
              <a:bodyPr wrap="square" rtlCol="0">
                <a:spAutoFit/>
              </a:bodyPr>
              <a:lstStyle/>
              <a:p>
                <a:r>
                  <a:rPr lang="zh-CN" altLang="en-US" sz="2000" dirty="0">
                    <a:latin typeface="+mj-ea"/>
                    <a:ea typeface="+mj-ea"/>
                  </a:rPr>
                  <a:t>添加小标题</a:t>
                </a:r>
              </a:p>
            </p:txBody>
          </p:sp>
          <p:sp>
            <p:nvSpPr>
              <p:cNvPr id="27" name="文本框 26">
                <a:extLst>
                  <a:ext uri="{FF2B5EF4-FFF2-40B4-BE49-F238E27FC236}">
                    <a16:creationId xmlns:a16="http://schemas.microsoft.com/office/drawing/2014/main" id="{D53ECE02-4D66-75F8-3EA3-8539D68B3B6D}"/>
                  </a:ext>
                </a:extLst>
              </p:cNvPr>
              <p:cNvSpPr txBox="1"/>
              <p:nvPr/>
            </p:nvSpPr>
            <p:spPr>
              <a:xfrm>
                <a:off x="2589703" y="2602383"/>
                <a:ext cx="2772388" cy="367345"/>
              </a:xfrm>
              <a:prstGeom prst="rect">
                <a:avLst/>
              </a:prstGeom>
              <a:noFill/>
            </p:spPr>
            <p:txBody>
              <a:bodyPr wrap="square" rtlCol="0">
                <a:spAutoFit/>
              </a:bodyPr>
              <a:lstStyle/>
              <a:p>
                <a:pPr algn="just">
                  <a:lnSpc>
                    <a:spcPct val="120000"/>
                  </a:lnSpc>
                </a:pPr>
                <a:r>
                  <a:rPr lang="zh-CN" altLang="en-US" sz="1600" dirty="0"/>
                  <a:t>单击此处添加小标题内容</a:t>
                </a:r>
              </a:p>
            </p:txBody>
          </p:sp>
          <p:cxnSp>
            <p:nvCxnSpPr>
              <p:cNvPr id="28" name="直接连接符 27">
                <a:extLst>
                  <a:ext uri="{FF2B5EF4-FFF2-40B4-BE49-F238E27FC236}">
                    <a16:creationId xmlns:a16="http://schemas.microsoft.com/office/drawing/2014/main" id="{56217A43-8371-98C6-4DF5-E90376B5084B}"/>
                  </a:ext>
                </a:extLst>
              </p:cNvPr>
              <p:cNvCxnSpPr>
                <a:cxnSpLocks/>
              </p:cNvCxnSpPr>
              <p:nvPr/>
            </p:nvCxnSpPr>
            <p:spPr>
              <a:xfrm>
                <a:off x="2704003" y="2427398"/>
                <a:ext cx="1256764" cy="0"/>
              </a:xfrm>
              <a:prstGeom prst="line">
                <a:avLst/>
              </a:prstGeom>
              <a:ln w="12700">
                <a:solidFill>
                  <a:schemeClr val="accent4"/>
                </a:solidFill>
                <a:prstDash val="sysDot"/>
              </a:ln>
            </p:spPr>
            <p:style>
              <a:lnRef idx="1">
                <a:schemeClr val="accent1"/>
              </a:lnRef>
              <a:fillRef idx="0">
                <a:schemeClr val="accent1"/>
              </a:fillRef>
              <a:effectRef idx="0">
                <a:schemeClr val="accent1"/>
              </a:effectRef>
              <a:fontRef idx="minor">
                <a:schemeClr val="tx1"/>
              </a:fontRef>
            </p:style>
          </p:cxnSp>
        </p:grpSp>
      </p:grpSp>
      <p:grpSp>
        <p:nvGrpSpPr>
          <p:cNvPr id="29" name="组合 28">
            <a:extLst>
              <a:ext uri="{FF2B5EF4-FFF2-40B4-BE49-F238E27FC236}">
                <a16:creationId xmlns:a16="http://schemas.microsoft.com/office/drawing/2014/main" id="{7CD1BE05-0C22-AC38-FEC4-48C3972467CF}"/>
              </a:ext>
            </a:extLst>
          </p:cNvPr>
          <p:cNvGrpSpPr/>
          <p:nvPr/>
        </p:nvGrpSpPr>
        <p:grpSpPr>
          <a:xfrm>
            <a:off x="6449691" y="4418496"/>
            <a:ext cx="5046984" cy="1550504"/>
            <a:chOff x="846920" y="1739348"/>
            <a:chExt cx="5046984" cy="1550504"/>
          </a:xfrm>
        </p:grpSpPr>
        <p:sp>
          <p:nvSpPr>
            <p:cNvPr id="30" name="矩形: 圆角 29">
              <a:extLst>
                <a:ext uri="{FF2B5EF4-FFF2-40B4-BE49-F238E27FC236}">
                  <a16:creationId xmlns:a16="http://schemas.microsoft.com/office/drawing/2014/main" id="{414BB6B6-679D-7037-565B-D427BB3C160A}"/>
                </a:ext>
              </a:extLst>
            </p:cNvPr>
            <p:cNvSpPr/>
            <p:nvPr/>
          </p:nvSpPr>
          <p:spPr>
            <a:xfrm>
              <a:off x="846920" y="1739348"/>
              <a:ext cx="5046984" cy="1550504"/>
            </a:xfrm>
            <a:prstGeom prst="roundRect">
              <a:avLst>
                <a:gd name="adj" fmla="val 6019"/>
              </a:avLst>
            </a:prstGeom>
            <a:solidFill>
              <a:schemeClr val="bg1">
                <a:lumMod val="95000"/>
                <a:alpha val="80000"/>
              </a:schemeClr>
            </a:solidFill>
            <a:ln w="0">
              <a:noFill/>
            </a:ln>
            <a:effectLst>
              <a:outerShdw blurRad="381000" dist="381000" dir="5400000" sx="90000" sy="90000" algn="t"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31" name="矩形: 圆角 30">
              <a:extLst>
                <a:ext uri="{FF2B5EF4-FFF2-40B4-BE49-F238E27FC236}">
                  <a16:creationId xmlns:a16="http://schemas.microsoft.com/office/drawing/2014/main" id="{2BB15813-63E6-4B21-F3FF-825FF600F79F}"/>
                </a:ext>
              </a:extLst>
            </p:cNvPr>
            <p:cNvSpPr/>
            <p:nvPr/>
          </p:nvSpPr>
          <p:spPr>
            <a:xfrm>
              <a:off x="846920" y="1739348"/>
              <a:ext cx="213530" cy="1550504"/>
            </a:xfrm>
            <a:prstGeom prst="roundRect">
              <a:avLst>
                <a:gd name="adj" fmla="val 601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a:extLst>
                <a:ext uri="{FF2B5EF4-FFF2-40B4-BE49-F238E27FC236}">
                  <a16:creationId xmlns:a16="http://schemas.microsoft.com/office/drawing/2014/main" id="{372134B8-56A3-B9DA-3718-DD1E0F2027CC}"/>
                </a:ext>
              </a:extLst>
            </p:cNvPr>
            <p:cNvGrpSpPr/>
            <p:nvPr/>
          </p:nvGrpSpPr>
          <p:grpSpPr>
            <a:xfrm>
              <a:off x="1591602" y="2020938"/>
              <a:ext cx="3557621" cy="948790"/>
              <a:chOff x="1804470" y="2020938"/>
              <a:chExt cx="3557621" cy="948790"/>
            </a:xfrm>
          </p:grpSpPr>
          <p:sp>
            <p:nvSpPr>
              <p:cNvPr id="33" name="图形 4">
                <a:extLst>
                  <a:ext uri="{FF2B5EF4-FFF2-40B4-BE49-F238E27FC236}">
                    <a16:creationId xmlns:a16="http://schemas.microsoft.com/office/drawing/2014/main" id="{D34654AD-BF9D-9DB2-292A-30BFEA44A3C5}"/>
                  </a:ext>
                </a:extLst>
              </p:cNvPr>
              <p:cNvSpPr/>
              <p:nvPr/>
            </p:nvSpPr>
            <p:spPr>
              <a:xfrm>
                <a:off x="1804470" y="2274129"/>
                <a:ext cx="652980" cy="652103"/>
              </a:xfrm>
              <a:custGeom>
                <a:avLst/>
                <a:gdLst>
                  <a:gd name="connsiteX0" fmla="*/ 802651 w 809167"/>
                  <a:gd name="connsiteY0" fmla="*/ 478079 h 808081"/>
                  <a:gd name="connsiteX1" fmla="*/ 715851 w 809167"/>
                  <a:gd name="connsiteY1" fmla="*/ 391279 h 808081"/>
                  <a:gd name="connsiteX2" fmla="*/ 700102 w 809167"/>
                  <a:gd name="connsiteY2" fmla="*/ 384762 h 808081"/>
                  <a:gd name="connsiteX3" fmla="*/ 684353 w 809167"/>
                  <a:gd name="connsiteY3" fmla="*/ 391279 h 808081"/>
                  <a:gd name="connsiteX4" fmla="*/ 415898 w 809167"/>
                  <a:gd name="connsiteY4" fmla="*/ 659644 h 808081"/>
                  <a:gd name="connsiteX5" fmla="*/ 409743 w 809167"/>
                  <a:gd name="connsiteY5" fmla="*/ 671139 h 808081"/>
                  <a:gd name="connsiteX6" fmla="*/ 409652 w 809167"/>
                  <a:gd name="connsiteY6" fmla="*/ 671139 h 808081"/>
                  <a:gd name="connsiteX7" fmla="*/ 393361 w 809167"/>
                  <a:gd name="connsiteY7" fmla="*/ 784820 h 808081"/>
                  <a:gd name="connsiteX8" fmla="*/ 393180 w 809167"/>
                  <a:gd name="connsiteY8" fmla="*/ 784911 h 808081"/>
                  <a:gd name="connsiteX9" fmla="*/ 393270 w 809167"/>
                  <a:gd name="connsiteY9" fmla="*/ 785544 h 808081"/>
                  <a:gd name="connsiteX10" fmla="*/ 391550 w 809167"/>
                  <a:gd name="connsiteY10" fmla="*/ 797220 h 808081"/>
                  <a:gd name="connsiteX11" fmla="*/ 391098 w 809167"/>
                  <a:gd name="connsiteY11" fmla="*/ 799845 h 808081"/>
                  <a:gd name="connsiteX12" fmla="*/ 397072 w 809167"/>
                  <a:gd name="connsiteY12" fmla="*/ 806543 h 808081"/>
                  <a:gd name="connsiteX13" fmla="*/ 397072 w 809167"/>
                  <a:gd name="connsiteY13" fmla="*/ 806815 h 808081"/>
                  <a:gd name="connsiteX14" fmla="*/ 397796 w 809167"/>
                  <a:gd name="connsiteY14" fmla="*/ 806633 h 808081"/>
                  <a:gd name="connsiteX15" fmla="*/ 397886 w 809167"/>
                  <a:gd name="connsiteY15" fmla="*/ 806724 h 808081"/>
                  <a:gd name="connsiteX16" fmla="*/ 400692 w 809167"/>
                  <a:gd name="connsiteY16" fmla="*/ 806181 h 808081"/>
                  <a:gd name="connsiteX17" fmla="*/ 522610 w 809167"/>
                  <a:gd name="connsiteY17" fmla="*/ 784187 h 808081"/>
                  <a:gd name="connsiteX18" fmla="*/ 522610 w 809167"/>
                  <a:gd name="connsiteY18" fmla="*/ 784096 h 808081"/>
                  <a:gd name="connsiteX19" fmla="*/ 534286 w 809167"/>
                  <a:gd name="connsiteY19" fmla="*/ 777942 h 808081"/>
                  <a:gd name="connsiteX20" fmla="*/ 802651 w 809167"/>
                  <a:gd name="connsiteY20" fmla="*/ 509577 h 808081"/>
                  <a:gd name="connsiteX21" fmla="*/ 802651 w 809167"/>
                  <a:gd name="connsiteY21" fmla="*/ 478079 h 808081"/>
                  <a:gd name="connsiteX22" fmla="*/ 504689 w 809167"/>
                  <a:gd name="connsiteY22" fmla="*/ 736035 h 808081"/>
                  <a:gd name="connsiteX23" fmla="*/ 449930 w 809167"/>
                  <a:gd name="connsiteY23" fmla="*/ 745901 h 808081"/>
                  <a:gd name="connsiteX24" fmla="*/ 458076 w 809167"/>
                  <a:gd name="connsiteY24" fmla="*/ 688698 h 808081"/>
                  <a:gd name="connsiteX25" fmla="*/ 699921 w 809167"/>
                  <a:gd name="connsiteY25" fmla="*/ 446853 h 808081"/>
                  <a:gd name="connsiteX26" fmla="*/ 746896 w 809167"/>
                  <a:gd name="connsiteY26" fmla="*/ 493828 h 808081"/>
                  <a:gd name="connsiteX27" fmla="*/ 504689 w 809167"/>
                  <a:gd name="connsiteY27" fmla="*/ 736035 h 808081"/>
                  <a:gd name="connsiteX28" fmla="*/ 560896 w 809167"/>
                  <a:gd name="connsiteY28" fmla="*/ 479617 h 808081"/>
                  <a:gd name="connsiteX29" fmla="*/ 445766 w 809167"/>
                  <a:gd name="connsiteY29" fmla="*/ 428841 h 808081"/>
                  <a:gd name="connsiteX30" fmla="*/ 584339 w 809167"/>
                  <a:gd name="connsiteY30" fmla="*/ 222838 h 808081"/>
                  <a:gd name="connsiteX31" fmla="*/ 361410 w 809167"/>
                  <a:gd name="connsiteY31" fmla="*/ 0 h 808081"/>
                  <a:gd name="connsiteX32" fmla="*/ 138482 w 809167"/>
                  <a:gd name="connsiteY32" fmla="*/ 222838 h 808081"/>
                  <a:gd name="connsiteX33" fmla="*/ 276873 w 809167"/>
                  <a:gd name="connsiteY33" fmla="*/ 428841 h 808081"/>
                  <a:gd name="connsiteX34" fmla="*/ 0 w 809167"/>
                  <a:gd name="connsiteY34" fmla="*/ 779933 h 808081"/>
                  <a:gd name="connsiteX35" fmla="*/ 25253 w 809167"/>
                  <a:gd name="connsiteY35" fmla="*/ 805185 h 808081"/>
                  <a:gd name="connsiteX36" fmla="*/ 50505 w 809167"/>
                  <a:gd name="connsiteY36" fmla="*/ 779933 h 808081"/>
                  <a:gd name="connsiteX37" fmla="*/ 361410 w 809167"/>
                  <a:gd name="connsiteY37" fmla="*/ 469028 h 808081"/>
                  <a:gd name="connsiteX38" fmla="*/ 524239 w 809167"/>
                  <a:gd name="connsiteY38" fmla="*/ 515641 h 808081"/>
                  <a:gd name="connsiteX39" fmla="*/ 560896 w 809167"/>
                  <a:gd name="connsiteY39" fmla="*/ 479617 h 808081"/>
                  <a:gd name="connsiteX40" fmla="*/ 189077 w 809167"/>
                  <a:gd name="connsiteY40" fmla="*/ 222838 h 808081"/>
                  <a:gd name="connsiteX41" fmla="*/ 361410 w 809167"/>
                  <a:gd name="connsiteY41" fmla="*/ 50505 h 808081"/>
                  <a:gd name="connsiteX42" fmla="*/ 533743 w 809167"/>
                  <a:gd name="connsiteY42" fmla="*/ 222838 h 808081"/>
                  <a:gd name="connsiteX43" fmla="*/ 361410 w 809167"/>
                  <a:gd name="connsiteY43" fmla="*/ 395171 h 808081"/>
                  <a:gd name="connsiteX44" fmla="*/ 189077 w 809167"/>
                  <a:gd name="connsiteY44" fmla="*/ 222838 h 808081"/>
                  <a:gd name="connsiteX45" fmla="*/ 782920 w 809167"/>
                  <a:gd name="connsiteY45" fmla="*/ 757577 h 808081"/>
                  <a:gd name="connsiteX46" fmla="*/ 597463 w 809167"/>
                  <a:gd name="connsiteY46" fmla="*/ 757577 h 808081"/>
                  <a:gd name="connsiteX47" fmla="*/ 572210 w 809167"/>
                  <a:gd name="connsiteY47" fmla="*/ 782829 h 808081"/>
                  <a:gd name="connsiteX48" fmla="*/ 597463 w 809167"/>
                  <a:gd name="connsiteY48" fmla="*/ 808082 h 808081"/>
                  <a:gd name="connsiteX49" fmla="*/ 782920 w 809167"/>
                  <a:gd name="connsiteY49" fmla="*/ 808082 h 808081"/>
                  <a:gd name="connsiteX50" fmla="*/ 808172 w 809167"/>
                  <a:gd name="connsiteY50" fmla="*/ 782829 h 808081"/>
                  <a:gd name="connsiteX51" fmla="*/ 782920 w 809167"/>
                  <a:gd name="connsiteY51" fmla="*/ 757577 h 808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809167" h="808081">
                    <a:moveTo>
                      <a:pt x="802651" y="478079"/>
                    </a:moveTo>
                    <a:lnTo>
                      <a:pt x="715851" y="391279"/>
                    </a:lnTo>
                    <a:cubicBezTo>
                      <a:pt x="711506" y="386934"/>
                      <a:pt x="705804" y="384762"/>
                      <a:pt x="700102" y="384762"/>
                    </a:cubicBezTo>
                    <a:cubicBezTo>
                      <a:pt x="694400" y="384762"/>
                      <a:pt x="688698" y="387025"/>
                      <a:pt x="684353" y="391279"/>
                    </a:cubicBezTo>
                    <a:lnTo>
                      <a:pt x="415898" y="659644"/>
                    </a:lnTo>
                    <a:cubicBezTo>
                      <a:pt x="412639" y="662902"/>
                      <a:pt x="410648" y="666975"/>
                      <a:pt x="409743" y="671139"/>
                    </a:cubicBezTo>
                    <a:lnTo>
                      <a:pt x="409652" y="671139"/>
                    </a:lnTo>
                    <a:lnTo>
                      <a:pt x="393361" y="784820"/>
                    </a:lnTo>
                    <a:lnTo>
                      <a:pt x="393180" y="784911"/>
                    </a:lnTo>
                    <a:lnTo>
                      <a:pt x="393270" y="785544"/>
                    </a:lnTo>
                    <a:lnTo>
                      <a:pt x="391550" y="797220"/>
                    </a:lnTo>
                    <a:cubicBezTo>
                      <a:pt x="391279" y="798035"/>
                      <a:pt x="391098" y="799031"/>
                      <a:pt x="391098" y="799845"/>
                    </a:cubicBezTo>
                    <a:cubicBezTo>
                      <a:pt x="391098" y="803375"/>
                      <a:pt x="393632" y="806181"/>
                      <a:pt x="397072" y="806543"/>
                    </a:cubicBezTo>
                    <a:lnTo>
                      <a:pt x="397072" y="806815"/>
                    </a:lnTo>
                    <a:lnTo>
                      <a:pt x="397796" y="806633"/>
                    </a:lnTo>
                    <a:cubicBezTo>
                      <a:pt x="397886" y="806633"/>
                      <a:pt x="397886" y="806724"/>
                      <a:pt x="397886" y="806724"/>
                    </a:cubicBezTo>
                    <a:cubicBezTo>
                      <a:pt x="398882" y="806724"/>
                      <a:pt x="399877" y="806543"/>
                      <a:pt x="400692" y="806181"/>
                    </a:cubicBezTo>
                    <a:lnTo>
                      <a:pt x="522610" y="784187"/>
                    </a:lnTo>
                    <a:lnTo>
                      <a:pt x="522610" y="784096"/>
                    </a:lnTo>
                    <a:cubicBezTo>
                      <a:pt x="526955" y="783282"/>
                      <a:pt x="531028" y="781200"/>
                      <a:pt x="534286" y="777942"/>
                    </a:cubicBezTo>
                    <a:lnTo>
                      <a:pt x="802651" y="509577"/>
                    </a:lnTo>
                    <a:cubicBezTo>
                      <a:pt x="811340" y="500888"/>
                      <a:pt x="811340" y="486768"/>
                      <a:pt x="802651" y="478079"/>
                    </a:cubicBezTo>
                    <a:close/>
                    <a:moveTo>
                      <a:pt x="504689" y="736035"/>
                    </a:moveTo>
                    <a:lnTo>
                      <a:pt x="449930" y="745901"/>
                    </a:lnTo>
                    <a:lnTo>
                      <a:pt x="458076" y="688698"/>
                    </a:lnTo>
                    <a:lnTo>
                      <a:pt x="699921" y="446853"/>
                    </a:lnTo>
                    <a:lnTo>
                      <a:pt x="746896" y="493828"/>
                    </a:lnTo>
                    <a:lnTo>
                      <a:pt x="504689" y="736035"/>
                    </a:lnTo>
                    <a:close/>
                    <a:moveTo>
                      <a:pt x="560896" y="479617"/>
                    </a:moveTo>
                    <a:cubicBezTo>
                      <a:pt x="526140" y="456537"/>
                      <a:pt x="487492" y="438888"/>
                      <a:pt x="445766" y="428841"/>
                    </a:cubicBezTo>
                    <a:cubicBezTo>
                      <a:pt x="526864" y="395533"/>
                      <a:pt x="584339" y="315793"/>
                      <a:pt x="584339" y="222838"/>
                    </a:cubicBezTo>
                    <a:cubicBezTo>
                      <a:pt x="584339" y="99924"/>
                      <a:pt x="484234" y="0"/>
                      <a:pt x="361410" y="0"/>
                    </a:cubicBezTo>
                    <a:cubicBezTo>
                      <a:pt x="238496" y="0"/>
                      <a:pt x="138482" y="99924"/>
                      <a:pt x="138482" y="222838"/>
                    </a:cubicBezTo>
                    <a:cubicBezTo>
                      <a:pt x="138482" y="315793"/>
                      <a:pt x="195775" y="395533"/>
                      <a:pt x="276873" y="428841"/>
                    </a:cubicBezTo>
                    <a:cubicBezTo>
                      <a:pt x="118388" y="467036"/>
                      <a:pt x="0" y="609682"/>
                      <a:pt x="0" y="779933"/>
                    </a:cubicBezTo>
                    <a:cubicBezTo>
                      <a:pt x="0" y="793871"/>
                      <a:pt x="11314" y="805185"/>
                      <a:pt x="25253" y="805185"/>
                    </a:cubicBezTo>
                    <a:cubicBezTo>
                      <a:pt x="39282" y="805185"/>
                      <a:pt x="50505" y="793871"/>
                      <a:pt x="50505" y="779933"/>
                    </a:cubicBezTo>
                    <a:cubicBezTo>
                      <a:pt x="50505" y="608505"/>
                      <a:pt x="189982" y="469028"/>
                      <a:pt x="361410" y="469028"/>
                    </a:cubicBezTo>
                    <a:cubicBezTo>
                      <a:pt x="421147" y="469028"/>
                      <a:pt x="476721" y="486315"/>
                      <a:pt x="524239" y="515641"/>
                    </a:cubicBezTo>
                    <a:lnTo>
                      <a:pt x="560896" y="479617"/>
                    </a:lnTo>
                    <a:close/>
                    <a:moveTo>
                      <a:pt x="189077" y="222838"/>
                    </a:moveTo>
                    <a:cubicBezTo>
                      <a:pt x="189077" y="127801"/>
                      <a:pt x="266374" y="50505"/>
                      <a:pt x="361410" y="50505"/>
                    </a:cubicBezTo>
                    <a:cubicBezTo>
                      <a:pt x="456447" y="50505"/>
                      <a:pt x="533743" y="127801"/>
                      <a:pt x="533743" y="222838"/>
                    </a:cubicBezTo>
                    <a:cubicBezTo>
                      <a:pt x="533743" y="317874"/>
                      <a:pt x="456356" y="395171"/>
                      <a:pt x="361410" y="395171"/>
                    </a:cubicBezTo>
                    <a:cubicBezTo>
                      <a:pt x="266283" y="395171"/>
                      <a:pt x="189077" y="317874"/>
                      <a:pt x="189077" y="222838"/>
                    </a:cubicBezTo>
                    <a:close/>
                    <a:moveTo>
                      <a:pt x="782920" y="757577"/>
                    </a:moveTo>
                    <a:lnTo>
                      <a:pt x="597463" y="757577"/>
                    </a:lnTo>
                    <a:cubicBezTo>
                      <a:pt x="583524" y="757577"/>
                      <a:pt x="572210" y="768800"/>
                      <a:pt x="572210" y="782829"/>
                    </a:cubicBezTo>
                    <a:cubicBezTo>
                      <a:pt x="572210" y="796768"/>
                      <a:pt x="583524" y="808082"/>
                      <a:pt x="597463" y="808082"/>
                    </a:cubicBezTo>
                    <a:lnTo>
                      <a:pt x="782920" y="808082"/>
                    </a:lnTo>
                    <a:cubicBezTo>
                      <a:pt x="796858" y="808082"/>
                      <a:pt x="808172" y="796768"/>
                      <a:pt x="808172" y="782829"/>
                    </a:cubicBezTo>
                    <a:cubicBezTo>
                      <a:pt x="808172" y="768800"/>
                      <a:pt x="796858" y="757577"/>
                      <a:pt x="782920" y="757577"/>
                    </a:cubicBezTo>
                    <a:close/>
                  </a:path>
                </a:pathLst>
              </a:custGeom>
              <a:solidFill>
                <a:schemeClr val="accent1"/>
              </a:solidFill>
              <a:ln w="902" cap="flat">
                <a:noFill/>
                <a:prstDash val="solid"/>
                <a:miter/>
              </a:ln>
            </p:spPr>
            <p:txBody>
              <a:bodyPr rtlCol="0" anchor="ctr"/>
              <a:lstStyle/>
              <a:p>
                <a:endParaRPr lang="zh-CN" altLang="en-US"/>
              </a:p>
            </p:txBody>
          </p:sp>
          <p:sp>
            <p:nvSpPr>
              <p:cNvPr id="34" name="文本框 33">
                <a:extLst>
                  <a:ext uri="{FF2B5EF4-FFF2-40B4-BE49-F238E27FC236}">
                    <a16:creationId xmlns:a16="http://schemas.microsoft.com/office/drawing/2014/main" id="{DF44C470-A079-A09C-F946-AACCED28802A}"/>
                  </a:ext>
                </a:extLst>
              </p:cNvPr>
              <p:cNvSpPr txBox="1"/>
              <p:nvPr/>
            </p:nvSpPr>
            <p:spPr>
              <a:xfrm>
                <a:off x="2589703" y="2020938"/>
                <a:ext cx="1534593" cy="400110"/>
              </a:xfrm>
              <a:prstGeom prst="rect">
                <a:avLst/>
              </a:prstGeom>
              <a:noFill/>
            </p:spPr>
            <p:txBody>
              <a:bodyPr wrap="square" rtlCol="0">
                <a:spAutoFit/>
              </a:bodyPr>
              <a:lstStyle/>
              <a:p>
                <a:r>
                  <a:rPr lang="zh-CN" altLang="en-US" sz="2000" dirty="0">
                    <a:latin typeface="+mj-ea"/>
                    <a:ea typeface="+mj-ea"/>
                  </a:rPr>
                  <a:t>添加小标题</a:t>
                </a:r>
              </a:p>
            </p:txBody>
          </p:sp>
          <p:sp>
            <p:nvSpPr>
              <p:cNvPr id="35" name="文本框 34">
                <a:extLst>
                  <a:ext uri="{FF2B5EF4-FFF2-40B4-BE49-F238E27FC236}">
                    <a16:creationId xmlns:a16="http://schemas.microsoft.com/office/drawing/2014/main" id="{5DE6273D-7A31-08AF-3374-AF99CE276B69}"/>
                  </a:ext>
                </a:extLst>
              </p:cNvPr>
              <p:cNvSpPr txBox="1"/>
              <p:nvPr/>
            </p:nvSpPr>
            <p:spPr>
              <a:xfrm>
                <a:off x="2589703" y="2602383"/>
                <a:ext cx="2772388" cy="367345"/>
              </a:xfrm>
              <a:prstGeom prst="rect">
                <a:avLst/>
              </a:prstGeom>
              <a:noFill/>
            </p:spPr>
            <p:txBody>
              <a:bodyPr wrap="square" rtlCol="0">
                <a:spAutoFit/>
              </a:bodyPr>
              <a:lstStyle/>
              <a:p>
                <a:pPr algn="just">
                  <a:lnSpc>
                    <a:spcPct val="120000"/>
                  </a:lnSpc>
                </a:pPr>
                <a:r>
                  <a:rPr lang="zh-CN" altLang="en-US" sz="1600" dirty="0"/>
                  <a:t>单击此处添加小标题内容</a:t>
                </a:r>
              </a:p>
            </p:txBody>
          </p:sp>
          <p:cxnSp>
            <p:nvCxnSpPr>
              <p:cNvPr id="36" name="直接连接符 35">
                <a:extLst>
                  <a:ext uri="{FF2B5EF4-FFF2-40B4-BE49-F238E27FC236}">
                    <a16:creationId xmlns:a16="http://schemas.microsoft.com/office/drawing/2014/main" id="{174D5252-FA5C-00B8-99CA-ADADF2A624A5}"/>
                  </a:ext>
                </a:extLst>
              </p:cNvPr>
              <p:cNvCxnSpPr>
                <a:cxnSpLocks/>
              </p:cNvCxnSpPr>
              <p:nvPr/>
            </p:nvCxnSpPr>
            <p:spPr>
              <a:xfrm>
                <a:off x="2704003" y="2427398"/>
                <a:ext cx="1256764" cy="0"/>
              </a:xfrm>
              <a:prstGeom prst="line">
                <a:avLst/>
              </a:prstGeom>
              <a:ln w="12700">
                <a:solidFill>
                  <a:schemeClr val="accent4"/>
                </a:solidFill>
                <a:prstDash val="sysDot"/>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3309733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8" name="矩形: 圆角 57">
            <a:extLst>
              <a:ext uri="{FF2B5EF4-FFF2-40B4-BE49-F238E27FC236}">
                <a16:creationId xmlns:a16="http://schemas.microsoft.com/office/drawing/2014/main" id="{D198837E-4797-8DE4-F5E5-9DFC62037FAB}"/>
              </a:ext>
            </a:extLst>
          </p:cNvPr>
          <p:cNvSpPr/>
          <p:nvPr/>
        </p:nvSpPr>
        <p:spPr>
          <a:xfrm>
            <a:off x="518658" y="549275"/>
            <a:ext cx="11150832" cy="5759450"/>
          </a:xfrm>
          <a:prstGeom prst="roundRect">
            <a:avLst>
              <a:gd name="adj" fmla="val 3709"/>
            </a:avLst>
          </a:prstGeom>
          <a:solidFill>
            <a:schemeClr val="bg1">
              <a:alpha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6" name="图片 5" descr="吃东西的人&#10;&#10;中度可信度描述已自动生成">
            <a:extLst>
              <a:ext uri="{FF2B5EF4-FFF2-40B4-BE49-F238E27FC236}">
                <a16:creationId xmlns:a16="http://schemas.microsoft.com/office/drawing/2014/main" id="{20B1DD54-25D1-89DE-EDAF-505BC6A181F6}"/>
              </a:ext>
            </a:extLst>
          </p:cNvPr>
          <p:cNvPicPr>
            <a:picLocks noChangeAspect="1"/>
          </p:cNvPicPr>
          <p:nvPr/>
        </p:nvPicPr>
        <p:blipFill>
          <a:blip r:embed="rId3" cstate="screen">
            <a:alphaModFix/>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a:fillRect/>
          </a:stretch>
        </p:blipFill>
        <p:spPr>
          <a:xfrm>
            <a:off x="6096000" y="549275"/>
            <a:ext cx="5573490" cy="5759450"/>
          </a:xfrm>
          <a:custGeom>
            <a:avLst/>
            <a:gdLst>
              <a:gd name="connsiteX0" fmla="*/ 206721 w 5573490"/>
              <a:gd name="connsiteY0" fmla="*/ 0 h 5759450"/>
              <a:gd name="connsiteX1" fmla="*/ 5366769 w 5573490"/>
              <a:gd name="connsiteY1" fmla="*/ 0 h 5759450"/>
              <a:gd name="connsiteX2" fmla="*/ 5573490 w 5573490"/>
              <a:gd name="connsiteY2" fmla="*/ 206721 h 5759450"/>
              <a:gd name="connsiteX3" fmla="*/ 5573490 w 5573490"/>
              <a:gd name="connsiteY3" fmla="*/ 5552729 h 5759450"/>
              <a:gd name="connsiteX4" fmla="*/ 5366769 w 5573490"/>
              <a:gd name="connsiteY4" fmla="*/ 5759450 h 5759450"/>
              <a:gd name="connsiteX5" fmla="*/ 206721 w 5573490"/>
              <a:gd name="connsiteY5" fmla="*/ 5759450 h 5759450"/>
              <a:gd name="connsiteX6" fmla="*/ 0 w 5573490"/>
              <a:gd name="connsiteY6" fmla="*/ 5552729 h 5759450"/>
              <a:gd name="connsiteX7" fmla="*/ 0 w 5573490"/>
              <a:gd name="connsiteY7" fmla="*/ 206721 h 5759450"/>
              <a:gd name="connsiteX8" fmla="*/ 206721 w 5573490"/>
              <a:gd name="connsiteY8" fmla="*/ 0 h 5759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73490" h="5759450">
                <a:moveTo>
                  <a:pt x="206721" y="0"/>
                </a:moveTo>
                <a:lnTo>
                  <a:pt x="5366769" y="0"/>
                </a:lnTo>
                <a:cubicBezTo>
                  <a:pt x="5480938" y="0"/>
                  <a:pt x="5573490" y="92552"/>
                  <a:pt x="5573490" y="206721"/>
                </a:cubicBezTo>
                <a:lnTo>
                  <a:pt x="5573490" y="5552729"/>
                </a:lnTo>
                <a:cubicBezTo>
                  <a:pt x="5573490" y="5666898"/>
                  <a:pt x="5480938" y="5759450"/>
                  <a:pt x="5366769" y="5759450"/>
                </a:cubicBezTo>
                <a:lnTo>
                  <a:pt x="206721" y="5759450"/>
                </a:lnTo>
                <a:cubicBezTo>
                  <a:pt x="92552" y="5759450"/>
                  <a:pt x="0" y="5666898"/>
                  <a:pt x="0" y="5552729"/>
                </a:cubicBezTo>
                <a:lnTo>
                  <a:pt x="0" y="206721"/>
                </a:lnTo>
                <a:cubicBezTo>
                  <a:pt x="0" y="92552"/>
                  <a:pt x="92552" y="0"/>
                  <a:pt x="206721" y="0"/>
                </a:cubicBezTo>
                <a:close/>
              </a:path>
            </a:pathLst>
          </a:custGeom>
        </p:spPr>
      </p:pic>
      <p:grpSp>
        <p:nvGrpSpPr>
          <p:cNvPr id="85" name="组合 84">
            <a:extLst>
              <a:ext uri="{FF2B5EF4-FFF2-40B4-BE49-F238E27FC236}">
                <a16:creationId xmlns:a16="http://schemas.microsoft.com/office/drawing/2014/main" id="{685E4E9A-A28F-1180-549F-731E70B6C0CF}"/>
              </a:ext>
            </a:extLst>
          </p:cNvPr>
          <p:cNvGrpSpPr/>
          <p:nvPr/>
        </p:nvGrpSpPr>
        <p:grpSpPr>
          <a:xfrm>
            <a:off x="695325" y="549275"/>
            <a:ext cx="3276600" cy="705097"/>
            <a:chOff x="695325" y="549275"/>
            <a:chExt cx="3276600" cy="705097"/>
          </a:xfrm>
        </p:grpSpPr>
        <p:sp>
          <p:nvSpPr>
            <p:cNvPr id="83" name="任意多边形: 形状 82">
              <a:extLst>
                <a:ext uri="{FF2B5EF4-FFF2-40B4-BE49-F238E27FC236}">
                  <a16:creationId xmlns:a16="http://schemas.microsoft.com/office/drawing/2014/main" id="{3981C318-FB3C-C354-F768-59AA10A360B4}"/>
                </a:ext>
              </a:extLst>
            </p:cNvPr>
            <p:cNvSpPr/>
            <p:nvPr/>
          </p:nvSpPr>
          <p:spPr>
            <a:xfrm>
              <a:off x="695325" y="549275"/>
              <a:ext cx="3276600" cy="705097"/>
            </a:xfrm>
            <a:custGeom>
              <a:avLst/>
              <a:gdLst>
                <a:gd name="connsiteX0" fmla="*/ 0 w 3276600"/>
                <a:gd name="connsiteY0" fmla="*/ 0 h 705097"/>
                <a:gd name="connsiteX1" fmla="*/ 80 w 3276600"/>
                <a:gd name="connsiteY1" fmla="*/ 0 h 705097"/>
                <a:gd name="connsiteX2" fmla="*/ 80 w 3276600"/>
                <a:gd name="connsiteY2" fmla="*/ 705096 h 705097"/>
                <a:gd name="connsiteX3" fmla="*/ 705176 w 3276600"/>
                <a:gd name="connsiteY3" fmla="*/ 705096 h 705097"/>
                <a:gd name="connsiteX4" fmla="*/ 80 w 3276600"/>
                <a:gd name="connsiteY4" fmla="*/ 0 h 705097"/>
                <a:gd name="connsiteX5" fmla="*/ 3276600 w 3276600"/>
                <a:gd name="connsiteY5" fmla="*/ 0 h 705097"/>
                <a:gd name="connsiteX6" fmla="*/ 3276600 w 3276600"/>
                <a:gd name="connsiteY6" fmla="*/ 1 h 705097"/>
                <a:gd name="connsiteX7" fmla="*/ 2571504 w 3276600"/>
                <a:gd name="connsiteY7" fmla="*/ 705097 h 705097"/>
                <a:gd name="connsiteX8" fmla="*/ 0 w 3276600"/>
                <a:gd name="connsiteY8" fmla="*/ 705097 h 705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76600" h="705097">
                  <a:moveTo>
                    <a:pt x="0" y="0"/>
                  </a:moveTo>
                  <a:lnTo>
                    <a:pt x="80" y="0"/>
                  </a:lnTo>
                  <a:lnTo>
                    <a:pt x="80" y="705096"/>
                  </a:lnTo>
                  <a:lnTo>
                    <a:pt x="705176" y="705096"/>
                  </a:lnTo>
                  <a:lnTo>
                    <a:pt x="80" y="0"/>
                  </a:lnTo>
                  <a:lnTo>
                    <a:pt x="3276600" y="0"/>
                  </a:lnTo>
                  <a:lnTo>
                    <a:pt x="3276600" y="1"/>
                  </a:lnTo>
                  <a:lnTo>
                    <a:pt x="2571504" y="705097"/>
                  </a:lnTo>
                  <a:lnTo>
                    <a:pt x="0" y="705097"/>
                  </a:lnTo>
                  <a:close/>
                </a:path>
              </a:pathLst>
            </a:custGeom>
            <a:solidFill>
              <a:schemeClr val="accent4">
                <a:alpha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4" name="文本框 83">
              <a:extLst>
                <a:ext uri="{FF2B5EF4-FFF2-40B4-BE49-F238E27FC236}">
                  <a16:creationId xmlns:a16="http://schemas.microsoft.com/office/drawing/2014/main" id="{B24FCC14-807E-3959-9407-77E5F8AF63CF}"/>
                </a:ext>
              </a:extLst>
            </p:cNvPr>
            <p:cNvSpPr txBox="1"/>
            <p:nvPr/>
          </p:nvSpPr>
          <p:spPr>
            <a:xfrm>
              <a:off x="1118473" y="640213"/>
              <a:ext cx="2339102" cy="523220"/>
            </a:xfrm>
            <a:prstGeom prst="rect">
              <a:avLst/>
            </a:prstGeom>
            <a:noFill/>
          </p:spPr>
          <p:txBody>
            <a:bodyPr wrap="none" rtlCol="0">
              <a:spAutoFit/>
            </a:bodyPr>
            <a:lstStyle/>
            <a:p>
              <a:r>
                <a:rPr lang="zh-CN" altLang="en-US" sz="2800" dirty="0">
                  <a:latin typeface="+mj-ea"/>
                  <a:ea typeface="+mj-ea"/>
                </a:rPr>
                <a:t>未来工作规划</a:t>
              </a:r>
            </a:p>
          </p:txBody>
        </p:sp>
      </p:grpSp>
      <p:grpSp>
        <p:nvGrpSpPr>
          <p:cNvPr id="3" name="组合 2">
            <a:extLst>
              <a:ext uri="{FF2B5EF4-FFF2-40B4-BE49-F238E27FC236}">
                <a16:creationId xmlns:a16="http://schemas.microsoft.com/office/drawing/2014/main" id="{6CF1F298-7E30-B9E8-5AA6-2502A9C4A579}"/>
              </a:ext>
            </a:extLst>
          </p:cNvPr>
          <p:cNvGrpSpPr/>
          <p:nvPr/>
        </p:nvGrpSpPr>
        <p:grpSpPr>
          <a:xfrm>
            <a:off x="695325" y="1522537"/>
            <a:ext cx="5743576" cy="4306764"/>
            <a:chOff x="695325" y="1522537"/>
            <a:chExt cx="5743576" cy="4306764"/>
          </a:xfrm>
        </p:grpSpPr>
        <p:sp>
          <p:nvSpPr>
            <p:cNvPr id="38" name="矩形: 圆角 37">
              <a:extLst>
                <a:ext uri="{FF2B5EF4-FFF2-40B4-BE49-F238E27FC236}">
                  <a16:creationId xmlns:a16="http://schemas.microsoft.com/office/drawing/2014/main" id="{10C201D2-A21A-1025-73D0-A9CAD6D7852C}"/>
                </a:ext>
              </a:extLst>
            </p:cNvPr>
            <p:cNvSpPr/>
            <p:nvPr/>
          </p:nvSpPr>
          <p:spPr>
            <a:xfrm>
              <a:off x="695325" y="1522537"/>
              <a:ext cx="5743576" cy="4306764"/>
            </a:xfrm>
            <a:prstGeom prst="roundRect">
              <a:avLst>
                <a:gd name="adj" fmla="val 3709"/>
              </a:avLst>
            </a:prstGeom>
            <a:solidFill>
              <a:schemeClr val="bg1">
                <a:alpha val="80000"/>
              </a:schemeClr>
            </a:solidFill>
            <a:ln w="0">
              <a:noFill/>
            </a:ln>
            <a:effectLst>
              <a:outerShdw blurRad="381000" dist="381000" dir="5400000" sx="90000" sy="90000" algn="t"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 name="组合 1">
              <a:extLst>
                <a:ext uri="{FF2B5EF4-FFF2-40B4-BE49-F238E27FC236}">
                  <a16:creationId xmlns:a16="http://schemas.microsoft.com/office/drawing/2014/main" id="{A85E3111-8096-1551-171A-62469FD18F57}"/>
                </a:ext>
              </a:extLst>
            </p:cNvPr>
            <p:cNvGrpSpPr/>
            <p:nvPr/>
          </p:nvGrpSpPr>
          <p:grpSpPr>
            <a:xfrm>
              <a:off x="1033556" y="2290564"/>
              <a:ext cx="4547546" cy="2770711"/>
              <a:chOff x="1033556" y="2705100"/>
              <a:chExt cx="4547546" cy="2770711"/>
            </a:xfrm>
          </p:grpSpPr>
          <p:sp>
            <p:nvSpPr>
              <p:cNvPr id="40" name="文本框 39">
                <a:extLst>
                  <a:ext uri="{FF2B5EF4-FFF2-40B4-BE49-F238E27FC236}">
                    <a16:creationId xmlns:a16="http://schemas.microsoft.com/office/drawing/2014/main" id="{4CC45E12-7A84-9CA3-094F-6C6740BE5C2F}"/>
                  </a:ext>
                </a:extLst>
              </p:cNvPr>
              <p:cNvSpPr txBox="1"/>
              <p:nvPr/>
            </p:nvSpPr>
            <p:spPr>
              <a:xfrm>
                <a:off x="1033556" y="2705100"/>
                <a:ext cx="1467068" cy="400110"/>
              </a:xfrm>
              <a:prstGeom prst="rect">
                <a:avLst/>
              </a:prstGeom>
              <a:noFill/>
            </p:spPr>
            <p:txBody>
              <a:bodyPr wrap="square" rtlCol="0">
                <a:spAutoFit/>
              </a:bodyPr>
              <a:lstStyle/>
              <a:p>
                <a:r>
                  <a:rPr lang="zh-CN" altLang="en-US" sz="2000" dirty="0">
                    <a:latin typeface="+mj-ea"/>
                    <a:ea typeface="+mj-ea"/>
                  </a:rPr>
                  <a:t>添加小标题</a:t>
                </a:r>
              </a:p>
            </p:txBody>
          </p:sp>
          <p:sp>
            <p:nvSpPr>
              <p:cNvPr id="41" name="文本框 40">
                <a:extLst>
                  <a:ext uri="{FF2B5EF4-FFF2-40B4-BE49-F238E27FC236}">
                    <a16:creationId xmlns:a16="http://schemas.microsoft.com/office/drawing/2014/main" id="{3D508C81-B70D-DC3E-F741-4AD91DD31076}"/>
                  </a:ext>
                </a:extLst>
              </p:cNvPr>
              <p:cNvSpPr txBox="1"/>
              <p:nvPr/>
            </p:nvSpPr>
            <p:spPr>
              <a:xfrm>
                <a:off x="1033556" y="3168897"/>
                <a:ext cx="4547546" cy="2306914"/>
              </a:xfrm>
              <a:prstGeom prst="rect">
                <a:avLst/>
              </a:prstGeom>
              <a:noFill/>
            </p:spPr>
            <p:txBody>
              <a:bodyPr wrap="square" rtlCol="0">
                <a:spAutoFit/>
              </a:bodyPr>
              <a:lstStyle/>
              <a:p>
                <a:pPr algn="just">
                  <a:lnSpc>
                    <a:spcPct val="130000"/>
                  </a:lnSpc>
                </a:pPr>
                <a:r>
                  <a:rPr lang="zh-CN" altLang="en-US" sz="1600" dirty="0">
                    <a:latin typeface="+mn-ea"/>
                  </a:rPr>
                  <a:t>单击此处添加小题内容添加小标题内单击此处添加小标题内容添加小标题内单击此处添加小标题内容单击此处添加小题内容添加小标题内单击此处添加小标题内容添加小标题内单击此处添加小标题内容单击此处添加小题内容添加小标题内单击此处添加小标题内容添加小标题内单击此处添加小标题内容</a:t>
                </a:r>
              </a:p>
            </p:txBody>
          </p:sp>
        </p:grpSp>
      </p:grpSp>
    </p:spTree>
    <p:extLst>
      <p:ext uri="{BB962C8B-B14F-4D97-AF65-F5344CB8AC3E}">
        <p14:creationId xmlns:p14="http://schemas.microsoft.com/office/powerpoint/2010/main" val="25531337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8" name="矩形: 圆角 57">
            <a:extLst>
              <a:ext uri="{FF2B5EF4-FFF2-40B4-BE49-F238E27FC236}">
                <a16:creationId xmlns:a16="http://schemas.microsoft.com/office/drawing/2014/main" id="{D198837E-4797-8DE4-F5E5-9DFC62037FAB}"/>
              </a:ext>
            </a:extLst>
          </p:cNvPr>
          <p:cNvSpPr/>
          <p:nvPr/>
        </p:nvSpPr>
        <p:spPr>
          <a:xfrm>
            <a:off x="518658" y="549275"/>
            <a:ext cx="11150832" cy="5759450"/>
          </a:xfrm>
          <a:prstGeom prst="roundRect">
            <a:avLst>
              <a:gd name="adj" fmla="val 3709"/>
            </a:avLst>
          </a:prstGeom>
          <a:solidFill>
            <a:schemeClr val="bg1">
              <a:alpha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85" name="组合 84">
            <a:extLst>
              <a:ext uri="{FF2B5EF4-FFF2-40B4-BE49-F238E27FC236}">
                <a16:creationId xmlns:a16="http://schemas.microsoft.com/office/drawing/2014/main" id="{685E4E9A-A28F-1180-549F-731E70B6C0CF}"/>
              </a:ext>
            </a:extLst>
          </p:cNvPr>
          <p:cNvGrpSpPr/>
          <p:nvPr/>
        </p:nvGrpSpPr>
        <p:grpSpPr>
          <a:xfrm>
            <a:off x="695325" y="549275"/>
            <a:ext cx="3276600" cy="705097"/>
            <a:chOff x="695325" y="549275"/>
            <a:chExt cx="3276600" cy="705097"/>
          </a:xfrm>
        </p:grpSpPr>
        <p:sp>
          <p:nvSpPr>
            <p:cNvPr id="83" name="任意多边形: 形状 82">
              <a:extLst>
                <a:ext uri="{FF2B5EF4-FFF2-40B4-BE49-F238E27FC236}">
                  <a16:creationId xmlns:a16="http://schemas.microsoft.com/office/drawing/2014/main" id="{3981C318-FB3C-C354-F768-59AA10A360B4}"/>
                </a:ext>
              </a:extLst>
            </p:cNvPr>
            <p:cNvSpPr/>
            <p:nvPr/>
          </p:nvSpPr>
          <p:spPr>
            <a:xfrm>
              <a:off x="695325" y="549275"/>
              <a:ext cx="3276600" cy="705097"/>
            </a:xfrm>
            <a:custGeom>
              <a:avLst/>
              <a:gdLst>
                <a:gd name="connsiteX0" fmla="*/ 0 w 3276600"/>
                <a:gd name="connsiteY0" fmla="*/ 0 h 705097"/>
                <a:gd name="connsiteX1" fmla="*/ 80 w 3276600"/>
                <a:gd name="connsiteY1" fmla="*/ 0 h 705097"/>
                <a:gd name="connsiteX2" fmla="*/ 80 w 3276600"/>
                <a:gd name="connsiteY2" fmla="*/ 705096 h 705097"/>
                <a:gd name="connsiteX3" fmla="*/ 705176 w 3276600"/>
                <a:gd name="connsiteY3" fmla="*/ 705096 h 705097"/>
                <a:gd name="connsiteX4" fmla="*/ 80 w 3276600"/>
                <a:gd name="connsiteY4" fmla="*/ 0 h 705097"/>
                <a:gd name="connsiteX5" fmla="*/ 3276600 w 3276600"/>
                <a:gd name="connsiteY5" fmla="*/ 0 h 705097"/>
                <a:gd name="connsiteX6" fmla="*/ 3276600 w 3276600"/>
                <a:gd name="connsiteY6" fmla="*/ 1 h 705097"/>
                <a:gd name="connsiteX7" fmla="*/ 2571504 w 3276600"/>
                <a:gd name="connsiteY7" fmla="*/ 705097 h 705097"/>
                <a:gd name="connsiteX8" fmla="*/ 0 w 3276600"/>
                <a:gd name="connsiteY8" fmla="*/ 705097 h 705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76600" h="705097">
                  <a:moveTo>
                    <a:pt x="0" y="0"/>
                  </a:moveTo>
                  <a:lnTo>
                    <a:pt x="80" y="0"/>
                  </a:lnTo>
                  <a:lnTo>
                    <a:pt x="80" y="705096"/>
                  </a:lnTo>
                  <a:lnTo>
                    <a:pt x="705176" y="705096"/>
                  </a:lnTo>
                  <a:lnTo>
                    <a:pt x="80" y="0"/>
                  </a:lnTo>
                  <a:lnTo>
                    <a:pt x="3276600" y="0"/>
                  </a:lnTo>
                  <a:lnTo>
                    <a:pt x="3276600" y="1"/>
                  </a:lnTo>
                  <a:lnTo>
                    <a:pt x="2571504" y="705097"/>
                  </a:lnTo>
                  <a:lnTo>
                    <a:pt x="0" y="705097"/>
                  </a:lnTo>
                  <a:close/>
                </a:path>
              </a:pathLst>
            </a:custGeom>
            <a:solidFill>
              <a:schemeClr val="accent4">
                <a:alpha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4" name="文本框 83">
              <a:extLst>
                <a:ext uri="{FF2B5EF4-FFF2-40B4-BE49-F238E27FC236}">
                  <a16:creationId xmlns:a16="http://schemas.microsoft.com/office/drawing/2014/main" id="{B24FCC14-807E-3959-9407-77E5F8AF63CF}"/>
                </a:ext>
              </a:extLst>
            </p:cNvPr>
            <p:cNvSpPr txBox="1"/>
            <p:nvPr/>
          </p:nvSpPr>
          <p:spPr>
            <a:xfrm>
              <a:off x="1118473" y="640213"/>
              <a:ext cx="2339102" cy="523220"/>
            </a:xfrm>
            <a:prstGeom prst="rect">
              <a:avLst/>
            </a:prstGeom>
            <a:noFill/>
          </p:spPr>
          <p:txBody>
            <a:bodyPr wrap="none" rtlCol="0">
              <a:spAutoFit/>
            </a:bodyPr>
            <a:lstStyle/>
            <a:p>
              <a:r>
                <a:rPr lang="zh-CN" altLang="en-US" sz="2800" dirty="0">
                  <a:latin typeface="+mj-ea"/>
                  <a:ea typeface="+mj-ea"/>
                </a:rPr>
                <a:t>未来工作规划</a:t>
              </a:r>
            </a:p>
          </p:txBody>
        </p:sp>
      </p:grpSp>
      <p:pic>
        <p:nvPicPr>
          <p:cNvPr id="4" name="图片 3">
            <a:extLst>
              <a:ext uri="{FF2B5EF4-FFF2-40B4-BE49-F238E27FC236}">
                <a16:creationId xmlns:a16="http://schemas.microsoft.com/office/drawing/2014/main" id="{FC28B743-8CEB-CACC-E796-85A3CDB5031D}"/>
              </a:ext>
            </a:extLst>
          </p:cNvPr>
          <p:cNvPicPr/>
          <p:nvPr/>
        </p:nvPicPr>
        <p:blipFill>
          <a:blip r:embed="rId3" cstate="screen">
            <a:extLst>
              <a:ext uri="{28A0092B-C50C-407E-A947-70E740481C1C}">
                <a14:useLocalDpi xmlns:a14="http://schemas.microsoft.com/office/drawing/2010/main"/>
              </a:ext>
            </a:extLst>
          </a:blip>
          <a:stretch>
            <a:fillRect/>
          </a:stretch>
        </p:blipFill>
        <p:spPr>
          <a:xfrm flipV="1">
            <a:off x="3531474" y="1098550"/>
            <a:ext cx="5202953" cy="5759450"/>
          </a:xfrm>
          <a:prstGeom prst="rect">
            <a:avLst/>
          </a:prstGeom>
        </p:spPr>
      </p:pic>
      <p:grpSp>
        <p:nvGrpSpPr>
          <p:cNvPr id="48" name="组合 47">
            <a:extLst>
              <a:ext uri="{FF2B5EF4-FFF2-40B4-BE49-F238E27FC236}">
                <a16:creationId xmlns:a16="http://schemas.microsoft.com/office/drawing/2014/main" id="{75A4CB5F-4A92-9F0E-566C-BC373231FE00}"/>
              </a:ext>
            </a:extLst>
          </p:cNvPr>
          <p:cNvGrpSpPr/>
          <p:nvPr/>
        </p:nvGrpSpPr>
        <p:grpSpPr>
          <a:xfrm>
            <a:off x="2288024" y="1435295"/>
            <a:ext cx="3335551" cy="1503163"/>
            <a:chOff x="1159650" y="1744845"/>
            <a:chExt cx="3335551" cy="1503163"/>
          </a:xfrm>
        </p:grpSpPr>
        <p:sp>
          <p:nvSpPr>
            <p:cNvPr id="5" name="任意多边形: 形状 4">
              <a:extLst>
                <a:ext uri="{FF2B5EF4-FFF2-40B4-BE49-F238E27FC236}">
                  <a16:creationId xmlns:a16="http://schemas.microsoft.com/office/drawing/2014/main" id="{07C94E75-8368-07AA-761D-27EBCC7B1A49}"/>
                </a:ext>
              </a:extLst>
            </p:cNvPr>
            <p:cNvSpPr/>
            <p:nvPr/>
          </p:nvSpPr>
          <p:spPr>
            <a:xfrm flipV="1">
              <a:off x="1159650" y="1744845"/>
              <a:ext cx="3335551" cy="1503163"/>
            </a:xfrm>
            <a:custGeom>
              <a:avLst/>
              <a:gdLst>
                <a:gd name="connsiteX0" fmla="*/ 84665 w 3402019"/>
                <a:gd name="connsiteY0" fmla="*/ 1840380 h 1840380"/>
                <a:gd name="connsiteX1" fmla="*/ 3317354 w 3402019"/>
                <a:gd name="connsiteY1" fmla="*/ 1840380 h 1840380"/>
                <a:gd name="connsiteX2" fmla="*/ 3402019 w 3402019"/>
                <a:gd name="connsiteY2" fmla="*/ 1755715 h 1840380"/>
                <a:gd name="connsiteX3" fmla="*/ 3402019 w 3402019"/>
                <a:gd name="connsiteY3" fmla="*/ 464545 h 1840380"/>
                <a:gd name="connsiteX4" fmla="*/ 3317354 w 3402019"/>
                <a:gd name="connsiteY4" fmla="*/ 379880 h 1840380"/>
                <a:gd name="connsiteX5" fmla="*/ 3076100 w 3402019"/>
                <a:gd name="connsiteY5" fmla="*/ 379880 h 1840380"/>
                <a:gd name="connsiteX6" fmla="*/ 2907900 w 3402019"/>
                <a:gd name="connsiteY6" fmla="*/ 0 h 1840380"/>
                <a:gd name="connsiteX7" fmla="*/ 2739700 w 3402019"/>
                <a:gd name="connsiteY7" fmla="*/ 379880 h 1840380"/>
                <a:gd name="connsiteX8" fmla="*/ 84665 w 3402019"/>
                <a:gd name="connsiteY8" fmla="*/ 379880 h 1840380"/>
                <a:gd name="connsiteX9" fmla="*/ 0 w 3402019"/>
                <a:gd name="connsiteY9" fmla="*/ 464545 h 1840380"/>
                <a:gd name="connsiteX10" fmla="*/ 0 w 3402019"/>
                <a:gd name="connsiteY10" fmla="*/ 1755715 h 1840380"/>
                <a:gd name="connsiteX11" fmla="*/ 84665 w 3402019"/>
                <a:gd name="connsiteY11" fmla="*/ 1840380 h 1840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02019" h="1840380">
                  <a:moveTo>
                    <a:pt x="84665" y="1840380"/>
                  </a:moveTo>
                  <a:lnTo>
                    <a:pt x="3317354" y="1840380"/>
                  </a:lnTo>
                  <a:cubicBezTo>
                    <a:pt x="3364113" y="1840380"/>
                    <a:pt x="3402019" y="1802474"/>
                    <a:pt x="3402019" y="1755715"/>
                  </a:cubicBezTo>
                  <a:lnTo>
                    <a:pt x="3402019" y="464545"/>
                  </a:lnTo>
                  <a:cubicBezTo>
                    <a:pt x="3402019" y="417786"/>
                    <a:pt x="3364113" y="379880"/>
                    <a:pt x="3317354" y="379880"/>
                  </a:cubicBezTo>
                  <a:lnTo>
                    <a:pt x="3076100" y="379880"/>
                  </a:lnTo>
                  <a:lnTo>
                    <a:pt x="2907900" y="0"/>
                  </a:lnTo>
                  <a:lnTo>
                    <a:pt x="2739700" y="379880"/>
                  </a:lnTo>
                  <a:lnTo>
                    <a:pt x="84665" y="379880"/>
                  </a:lnTo>
                  <a:cubicBezTo>
                    <a:pt x="37906" y="379880"/>
                    <a:pt x="0" y="417786"/>
                    <a:pt x="0" y="464545"/>
                  </a:cubicBezTo>
                  <a:lnTo>
                    <a:pt x="0" y="1755715"/>
                  </a:lnTo>
                  <a:cubicBezTo>
                    <a:pt x="0" y="1802474"/>
                    <a:pt x="37906" y="1840380"/>
                    <a:pt x="84665" y="1840380"/>
                  </a:cubicBezTo>
                  <a:close/>
                </a:path>
              </a:pathLst>
            </a:cu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8" name="组合 37">
              <a:extLst>
                <a:ext uri="{FF2B5EF4-FFF2-40B4-BE49-F238E27FC236}">
                  <a16:creationId xmlns:a16="http://schemas.microsoft.com/office/drawing/2014/main" id="{5BA80252-ABA8-B626-4B9C-15F4A5FE8480}"/>
                </a:ext>
              </a:extLst>
            </p:cNvPr>
            <p:cNvGrpSpPr/>
            <p:nvPr/>
          </p:nvGrpSpPr>
          <p:grpSpPr>
            <a:xfrm>
              <a:off x="1351023" y="1832240"/>
              <a:ext cx="2966977" cy="1059147"/>
              <a:chOff x="1198623" y="1832240"/>
              <a:chExt cx="2966977" cy="1059147"/>
            </a:xfrm>
          </p:grpSpPr>
          <p:sp>
            <p:nvSpPr>
              <p:cNvPr id="6" name="文本框 5">
                <a:extLst>
                  <a:ext uri="{FF2B5EF4-FFF2-40B4-BE49-F238E27FC236}">
                    <a16:creationId xmlns:a16="http://schemas.microsoft.com/office/drawing/2014/main" id="{E0D2AE60-CE83-A79A-1CE3-A94EAEA25F3D}"/>
                  </a:ext>
                </a:extLst>
              </p:cNvPr>
              <p:cNvSpPr txBox="1"/>
              <p:nvPr/>
            </p:nvSpPr>
            <p:spPr>
              <a:xfrm>
                <a:off x="1198623" y="1832240"/>
                <a:ext cx="1467068" cy="400110"/>
              </a:xfrm>
              <a:prstGeom prst="rect">
                <a:avLst/>
              </a:prstGeom>
              <a:noFill/>
            </p:spPr>
            <p:txBody>
              <a:bodyPr wrap="square" rtlCol="0">
                <a:spAutoFit/>
              </a:bodyPr>
              <a:lstStyle/>
              <a:p>
                <a:r>
                  <a:rPr lang="zh-CN" altLang="en-US" sz="2000" dirty="0">
                    <a:solidFill>
                      <a:srgbClr val="FFFFFF"/>
                    </a:solidFill>
                    <a:latin typeface="+mj-ea"/>
                    <a:ea typeface="+mj-ea"/>
                  </a:rPr>
                  <a:t>添加小标题</a:t>
                </a:r>
              </a:p>
            </p:txBody>
          </p:sp>
          <p:sp>
            <p:nvSpPr>
              <p:cNvPr id="37" name="文本框 36">
                <a:extLst>
                  <a:ext uri="{FF2B5EF4-FFF2-40B4-BE49-F238E27FC236}">
                    <a16:creationId xmlns:a16="http://schemas.microsoft.com/office/drawing/2014/main" id="{A9D685B8-D28C-902A-F032-F2D2AA496EE0}"/>
                  </a:ext>
                </a:extLst>
              </p:cNvPr>
              <p:cNvSpPr txBox="1"/>
              <p:nvPr/>
            </p:nvSpPr>
            <p:spPr>
              <a:xfrm>
                <a:off x="1198623" y="2184912"/>
                <a:ext cx="2966977" cy="706475"/>
              </a:xfrm>
              <a:prstGeom prst="rect">
                <a:avLst/>
              </a:prstGeom>
              <a:noFill/>
            </p:spPr>
            <p:txBody>
              <a:bodyPr wrap="square" rtlCol="0">
                <a:spAutoFit/>
              </a:bodyPr>
              <a:lstStyle/>
              <a:p>
                <a:pPr algn="just">
                  <a:lnSpc>
                    <a:spcPct val="130000"/>
                  </a:lnSpc>
                </a:pPr>
                <a:r>
                  <a:rPr lang="zh-CN" altLang="en-US" sz="1600" dirty="0">
                    <a:solidFill>
                      <a:srgbClr val="FFFFFF"/>
                    </a:solidFill>
                    <a:latin typeface="+mn-ea"/>
                  </a:rPr>
                  <a:t>单击此处添加小题内容添加小标题内容</a:t>
                </a:r>
              </a:p>
            </p:txBody>
          </p:sp>
        </p:grpSp>
      </p:grpSp>
      <p:grpSp>
        <p:nvGrpSpPr>
          <p:cNvPr id="50" name="组合 49">
            <a:extLst>
              <a:ext uri="{FF2B5EF4-FFF2-40B4-BE49-F238E27FC236}">
                <a16:creationId xmlns:a16="http://schemas.microsoft.com/office/drawing/2014/main" id="{D691E500-2179-AF16-7664-FF4D9BF177DA}"/>
              </a:ext>
            </a:extLst>
          </p:cNvPr>
          <p:cNvGrpSpPr/>
          <p:nvPr/>
        </p:nvGrpSpPr>
        <p:grpSpPr>
          <a:xfrm>
            <a:off x="884011" y="3130059"/>
            <a:ext cx="2887889" cy="1503163"/>
            <a:chOff x="884011" y="3130059"/>
            <a:chExt cx="2887889" cy="1503163"/>
          </a:xfrm>
        </p:grpSpPr>
        <p:sp>
          <p:nvSpPr>
            <p:cNvPr id="44" name="任意多边形: 形状 43">
              <a:extLst>
                <a:ext uri="{FF2B5EF4-FFF2-40B4-BE49-F238E27FC236}">
                  <a16:creationId xmlns:a16="http://schemas.microsoft.com/office/drawing/2014/main" id="{7CEC4F18-CC70-33B8-2FA2-B67E186B704A}"/>
                </a:ext>
              </a:extLst>
            </p:cNvPr>
            <p:cNvSpPr/>
            <p:nvPr/>
          </p:nvSpPr>
          <p:spPr>
            <a:xfrm flipV="1">
              <a:off x="884011" y="3130059"/>
              <a:ext cx="2887889" cy="1503163"/>
            </a:xfrm>
            <a:custGeom>
              <a:avLst/>
              <a:gdLst>
                <a:gd name="connsiteX0" fmla="*/ 84665 w 3402019"/>
                <a:gd name="connsiteY0" fmla="*/ 1840380 h 1840380"/>
                <a:gd name="connsiteX1" fmla="*/ 3317354 w 3402019"/>
                <a:gd name="connsiteY1" fmla="*/ 1840380 h 1840380"/>
                <a:gd name="connsiteX2" fmla="*/ 3402019 w 3402019"/>
                <a:gd name="connsiteY2" fmla="*/ 1755715 h 1840380"/>
                <a:gd name="connsiteX3" fmla="*/ 3402019 w 3402019"/>
                <a:gd name="connsiteY3" fmla="*/ 464545 h 1840380"/>
                <a:gd name="connsiteX4" fmla="*/ 3317354 w 3402019"/>
                <a:gd name="connsiteY4" fmla="*/ 379880 h 1840380"/>
                <a:gd name="connsiteX5" fmla="*/ 3076100 w 3402019"/>
                <a:gd name="connsiteY5" fmla="*/ 379880 h 1840380"/>
                <a:gd name="connsiteX6" fmla="*/ 2907900 w 3402019"/>
                <a:gd name="connsiteY6" fmla="*/ 0 h 1840380"/>
                <a:gd name="connsiteX7" fmla="*/ 2739700 w 3402019"/>
                <a:gd name="connsiteY7" fmla="*/ 379880 h 1840380"/>
                <a:gd name="connsiteX8" fmla="*/ 84665 w 3402019"/>
                <a:gd name="connsiteY8" fmla="*/ 379880 h 1840380"/>
                <a:gd name="connsiteX9" fmla="*/ 0 w 3402019"/>
                <a:gd name="connsiteY9" fmla="*/ 464545 h 1840380"/>
                <a:gd name="connsiteX10" fmla="*/ 0 w 3402019"/>
                <a:gd name="connsiteY10" fmla="*/ 1755715 h 1840380"/>
                <a:gd name="connsiteX11" fmla="*/ 84665 w 3402019"/>
                <a:gd name="connsiteY11" fmla="*/ 1840380 h 1840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02019" h="1840380">
                  <a:moveTo>
                    <a:pt x="84665" y="1840380"/>
                  </a:moveTo>
                  <a:lnTo>
                    <a:pt x="3317354" y="1840380"/>
                  </a:lnTo>
                  <a:cubicBezTo>
                    <a:pt x="3364113" y="1840380"/>
                    <a:pt x="3402019" y="1802474"/>
                    <a:pt x="3402019" y="1755715"/>
                  </a:cubicBezTo>
                  <a:lnTo>
                    <a:pt x="3402019" y="464545"/>
                  </a:lnTo>
                  <a:cubicBezTo>
                    <a:pt x="3402019" y="417786"/>
                    <a:pt x="3364113" y="379880"/>
                    <a:pt x="3317354" y="379880"/>
                  </a:cubicBezTo>
                  <a:lnTo>
                    <a:pt x="3076100" y="379880"/>
                  </a:lnTo>
                  <a:lnTo>
                    <a:pt x="2907900" y="0"/>
                  </a:lnTo>
                  <a:lnTo>
                    <a:pt x="2739700" y="379880"/>
                  </a:lnTo>
                  <a:lnTo>
                    <a:pt x="84665" y="379880"/>
                  </a:lnTo>
                  <a:cubicBezTo>
                    <a:pt x="37906" y="379880"/>
                    <a:pt x="0" y="417786"/>
                    <a:pt x="0" y="464545"/>
                  </a:cubicBezTo>
                  <a:lnTo>
                    <a:pt x="0" y="1755715"/>
                  </a:lnTo>
                  <a:cubicBezTo>
                    <a:pt x="0" y="1802474"/>
                    <a:pt x="37906" y="1840380"/>
                    <a:pt x="84665" y="1840380"/>
                  </a:cubicBezTo>
                  <a:close/>
                </a:path>
              </a:pathLst>
            </a:custGeom>
            <a:solidFill>
              <a:schemeClr val="bg1">
                <a:lumMod val="95000"/>
                <a:alpha val="80000"/>
              </a:schemeClr>
            </a:solidFill>
            <a:ln w="0">
              <a:noFill/>
            </a:ln>
            <a:effectLst>
              <a:outerShdw blurRad="381000" dist="381000" dir="5400000" sx="90000" sy="90000" algn="t"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49" name="组合 48">
              <a:extLst>
                <a:ext uri="{FF2B5EF4-FFF2-40B4-BE49-F238E27FC236}">
                  <a16:creationId xmlns:a16="http://schemas.microsoft.com/office/drawing/2014/main" id="{F3C78A35-2996-655C-ABAB-D313B640D39E}"/>
                </a:ext>
              </a:extLst>
            </p:cNvPr>
            <p:cNvGrpSpPr/>
            <p:nvPr/>
          </p:nvGrpSpPr>
          <p:grpSpPr>
            <a:xfrm>
              <a:off x="1123009" y="3331755"/>
              <a:ext cx="2382191" cy="739060"/>
              <a:chOff x="1075384" y="3217455"/>
              <a:chExt cx="2382191" cy="739060"/>
            </a:xfrm>
          </p:grpSpPr>
          <p:sp>
            <p:nvSpPr>
              <p:cNvPr id="46" name="文本框 45">
                <a:extLst>
                  <a:ext uri="{FF2B5EF4-FFF2-40B4-BE49-F238E27FC236}">
                    <a16:creationId xmlns:a16="http://schemas.microsoft.com/office/drawing/2014/main" id="{7179531B-B231-067E-78A0-7C9F3A10714F}"/>
                  </a:ext>
                </a:extLst>
              </p:cNvPr>
              <p:cNvSpPr txBox="1"/>
              <p:nvPr/>
            </p:nvSpPr>
            <p:spPr>
              <a:xfrm>
                <a:off x="1075384" y="3217455"/>
                <a:ext cx="1467068" cy="400110"/>
              </a:xfrm>
              <a:prstGeom prst="rect">
                <a:avLst/>
              </a:prstGeom>
              <a:noFill/>
            </p:spPr>
            <p:txBody>
              <a:bodyPr wrap="square" rtlCol="0">
                <a:spAutoFit/>
              </a:bodyPr>
              <a:lstStyle/>
              <a:p>
                <a:r>
                  <a:rPr lang="zh-CN" altLang="en-US" sz="2000" dirty="0">
                    <a:latin typeface="+mj-ea"/>
                    <a:ea typeface="+mj-ea"/>
                  </a:rPr>
                  <a:t>添加小标题</a:t>
                </a:r>
              </a:p>
            </p:txBody>
          </p:sp>
          <p:sp>
            <p:nvSpPr>
              <p:cNvPr id="47" name="文本框 46">
                <a:extLst>
                  <a:ext uri="{FF2B5EF4-FFF2-40B4-BE49-F238E27FC236}">
                    <a16:creationId xmlns:a16="http://schemas.microsoft.com/office/drawing/2014/main" id="{164AEBB5-4B66-1102-DA8A-F8ED72ED0CF3}"/>
                  </a:ext>
                </a:extLst>
              </p:cNvPr>
              <p:cNvSpPr txBox="1"/>
              <p:nvPr/>
            </p:nvSpPr>
            <p:spPr>
              <a:xfrm>
                <a:off x="1075384" y="3570127"/>
                <a:ext cx="2382191" cy="386388"/>
              </a:xfrm>
              <a:prstGeom prst="rect">
                <a:avLst/>
              </a:prstGeom>
              <a:noFill/>
            </p:spPr>
            <p:txBody>
              <a:bodyPr wrap="square" rtlCol="0">
                <a:spAutoFit/>
              </a:bodyPr>
              <a:lstStyle/>
              <a:p>
                <a:pPr algn="just">
                  <a:lnSpc>
                    <a:spcPct val="130000"/>
                  </a:lnSpc>
                </a:pPr>
                <a:r>
                  <a:rPr lang="zh-CN" altLang="en-US" sz="1600" dirty="0">
                    <a:latin typeface="+mn-ea"/>
                  </a:rPr>
                  <a:t>单击此处添加小题内容</a:t>
                </a:r>
              </a:p>
            </p:txBody>
          </p:sp>
        </p:grpSp>
      </p:grpSp>
      <p:grpSp>
        <p:nvGrpSpPr>
          <p:cNvPr id="51" name="组合 50">
            <a:extLst>
              <a:ext uri="{FF2B5EF4-FFF2-40B4-BE49-F238E27FC236}">
                <a16:creationId xmlns:a16="http://schemas.microsoft.com/office/drawing/2014/main" id="{B4A8F6F3-E869-CF53-D4E2-698933730CAD}"/>
              </a:ext>
            </a:extLst>
          </p:cNvPr>
          <p:cNvGrpSpPr/>
          <p:nvPr/>
        </p:nvGrpSpPr>
        <p:grpSpPr>
          <a:xfrm flipH="1">
            <a:off x="8342559" y="1477017"/>
            <a:ext cx="2887889" cy="1503163"/>
            <a:chOff x="884011" y="3130059"/>
            <a:chExt cx="2887889" cy="1503163"/>
          </a:xfrm>
        </p:grpSpPr>
        <p:sp>
          <p:nvSpPr>
            <p:cNvPr id="52" name="任意多边形: 形状 51">
              <a:extLst>
                <a:ext uri="{FF2B5EF4-FFF2-40B4-BE49-F238E27FC236}">
                  <a16:creationId xmlns:a16="http://schemas.microsoft.com/office/drawing/2014/main" id="{84103714-B6C9-F9D0-8921-B5949ACFDC0E}"/>
                </a:ext>
              </a:extLst>
            </p:cNvPr>
            <p:cNvSpPr/>
            <p:nvPr/>
          </p:nvSpPr>
          <p:spPr>
            <a:xfrm flipV="1">
              <a:off x="884011" y="3130059"/>
              <a:ext cx="2887889" cy="1503163"/>
            </a:xfrm>
            <a:custGeom>
              <a:avLst/>
              <a:gdLst>
                <a:gd name="connsiteX0" fmla="*/ 84665 w 3402019"/>
                <a:gd name="connsiteY0" fmla="*/ 1840380 h 1840380"/>
                <a:gd name="connsiteX1" fmla="*/ 3317354 w 3402019"/>
                <a:gd name="connsiteY1" fmla="*/ 1840380 h 1840380"/>
                <a:gd name="connsiteX2" fmla="*/ 3402019 w 3402019"/>
                <a:gd name="connsiteY2" fmla="*/ 1755715 h 1840380"/>
                <a:gd name="connsiteX3" fmla="*/ 3402019 w 3402019"/>
                <a:gd name="connsiteY3" fmla="*/ 464545 h 1840380"/>
                <a:gd name="connsiteX4" fmla="*/ 3317354 w 3402019"/>
                <a:gd name="connsiteY4" fmla="*/ 379880 h 1840380"/>
                <a:gd name="connsiteX5" fmla="*/ 3076100 w 3402019"/>
                <a:gd name="connsiteY5" fmla="*/ 379880 h 1840380"/>
                <a:gd name="connsiteX6" fmla="*/ 2907900 w 3402019"/>
                <a:gd name="connsiteY6" fmla="*/ 0 h 1840380"/>
                <a:gd name="connsiteX7" fmla="*/ 2739700 w 3402019"/>
                <a:gd name="connsiteY7" fmla="*/ 379880 h 1840380"/>
                <a:gd name="connsiteX8" fmla="*/ 84665 w 3402019"/>
                <a:gd name="connsiteY8" fmla="*/ 379880 h 1840380"/>
                <a:gd name="connsiteX9" fmla="*/ 0 w 3402019"/>
                <a:gd name="connsiteY9" fmla="*/ 464545 h 1840380"/>
                <a:gd name="connsiteX10" fmla="*/ 0 w 3402019"/>
                <a:gd name="connsiteY10" fmla="*/ 1755715 h 1840380"/>
                <a:gd name="connsiteX11" fmla="*/ 84665 w 3402019"/>
                <a:gd name="connsiteY11" fmla="*/ 1840380 h 1840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02019" h="1840380">
                  <a:moveTo>
                    <a:pt x="84665" y="1840380"/>
                  </a:moveTo>
                  <a:lnTo>
                    <a:pt x="3317354" y="1840380"/>
                  </a:lnTo>
                  <a:cubicBezTo>
                    <a:pt x="3364113" y="1840380"/>
                    <a:pt x="3402019" y="1802474"/>
                    <a:pt x="3402019" y="1755715"/>
                  </a:cubicBezTo>
                  <a:lnTo>
                    <a:pt x="3402019" y="464545"/>
                  </a:lnTo>
                  <a:cubicBezTo>
                    <a:pt x="3402019" y="417786"/>
                    <a:pt x="3364113" y="379880"/>
                    <a:pt x="3317354" y="379880"/>
                  </a:cubicBezTo>
                  <a:lnTo>
                    <a:pt x="3076100" y="379880"/>
                  </a:lnTo>
                  <a:lnTo>
                    <a:pt x="2907900" y="0"/>
                  </a:lnTo>
                  <a:lnTo>
                    <a:pt x="2739700" y="379880"/>
                  </a:lnTo>
                  <a:lnTo>
                    <a:pt x="84665" y="379880"/>
                  </a:lnTo>
                  <a:cubicBezTo>
                    <a:pt x="37906" y="379880"/>
                    <a:pt x="0" y="417786"/>
                    <a:pt x="0" y="464545"/>
                  </a:cubicBezTo>
                  <a:lnTo>
                    <a:pt x="0" y="1755715"/>
                  </a:lnTo>
                  <a:cubicBezTo>
                    <a:pt x="0" y="1802474"/>
                    <a:pt x="37906" y="1840380"/>
                    <a:pt x="84665" y="1840380"/>
                  </a:cubicBezTo>
                  <a:close/>
                </a:path>
              </a:pathLst>
            </a:custGeom>
            <a:solidFill>
              <a:schemeClr val="bg1">
                <a:lumMod val="95000"/>
                <a:alpha val="80000"/>
              </a:schemeClr>
            </a:solidFill>
            <a:ln w="0">
              <a:noFill/>
            </a:ln>
            <a:effectLst>
              <a:outerShdw blurRad="381000" dist="381000" dir="5400000" sx="90000" sy="90000" algn="t"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53" name="组合 52">
              <a:extLst>
                <a:ext uri="{FF2B5EF4-FFF2-40B4-BE49-F238E27FC236}">
                  <a16:creationId xmlns:a16="http://schemas.microsoft.com/office/drawing/2014/main" id="{A672B7BD-A227-69E3-6339-1D7CBF358209}"/>
                </a:ext>
              </a:extLst>
            </p:cNvPr>
            <p:cNvGrpSpPr/>
            <p:nvPr/>
          </p:nvGrpSpPr>
          <p:grpSpPr>
            <a:xfrm>
              <a:off x="1123009" y="3331755"/>
              <a:ext cx="2236510" cy="739060"/>
              <a:chOff x="1075384" y="3217455"/>
              <a:chExt cx="2236510" cy="739060"/>
            </a:xfrm>
          </p:grpSpPr>
          <p:sp>
            <p:nvSpPr>
              <p:cNvPr id="54" name="文本框 53">
                <a:extLst>
                  <a:ext uri="{FF2B5EF4-FFF2-40B4-BE49-F238E27FC236}">
                    <a16:creationId xmlns:a16="http://schemas.microsoft.com/office/drawing/2014/main" id="{AA2E2C36-3A16-B14A-7339-812F07299B65}"/>
                  </a:ext>
                </a:extLst>
              </p:cNvPr>
              <p:cNvSpPr txBox="1"/>
              <p:nvPr/>
            </p:nvSpPr>
            <p:spPr>
              <a:xfrm>
                <a:off x="1075384" y="3217455"/>
                <a:ext cx="1467068" cy="400110"/>
              </a:xfrm>
              <a:prstGeom prst="rect">
                <a:avLst/>
              </a:prstGeom>
              <a:noFill/>
            </p:spPr>
            <p:txBody>
              <a:bodyPr wrap="none" rtlCol="0">
                <a:spAutoFit/>
              </a:bodyPr>
              <a:lstStyle/>
              <a:p>
                <a:r>
                  <a:rPr lang="zh-CN" altLang="en-US" sz="2000" dirty="0">
                    <a:latin typeface="+mj-ea"/>
                    <a:ea typeface="+mj-ea"/>
                  </a:rPr>
                  <a:t>添加小标题</a:t>
                </a:r>
              </a:p>
            </p:txBody>
          </p:sp>
          <p:sp>
            <p:nvSpPr>
              <p:cNvPr id="55" name="文本框 54">
                <a:extLst>
                  <a:ext uri="{FF2B5EF4-FFF2-40B4-BE49-F238E27FC236}">
                    <a16:creationId xmlns:a16="http://schemas.microsoft.com/office/drawing/2014/main" id="{8D2DE7B1-35A1-2C63-B934-C0DC66FE1318}"/>
                  </a:ext>
                </a:extLst>
              </p:cNvPr>
              <p:cNvSpPr txBox="1"/>
              <p:nvPr/>
            </p:nvSpPr>
            <p:spPr>
              <a:xfrm>
                <a:off x="1075384" y="3570127"/>
                <a:ext cx="2236510" cy="386388"/>
              </a:xfrm>
              <a:prstGeom prst="rect">
                <a:avLst/>
              </a:prstGeom>
              <a:noFill/>
            </p:spPr>
            <p:txBody>
              <a:bodyPr wrap="none" rtlCol="0">
                <a:spAutoFit/>
              </a:bodyPr>
              <a:lstStyle/>
              <a:p>
                <a:pPr algn="just">
                  <a:lnSpc>
                    <a:spcPct val="130000"/>
                  </a:lnSpc>
                </a:pPr>
                <a:r>
                  <a:rPr lang="zh-CN" altLang="en-US" sz="1600" dirty="0">
                    <a:latin typeface="+mn-ea"/>
                  </a:rPr>
                  <a:t>单击此处添加小题内容</a:t>
                </a:r>
              </a:p>
            </p:txBody>
          </p:sp>
        </p:grpSp>
      </p:grpSp>
      <p:grpSp>
        <p:nvGrpSpPr>
          <p:cNvPr id="56" name="组合 55">
            <a:extLst>
              <a:ext uri="{FF2B5EF4-FFF2-40B4-BE49-F238E27FC236}">
                <a16:creationId xmlns:a16="http://schemas.microsoft.com/office/drawing/2014/main" id="{860C21DF-7DDE-3EFC-EBC9-28C29E930AF5}"/>
              </a:ext>
            </a:extLst>
          </p:cNvPr>
          <p:cNvGrpSpPr/>
          <p:nvPr/>
        </p:nvGrpSpPr>
        <p:grpSpPr>
          <a:xfrm flipH="1">
            <a:off x="8533932" y="4633222"/>
            <a:ext cx="2887889" cy="1503163"/>
            <a:chOff x="884011" y="3130059"/>
            <a:chExt cx="2887889" cy="1503163"/>
          </a:xfrm>
        </p:grpSpPr>
        <p:sp>
          <p:nvSpPr>
            <p:cNvPr id="57" name="任意多边形: 形状 56">
              <a:extLst>
                <a:ext uri="{FF2B5EF4-FFF2-40B4-BE49-F238E27FC236}">
                  <a16:creationId xmlns:a16="http://schemas.microsoft.com/office/drawing/2014/main" id="{1ADA04BA-4FFC-C3F2-8267-D1ED29ECB230}"/>
                </a:ext>
              </a:extLst>
            </p:cNvPr>
            <p:cNvSpPr/>
            <p:nvPr/>
          </p:nvSpPr>
          <p:spPr>
            <a:xfrm flipV="1">
              <a:off x="884011" y="3130059"/>
              <a:ext cx="2887889" cy="1503163"/>
            </a:xfrm>
            <a:custGeom>
              <a:avLst/>
              <a:gdLst>
                <a:gd name="connsiteX0" fmla="*/ 84665 w 3402019"/>
                <a:gd name="connsiteY0" fmla="*/ 1840380 h 1840380"/>
                <a:gd name="connsiteX1" fmla="*/ 3317354 w 3402019"/>
                <a:gd name="connsiteY1" fmla="*/ 1840380 h 1840380"/>
                <a:gd name="connsiteX2" fmla="*/ 3402019 w 3402019"/>
                <a:gd name="connsiteY2" fmla="*/ 1755715 h 1840380"/>
                <a:gd name="connsiteX3" fmla="*/ 3402019 w 3402019"/>
                <a:gd name="connsiteY3" fmla="*/ 464545 h 1840380"/>
                <a:gd name="connsiteX4" fmla="*/ 3317354 w 3402019"/>
                <a:gd name="connsiteY4" fmla="*/ 379880 h 1840380"/>
                <a:gd name="connsiteX5" fmla="*/ 3076100 w 3402019"/>
                <a:gd name="connsiteY5" fmla="*/ 379880 h 1840380"/>
                <a:gd name="connsiteX6" fmla="*/ 2907900 w 3402019"/>
                <a:gd name="connsiteY6" fmla="*/ 0 h 1840380"/>
                <a:gd name="connsiteX7" fmla="*/ 2739700 w 3402019"/>
                <a:gd name="connsiteY7" fmla="*/ 379880 h 1840380"/>
                <a:gd name="connsiteX8" fmla="*/ 84665 w 3402019"/>
                <a:gd name="connsiteY8" fmla="*/ 379880 h 1840380"/>
                <a:gd name="connsiteX9" fmla="*/ 0 w 3402019"/>
                <a:gd name="connsiteY9" fmla="*/ 464545 h 1840380"/>
                <a:gd name="connsiteX10" fmla="*/ 0 w 3402019"/>
                <a:gd name="connsiteY10" fmla="*/ 1755715 h 1840380"/>
                <a:gd name="connsiteX11" fmla="*/ 84665 w 3402019"/>
                <a:gd name="connsiteY11" fmla="*/ 1840380 h 1840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02019" h="1840380">
                  <a:moveTo>
                    <a:pt x="84665" y="1840380"/>
                  </a:moveTo>
                  <a:lnTo>
                    <a:pt x="3317354" y="1840380"/>
                  </a:lnTo>
                  <a:cubicBezTo>
                    <a:pt x="3364113" y="1840380"/>
                    <a:pt x="3402019" y="1802474"/>
                    <a:pt x="3402019" y="1755715"/>
                  </a:cubicBezTo>
                  <a:lnTo>
                    <a:pt x="3402019" y="464545"/>
                  </a:lnTo>
                  <a:cubicBezTo>
                    <a:pt x="3402019" y="417786"/>
                    <a:pt x="3364113" y="379880"/>
                    <a:pt x="3317354" y="379880"/>
                  </a:cubicBezTo>
                  <a:lnTo>
                    <a:pt x="3076100" y="379880"/>
                  </a:lnTo>
                  <a:lnTo>
                    <a:pt x="2907900" y="0"/>
                  </a:lnTo>
                  <a:lnTo>
                    <a:pt x="2739700" y="379880"/>
                  </a:lnTo>
                  <a:lnTo>
                    <a:pt x="84665" y="379880"/>
                  </a:lnTo>
                  <a:cubicBezTo>
                    <a:pt x="37906" y="379880"/>
                    <a:pt x="0" y="417786"/>
                    <a:pt x="0" y="464545"/>
                  </a:cubicBezTo>
                  <a:lnTo>
                    <a:pt x="0" y="1755715"/>
                  </a:lnTo>
                  <a:cubicBezTo>
                    <a:pt x="0" y="1802474"/>
                    <a:pt x="37906" y="1840380"/>
                    <a:pt x="84665" y="1840380"/>
                  </a:cubicBezTo>
                  <a:close/>
                </a:path>
              </a:pathLst>
            </a:custGeom>
            <a:solidFill>
              <a:schemeClr val="bg1">
                <a:lumMod val="95000"/>
                <a:alpha val="80000"/>
              </a:schemeClr>
            </a:solidFill>
            <a:ln w="0">
              <a:noFill/>
            </a:ln>
            <a:effectLst>
              <a:outerShdw blurRad="381000" dist="381000" dir="5400000" sx="90000" sy="90000" algn="t"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59" name="组合 58">
              <a:extLst>
                <a:ext uri="{FF2B5EF4-FFF2-40B4-BE49-F238E27FC236}">
                  <a16:creationId xmlns:a16="http://schemas.microsoft.com/office/drawing/2014/main" id="{CD6850D1-C1E8-920B-2C57-498E4E03120A}"/>
                </a:ext>
              </a:extLst>
            </p:cNvPr>
            <p:cNvGrpSpPr/>
            <p:nvPr/>
          </p:nvGrpSpPr>
          <p:grpSpPr>
            <a:xfrm>
              <a:off x="1123009" y="3331755"/>
              <a:ext cx="2236510" cy="739060"/>
              <a:chOff x="1075384" y="3217455"/>
              <a:chExt cx="2236510" cy="739060"/>
            </a:xfrm>
          </p:grpSpPr>
          <p:sp>
            <p:nvSpPr>
              <p:cNvPr id="60" name="文本框 59">
                <a:extLst>
                  <a:ext uri="{FF2B5EF4-FFF2-40B4-BE49-F238E27FC236}">
                    <a16:creationId xmlns:a16="http://schemas.microsoft.com/office/drawing/2014/main" id="{D1053F81-8307-5DDF-4BC2-E74AE68B3798}"/>
                  </a:ext>
                </a:extLst>
              </p:cNvPr>
              <p:cNvSpPr txBox="1"/>
              <p:nvPr/>
            </p:nvSpPr>
            <p:spPr>
              <a:xfrm>
                <a:off x="1075384" y="3217455"/>
                <a:ext cx="1467068" cy="400110"/>
              </a:xfrm>
              <a:prstGeom prst="rect">
                <a:avLst/>
              </a:prstGeom>
              <a:noFill/>
            </p:spPr>
            <p:txBody>
              <a:bodyPr wrap="none" rtlCol="0">
                <a:spAutoFit/>
              </a:bodyPr>
              <a:lstStyle/>
              <a:p>
                <a:r>
                  <a:rPr lang="zh-CN" altLang="en-US" sz="2000" dirty="0">
                    <a:latin typeface="+mj-ea"/>
                    <a:ea typeface="+mj-ea"/>
                  </a:rPr>
                  <a:t>添加小标题</a:t>
                </a:r>
              </a:p>
            </p:txBody>
          </p:sp>
          <p:sp>
            <p:nvSpPr>
              <p:cNvPr id="61" name="文本框 60">
                <a:extLst>
                  <a:ext uri="{FF2B5EF4-FFF2-40B4-BE49-F238E27FC236}">
                    <a16:creationId xmlns:a16="http://schemas.microsoft.com/office/drawing/2014/main" id="{E2B5D27D-0130-5768-CE63-D4FB46B1E917}"/>
                  </a:ext>
                </a:extLst>
              </p:cNvPr>
              <p:cNvSpPr txBox="1"/>
              <p:nvPr/>
            </p:nvSpPr>
            <p:spPr>
              <a:xfrm>
                <a:off x="1075384" y="3570127"/>
                <a:ext cx="2236510" cy="386388"/>
              </a:xfrm>
              <a:prstGeom prst="rect">
                <a:avLst/>
              </a:prstGeom>
              <a:noFill/>
            </p:spPr>
            <p:txBody>
              <a:bodyPr wrap="none" rtlCol="0">
                <a:spAutoFit/>
              </a:bodyPr>
              <a:lstStyle/>
              <a:p>
                <a:pPr algn="just">
                  <a:lnSpc>
                    <a:spcPct val="130000"/>
                  </a:lnSpc>
                </a:pPr>
                <a:r>
                  <a:rPr lang="zh-CN" altLang="en-US" sz="1600" dirty="0">
                    <a:latin typeface="+mn-ea"/>
                  </a:rPr>
                  <a:t>单击此处添加小题内容</a:t>
                </a:r>
              </a:p>
            </p:txBody>
          </p:sp>
        </p:grpSp>
      </p:grpSp>
    </p:spTree>
    <p:extLst>
      <p:ext uri="{BB962C8B-B14F-4D97-AF65-F5344CB8AC3E}">
        <p14:creationId xmlns:p14="http://schemas.microsoft.com/office/powerpoint/2010/main" val="6539143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8" name="矩形: 圆角 57">
            <a:extLst>
              <a:ext uri="{FF2B5EF4-FFF2-40B4-BE49-F238E27FC236}">
                <a16:creationId xmlns:a16="http://schemas.microsoft.com/office/drawing/2014/main" id="{D198837E-4797-8DE4-F5E5-9DFC62037FAB}"/>
              </a:ext>
            </a:extLst>
          </p:cNvPr>
          <p:cNvSpPr/>
          <p:nvPr/>
        </p:nvSpPr>
        <p:spPr>
          <a:xfrm>
            <a:off x="518658" y="549275"/>
            <a:ext cx="11150832" cy="5759450"/>
          </a:xfrm>
          <a:prstGeom prst="roundRect">
            <a:avLst>
              <a:gd name="adj" fmla="val 3709"/>
            </a:avLst>
          </a:prstGeom>
          <a:solidFill>
            <a:schemeClr val="bg1">
              <a:alpha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85" name="组合 84">
            <a:extLst>
              <a:ext uri="{FF2B5EF4-FFF2-40B4-BE49-F238E27FC236}">
                <a16:creationId xmlns:a16="http://schemas.microsoft.com/office/drawing/2014/main" id="{685E4E9A-A28F-1180-549F-731E70B6C0CF}"/>
              </a:ext>
            </a:extLst>
          </p:cNvPr>
          <p:cNvGrpSpPr/>
          <p:nvPr/>
        </p:nvGrpSpPr>
        <p:grpSpPr>
          <a:xfrm>
            <a:off x="695325" y="549275"/>
            <a:ext cx="3276600" cy="705097"/>
            <a:chOff x="695325" y="549275"/>
            <a:chExt cx="3276600" cy="705097"/>
          </a:xfrm>
        </p:grpSpPr>
        <p:sp>
          <p:nvSpPr>
            <p:cNvPr id="83" name="任意多边形: 形状 82">
              <a:extLst>
                <a:ext uri="{FF2B5EF4-FFF2-40B4-BE49-F238E27FC236}">
                  <a16:creationId xmlns:a16="http://schemas.microsoft.com/office/drawing/2014/main" id="{3981C318-FB3C-C354-F768-59AA10A360B4}"/>
                </a:ext>
              </a:extLst>
            </p:cNvPr>
            <p:cNvSpPr/>
            <p:nvPr/>
          </p:nvSpPr>
          <p:spPr>
            <a:xfrm>
              <a:off x="695325" y="549275"/>
              <a:ext cx="3276600" cy="705097"/>
            </a:xfrm>
            <a:custGeom>
              <a:avLst/>
              <a:gdLst>
                <a:gd name="connsiteX0" fmla="*/ 0 w 3276600"/>
                <a:gd name="connsiteY0" fmla="*/ 0 h 705097"/>
                <a:gd name="connsiteX1" fmla="*/ 80 w 3276600"/>
                <a:gd name="connsiteY1" fmla="*/ 0 h 705097"/>
                <a:gd name="connsiteX2" fmla="*/ 80 w 3276600"/>
                <a:gd name="connsiteY2" fmla="*/ 705096 h 705097"/>
                <a:gd name="connsiteX3" fmla="*/ 705176 w 3276600"/>
                <a:gd name="connsiteY3" fmla="*/ 705096 h 705097"/>
                <a:gd name="connsiteX4" fmla="*/ 80 w 3276600"/>
                <a:gd name="connsiteY4" fmla="*/ 0 h 705097"/>
                <a:gd name="connsiteX5" fmla="*/ 3276600 w 3276600"/>
                <a:gd name="connsiteY5" fmla="*/ 0 h 705097"/>
                <a:gd name="connsiteX6" fmla="*/ 3276600 w 3276600"/>
                <a:gd name="connsiteY6" fmla="*/ 1 h 705097"/>
                <a:gd name="connsiteX7" fmla="*/ 2571504 w 3276600"/>
                <a:gd name="connsiteY7" fmla="*/ 705097 h 705097"/>
                <a:gd name="connsiteX8" fmla="*/ 0 w 3276600"/>
                <a:gd name="connsiteY8" fmla="*/ 705097 h 705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76600" h="705097">
                  <a:moveTo>
                    <a:pt x="0" y="0"/>
                  </a:moveTo>
                  <a:lnTo>
                    <a:pt x="80" y="0"/>
                  </a:lnTo>
                  <a:lnTo>
                    <a:pt x="80" y="705096"/>
                  </a:lnTo>
                  <a:lnTo>
                    <a:pt x="705176" y="705096"/>
                  </a:lnTo>
                  <a:lnTo>
                    <a:pt x="80" y="0"/>
                  </a:lnTo>
                  <a:lnTo>
                    <a:pt x="3276600" y="0"/>
                  </a:lnTo>
                  <a:lnTo>
                    <a:pt x="3276600" y="1"/>
                  </a:lnTo>
                  <a:lnTo>
                    <a:pt x="2571504" y="705097"/>
                  </a:lnTo>
                  <a:lnTo>
                    <a:pt x="0" y="705097"/>
                  </a:lnTo>
                  <a:close/>
                </a:path>
              </a:pathLst>
            </a:custGeom>
            <a:solidFill>
              <a:schemeClr val="accent4">
                <a:alpha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4" name="文本框 83">
              <a:extLst>
                <a:ext uri="{FF2B5EF4-FFF2-40B4-BE49-F238E27FC236}">
                  <a16:creationId xmlns:a16="http://schemas.microsoft.com/office/drawing/2014/main" id="{B24FCC14-807E-3959-9407-77E5F8AF63CF}"/>
                </a:ext>
              </a:extLst>
            </p:cNvPr>
            <p:cNvSpPr txBox="1"/>
            <p:nvPr/>
          </p:nvSpPr>
          <p:spPr>
            <a:xfrm>
              <a:off x="1118473" y="640213"/>
              <a:ext cx="2339102" cy="523220"/>
            </a:xfrm>
            <a:prstGeom prst="rect">
              <a:avLst/>
            </a:prstGeom>
            <a:noFill/>
          </p:spPr>
          <p:txBody>
            <a:bodyPr wrap="none" rtlCol="0">
              <a:spAutoFit/>
            </a:bodyPr>
            <a:lstStyle/>
            <a:p>
              <a:r>
                <a:rPr lang="zh-CN" altLang="en-US" sz="2800" dirty="0">
                  <a:latin typeface="+mj-ea"/>
                  <a:ea typeface="+mj-ea"/>
                </a:rPr>
                <a:t>未来工作规划</a:t>
              </a:r>
            </a:p>
          </p:txBody>
        </p:sp>
      </p:grpSp>
      <p:pic>
        <p:nvPicPr>
          <p:cNvPr id="2" name="图片 1" descr="手上拿着枪&#10;&#10;中度可信度描述已自动生成">
            <a:extLst>
              <a:ext uri="{FF2B5EF4-FFF2-40B4-BE49-F238E27FC236}">
                <a16:creationId xmlns:a16="http://schemas.microsoft.com/office/drawing/2014/main" id="{DD1EC6E0-25DA-2B16-DEBC-59AE8F4C9C03}"/>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7355541" y="4068202"/>
            <a:ext cx="4141134" cy="2160587"/>
          </a:xfrm>
          <a:custGeom>
            <a:avLst/>
            <a:gdLst>
              <a:gd name="connsiteX0" fmla="*/ 360105 w 4141134"/>
              <a:gd name="connsiteY0" fmla="*/ 0 h 2160587"/>
              <a:gd name="connsiteX1" fmla="*/ 3781029 w 4141134"/>
              <a:gd name="connsiteY1" fmla="*/ 0 h 2160587"/>
              <a:gd name="connsiteX2" fmla="*/ 4141134 w 4141134"/>
              <a:gd name="connsiteY2" fmla="*/ 360105 h 2160587"/>
              <a:gd name="connsiteX3" fmla="*/ 4141134 w 4141134"/>
              <a:gd name="connsiteY3" fmla="*/ 1800482 h 2160587"/>
              <a:gd name="connsiteX4" fmla="*/ 3781029 w 4141134"/>
              <a:gd name="connsiteY4" fmla="*/ 2160587 h 2160587"/>
              <a:gd name="connsiteX5" fmla="*/ 360105 w 4141134"/>
              <a:gd name="connsiteY5" fmla="*/ 2160587 h 2160587"/>
              <a:gd name="connsiteX6" fmla="*/ 0 w 4141134"/>
              <a:gd name="connsiteY6" fmla="*/ 1800482 h 2160587"/>
              <a:gd name="connsiteX7" fmla="*/ 0 w 4141134"/>
              <a:gd name="connsiteY7" fmla="*/ 360105 h 2160587"/>
              <a:gd name="connsiteX8" fmla="*/ 360105 w 4141134"/>
              <a:gd name="connsiteY8" fmla="*/ 0 h 2160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41134" h="2160587">
                <a:moveTo>
                  <a:pt x="360105" y="0"/>
                </a:moveTo>
                <a:lnTo>
                  <a:pt x="3781029" y="0"/>
                </a:lnTo>
                <a:cubicBezTo>
                  <a:pt x="3979909" y="0"/>
                  <a:pt x="4141134" y="161225"/>
                  <a:pt x="4141134" y="360105"/>
                </a:cubicBezTo>
                <a:lnTo>
                  <a:pt x="4141134" y="1800482"/>
                </a:lnTo>
                <a:cubicBezTo>
                  <a:pt x="4141134" y="1999362"/>
                  <a:pt x="3979909" y="2160587"/>
                  <a:pt x="3781029" y="2160587"/>
                </a:cubicBezTo>
                <a:lnTo>
                  <a:pt x="360105" y="2160587"/>
                </a:lnTo>
                <a:cubicBezTo>
                  <a:pt x="161225" y="2160587"/>
                  <a:pt x="0" y="1999362"/>
                  <a:pt x="0" y="1800482"/>
                </a:cubicBezTo>
                <a:lnTo>
                  <a:pt x="0" y="360105"/>
                </a:lnTo>
                <a:cubicBezTo>
                  <a:pt x="0" y="161225"/>
                  <a:pt x="161225" y="0"/>
                  <a:pt x="360105" y="0"/>
                </a:cubicBezTo>
                <a:close/>
              </a:path>
            </a:pathLst>
          </a:custGeom>
        </p:spPr>
      </p:pic>
      <p:pic>
        <p:nvPicPr>
          <p:cNvPr id="3" name="图片 2" descr="桌子上放着笔记本电脑的人&#10;&#10;中度可信度描述已自动生成">
            <a:extLst>
              <a:ext uri="{FF2B5EF4-FFF2-40B4-BE49-F238E27FC236}">
                <a16:creationId xmlns:a16="http://schemas.microsoft.com/office/drawing/2014/main" id="{E3AAACD2-9EAC-6E6B-7B0E-931E07349FD2}"/>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720725" y="1500642"/>
            <a:ext cx="3381375" cy="2160587"/>
          </a:xfrm>
          <a:custGeom>
            <a:avLst/>
            <a:gdLst>
              <a:gd name="connsiteX0" fmla="*/ 360105 w 3381375"/>
              <a:gd name="connsiteY0" fmla="*/ 0 h 2160587"/>
              <a:gd name="connsiteX1" fmla="*/ 3021270 w 3381375"/>
              <a:gd name="connsiteY1" fmla="*/ 0 h 2160587"/>
              <a:gd name="connsiteX2" fmla="*/ 3381375 w 3381375"/>
              <a:gd name="connsiteY2" fmla="*/ 360105 h 2160587"/>
              <a:gd name="connsiteX3" fmla="*/ 3381375 w 3381375"/>
              <a:gd name="connsiteY3" fmla="*/ 1800482 h 2160587"/>
              <a:gd name="connsiteX4" fmla="*/ 3021270 w 3381375"/>
              <a:gd name="connsiteY4" fmla="*/ 2160587 h 2160587"/>
              <a:gd name="connsiteX5" fmla="*/ 360105 w 3381375"/>
              <a:gd name="connsiteY5" fmla="*/ 2160587 h 2160587"/>
              <a:gd name="connsiteX6" fmla="*/ 0 w 3381375"/>
              <a:gd name="connsiteY6" fmla="*/ 1800482 h 2160587"/>
              <a:gd name="connsiteX7" fmla="*/ 0 w 3381375"/>
              <a:gd name="connsiteY7" fmla="*/ 360105 h 2160587"/>
              <a:gd name="connsiteX8" fmla="*/ 360105 w 3381375"/>
              <a:gd name="connsiteY8" fmla="*/ 0 h 2160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81375" h="2160587">
                <a:moveTo>
                  <a:pt x="360105" y="0"/>
                </a:moveTo>
                <a:lnTo>
                  <a:pt x="3021270" y="0"/>
                </a:lnTo>
                <a:cubicBezTo>
                  <a:pt x="3220150" y="0"/>
                  <a:pt x="3381375" y="161225"/>
                  <a:pt x="3381375" y="360105"/>
                </a:cubicBezTo>
                <a:lnTo>
                  <a:pt x="3381375" y="1800482"/>
                </a:lnTo>
                <a:cubicBezTo>
                  <a:pt x="3381375" y="1999362"/>
                  <a:pt x="3220150" y="2160587"/>
                  <a:pt x="3021270" y="2160587"/>
                </a:cubicBezTo>
                <a:lnTo>
                  <a:pt x="360105" y="2160587"/>
                </a:lnTo>
                <a:cubicBezTo>
                  <a:pt x="161225" y="2160587"/>
                  <a:pt x="0" y="1999362"/>
                  <a:pt x="0" y="1800482"/>
                </a:cubicBezTo>
                <a:lnTo>
                  <a:pt x="0" y="360105"/>
                </a:lnTo>
                <a:cubicBezTo>
                  <a:pt x="0" y="161225"/>
                  <a:pt x="161225" y="0"/>
                  <a:pt x="360105" y="0"/>
                </a:cubicBezTo>
                <a:close/>
              </a:path>
            </a:pathLst>
          </a:custGeom>
        </p:spPr>
      </p:pic>
      <p:sp>
        <p:nvSpPr>
          <p:cNvPr id="7" name="矩形: 圆角 6">
            <a:extLst>
              <a:ext uri="{FF2B5EF4-FFF2-40B4-BE49-F238E27FC236}">
                <a16:creationId xmlns:a16="http://schemas.microsoft.com/office/drawing/2014/main" id="{94761812-7A23-2206-3874-1682A3FA2C2C}"/>
              </a:ext>
            </a:extLst>
          </p:cNvPr>
          <p:cNvSpPr/>
          <p:nvPr/>
        </p:nvSpPr>
        <p:spPr>
          <a:xfrm>
            <a:off x="695325" y="4068201"/>
            <a:ext cx="2787910" cy="2160587"/>
          </a:xfrm>
          <a:prstGeom prst="roundRect">
            <a:avLst>
              <a:gd name="adj" fmla="val 7262"/>
            </a:avLst>
          </a:prstGeom>
          <a:solidFill>
            <a:schemeClr val="bg1">
              <a:alpha val="80000"/>
            </a:schemeClr>
          </a:solidFill>
          <a:ln w="0">
            <a:noFill/>
          </a:ln>
          <a:effectLst>
            <a:outerShdw blurRad="381000" dist="381000" dir="5400000" sx="90000" sy="90000" algn="t"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3" name="组合 12">
            <a:extLst>
              <a:ext uri="{FF2B5EF4-FFF2-40B4-BE49-F238E27FC236}">
                <a16:creationId xmlns:a16="http://schemas.microsoft.com/office/drawing/2014/main" id="{1CF41CCD-072F-D54F-48A8-F533AADE71C9}"/>
              </a:ext>
            </a:extLst>
          </p:cNvPr>
          <p:cNvGrpSpPr/>
          <p:nvPr/>
        </p:nvGrpSpPr>
        <p:grpSpPr>
          <a:xfrm>
            <a:off x="879878" y="4255970"/>
            <a:ext cx="2418805" cy="1785048"/>
            <a:chOff x="873899" y="4307777"/>
            <a:chExt cx="2418805" cy="1785048"/>
          </a:xfrm>
        </p:grpSpPr>
        <p:sp>
          <p:nvSpPr>
            <p:cNvPr id="9" name="文本框 8">
              <a:extLst>
                <a:ext uri="{FF2B5EF4-FFF2-40B4-BE49-F238E27FC236}">
                  <a16:creationId xmlns:a16="http://schemas.microsoft.com/office/drawing/2014/main" id="{A12B29CD-C792-081A-D6F8-0C8354AE8E58}"/>
                </a:ext>
              </a:extLst>
            </p:cNvPr>
            <p:cNvSpPr txBox="1"/>
            <p:nvPr/>
          </p:nvSpPr>
          <p:spPr>
            <a:xfrm>
              <a:off x="873899" y="4307777"/>
              <a:ext cx="1467068" cy="400110"/>
            </a:xfrm>
            <a:prstGeom prst="rect">
              <a:avLst/>
            </a:prstGeom>
            <a:noFill/>
          </p:spPr>
          <p:txBody>
            <a:bodyPr wrap="square" rtlCol="0">
              <a:spAutoFit/>
            </a:bodyPr>
            <a:lstStyle/>
            <a:p>
              <a:r>
                <a:rPr lang="zh-CN" altLang="en-US" sz="2000" dirty="0">
                  <a:latin typeface="+mj-ea"/>
                  <a:ea typeface="+mj-ea"/>
                </a:rPr>
                <a:t>添加小标题</a:t>
              </a:r>
            </a:p>
          </p:txBody>
        </p:sp>
        <p:sp>
          <p:nvSpPr>
            <p:cNvPr id="10" name="文本框 9">
              <a:extLst>
                <a:ext uri="{FF2B5EF4-FFF2-40B4-BE49-F238E27FC236}">
                  <a16:creationId xmlns:a16="http://schemas.microsoft.com/office/drawing/2014/main" id="{0AA02CB8-E904-896F-E350-0F5C57FC8FEB}"/>
                </a:ext>
              </a:extLst>
            </p:cNvPr>
            <p:cNvSpPr txBox="1"/>
            <p:nvPr/>
          </p:nvSpPr>
          <p:spPr>
            <a:xfrm>
              <a:off x="873899" y="4746174"/>
              <a:ext cx="2418805" cy="1346651"/>
            </a:xfrm>
            <a:prstGeom prst="rect">
              <a:avLst/>
            </a:prstGeom>
            <a:noFill/>
          </p:spPr>
          <p:txBody>
            <a:bodyPr wrap="square" rtlCol="0">
              <a:spAutoFit/>
            </a:bodyPr>
            <a:lstStyle/>
            <a:p>
              <a:pPr algn="just">
                <a:lnSpc>
                  <a:spcPct val="130000"/>
                </a:lnSpc>
              </a:pPr>
              <a:r>
                <a:rPr lang="zh-CN" altLang="en-US" sz="1600" dirty="0">
                  <a:latin typeface="+mn-ea"/>
                </a:rPr>
                <a:t>单击此处添加小题内容添加小标题内单击此处添加小标题内容添加小标题内单击此处添加小标题内容</a:t>
              </a:r>
            </a:p>
          </p:txBody>
        </p:sp>
      </p:grpSp>
      <p:grpSp>
        <p:nvGrpSpPr>
          <p:cNvPr id="23" name="组合 22">
            <a:extLst>
              <a:ext uri="{FF2B5EF4-FFF2-40B4-BE49-F238E27FC236}">
                <a16:creationId xmlns:a16="http://schemas.microsoft.com/office/drawing/2014/main" id="{B8B9E72F-246A-0AC5-41B3-DB34CBAAD485}"/>
              </a:ext>
            </a:extLst>
          </p:cNvPr>
          <p:cNvGrpSpPr/>
          <p:nvPr/>
        </p:nvGrpSpPr>
        <p:grpSpPr>
          <a:xfrm>
            <a:off x="3625176" y="4068201"/>
            <a:ext cx="3588424" cy="2160587"/>
            <a:chOff x="3625176" y="4068201"/>
            <a:chExt cx="3588424" cy="2160587"/>
          </a:xfrm>
        </p:grpSpPr>
        <p:sp>
          <p:nvSpPr>
            <p:cNvPr id="8" name="矩形: 圆角 7">
              <a:extLst>
                <a:ext uri="{FF2B5EF4-FFF2-40B4-BE49-F238E27FC236}">
                  <a16:creationId xmlns:a16="http://schemas.microsoft.com/office/drawing/2014/main" id="{EDD29D92-3D02-F1FE-2551-B7E723185618}"/>
                </a:ext>
              </a:extLst>
            </p:cNvPr>
            <p:cNvSpPr/>
            <p:nvPr/>
          </p:nvSpPr>
          <p:spPr>
            <a:xfrm>
              <a:off x="3625176" y="4068201"/>
              <a:ext cx="3588424" cy="2160587"/>
            </a:xfrm>
            <a:prstGeom prst="roundRect">
              <a:avLst>
                <a:gd name="adj" fmla="val 5499"/>
              </a:avLst>
            </a:prstGeom>
            <a:solidFill>
              <a:schemeClr val="bg1">
                <a:alpha val="80000"/>
              </a:schemeClr>
            </a:solidFill>
            <a:ln w="0">
              <a:noFill/>
            </a:ln>
            <a:effectLst>
              <a:outerShdw blurRad="381000" dist="381000" dir="5400000" sx="90000" sy="90000" algn="t"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4" name="组合 13">
              <a:extLst>
                <a:ext uri="{FF2B5EF4-FFF2-40B4-BE49-F238E27FC236}">
                  <a16:creationId xmlns:a16="http://schemas.microsoft.com/office/drawing/2014/main" id="{D709B11C-6A14-4D01-5B03-8BD695B4DFBF}"/>
                </a:ext>
              </a:extLst>
            </p:cNvPr>
            <p:cNvGrpSpPr/>
            <p:nvPr/>
          </p:nvGrpSpPr>
          <p:grpSpPr>
            <a:xfrm>
              <a:off x="3808303" y="4255970"/>
              <a:ext cx="3222171" cy="1785048"/>
              <a:chOff x="3802743" y="4307777"/>
              <a:chExt cx="3222171" cy="1785048"/>
            </a:xfrm>
          </p:grpSpPr>
          <p:sp>
            <p:nvSpPr>
              <p:cNvPr id="11" name="文本框 10">
                <a:extLst>
                  <a:ext uri="{FF2B5EF4-FFF2-40B4-BE49-F238E27FC236}">
                    <a16:creationId xmlns:a16="http://schemas.microsoft.com/office/drawing/2014/main" id="{7FC59852-AAF8-558C-D524-8AA520D51AFD}"/>
                  </a:ext>
                </a:extLst>
              </p:cNvPr>
              <p:cNvSpPr txBox="1"/>
              <p:nvPr/>
            </p:nvSpPr>
            <p:spPr>
              <a:xfrm>
                <a:off x="3802743" y="4307777"/>
                <a:ext cx="1467068" cy="400110"/>
              </a:xfrm>
              <a:prstGeom prst="rect">
                <a:avLst/>
              </a:prstGeom>
              <a:noFill/>
            </p:spPr>
            <p:txBody>
              <a:bodyPr wrap="square" rtlCol="0">
                <a:spAutoFit/>
              </a:bodyPr>
              <a:lstStyle/>
              <a:p>
                <a:r>
                  <a:rPr lang="zh-CN" altLang="en-US" sz="2000" dirty="0">
                    <a:latin typeface="+mj-ea"/>
                    <a:ea typeface="+mj-ea"/>
                  </a:rPr>
                  <a:t>添加小标题</a:t>
                </a:r>
              </a:p>
            </p:txBody>
          </p:sp>
          <p:sp>
            <p:nvSpPr>
              <p:cNvPr id="12" name="文本框 11">
                <a:extLst>
                  <a:ext uri="{FF2B5EF4-FFF2-40B4-BE49-F238E27FC236}">
                    <a16:creationId xmlns:a16="http://schemas.microsoft.com/office/drawing/2014/main" id="{D9858873-09BF-21F2-72FD-A83E093D01FD}"/>
                  </a:ext>
                </a:extLst>
              </p:cNvPr>
              <p:cNvSpPr txBox="1"/>
              <p:nvPr/>
            </p:nvSpPr>
            <p:spPr>
              <a:xfrm>
                <a:off x="3802743" y="4746174"/>
                <a:ext cx="3222171" cy="1346651"/>
              </a:xfrm>
              <a:prstGeom prst="rect">
                <a:avLst/>
              </a:prstGeom>
              <a:noFill/>
            </p:spPr>
            <p:txBody>
              <a:bodyPr wrap="square" rtlCol="0">
                <a:spAutoFit/>
              </a:bodyPr>
              <a:lstStyle/>
              <a:p>
                <a:pPr algn="just">
                  <a:lnSpc>
                    <a:spcPct val="130000"/>
                  </a:lnSpc>
                </a:pPr>
                <a:r>
                  <a:rPr lang="zh-CN" altLang="en-US" sz="1600" dirty="0">
                    <a:latin typeface="+mn-ea"/>
                  </a:rPr>
                  <a:t>单击此处添加小题内容添加小标题内单击此处添加小标题内容添加小标题内单击此处添加小标题内容</a:t>
                </a:r>
              </a:p>
            </p:txBody>
          </p:sp>
        </p:grpSp>
      </p:grpSp>
      <p:grpSp>
        <p:nvGrpSpPr>
          <p:cNvPr id="28" name="组合 27">
            <a:extLst>
              <a:ext uri="{FF2B5EF4-FFF2-40B4-BE49-F238E27FC236}">
                <a16:creationId xmlns:a16="http://schemas.microsoft.com/office/drawing/2014/main" id="{85745765-DF26-9A55-A26F-6AE02B80327C}"/>
              </a:ext>
            </a:extLst>
          </p:cNvPr>
          <p:cNvGrpSpPr/>
          <p:nvPr/>
        </p:nvGrpSpPr>
        <p:grpSpPr>
          <a:xfrm>
            <a:off x="4216399" y="1530013"/>
            <a:ext cx="3784602" cy="2160587"/>
            <a:chOff x="4216399" y="1530013"/>
            <a:chExt cx="3784602" cy="2160587"/>
          </a:xfrm>
        </p:grpSpPr>
        <p:sp>
          <p:nvSpPr>
            <p:cNvPr id="4" name="矩形: 圆角 3">
              <a:extLst>
                <a:ext uri="{FF2B5EF4-FFF2-40B4-BE49-F238E27FC236}">
                  <a16:creationId xmlns:a16="http://schemas.microsoft.com/office/drawing/2014/main" id="{E16A2896-AD26-F410-A51E-0FD206B402FA}"/>
                </a:ext>
              </a:extLst>
            </p:cNvPr>
            <p:cNvSpPr/>
            <p:nvPr/>
          </p:nvSpPr>
          <p:spPr>
            <a:xfrm>
              <a:off x="4216399" y="1530013"/>
              <a:ext cx="3784602" cy="2160587"/>
            </a:xfrm>
            <a:prstGeom prst="roundRect">
              <a:avLst>
                <a:gd name="adj" fmla="val 6087"/>
              </a:avLst>
            </a:prstGeom>
            <a:solidFill>
              <a:schemeClr val="bg1">
                <a:alpha val="80000"/>
              </a:schemeClr>
            </a:solidFill>
            <a:ln w="0">
              <a:noFill/>
            </a:ln>
            <a:effectLst>
              <a:outerShdw blurRad="381000" dist="381000" dir="5400000" sx="90000" sy="90000" algn="t"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6" name="组合 15">
              <a:extLst>
                <a:ext uri="{FF2B5EF4-FFF2-40B4-BE49-F238E27FC236}">
                  <a16:creationId xmlns:a16="http://schemas.microsoft.com/office/drawing/2014/main" id="{E7778624-62BB-A96E-6529-128BC60ECDAA}"/>
                </a:ext>
              </a:extLst>
            </p:cNvPr>
            <p:cNvGrpSpPr/>
            <p:nvPr/>
          </p:nvGrpSpPr>
          <p:grpSpPr>
            <a:xfrm>
              <a:off x="4497615" y="1717782"/>
              <a:ext cx="3222171" cy="1785048"/>
              <a:chOff x="3802743" y="4307777"/>
              <a:chExt cx="3222171" cy="1785048"/>
            </a:xfrm>
          </p:grpSpPr>
          <p:sp>
            <p:nvSpPr>
              <p:cNvPr id="17" name="文本框 16">
                <a:extLst>
                  <a:ext uri="{FF2B5EF4-FFF2-40B4-BE49-F238E27FC236}">
                    <a16:creationId xmlns:a16="http://schemas.microsoft.com/office/drawing/2014/main" id="{BBD64D89-245A-451D-CA75-8AEA0670AD9B}"/>
                  </a:ext>
                </a:extLst>
              </p:cNvPr>
              <p:cNvSpPr txBox="1"/>
              <p:nvPr/>
            </p:nvSpPr>
            <p:spPr>
              <a:xfrm>
                <a:off x="3802743" y="4307777"/>
                <a:ext cx="1467068" cy="400110"/>
              </a:xfrm>
              <a:prstGeom prst="rect">
                <a:avLst/>
              </a:prstGeom>
              <a:noFill/>
            </p:spPr>
            <p:txBody>
              <a:bodyPr wrap="square" rtlCol="0">
                <a:spAutoFit/>
              </a:bodyPr>
              <a:lstStyle/>
              <a:p>
                <a:r>
                  <a:rPr lang="zh-CN" altLang="en-US" sz="2000" dirty="0">
                    <a:latin typeface="+mj-ea"/>
                    <a:ea typeface="+mj-ea"/>
                  </a:rPr>
                  <a:t>添加小标题</a:t>
                </a:r>
              </a:p>
            </p:txBody>
          </p:sp>
          <p:sp>
            <p:nvSpPr>
              <p:cNvPr id="18" name="文本框 17">
                <a:extLst>
                  <a:ext uri="{FF2B5EF4-FFF2-40B4-BE49-F238E27FC236}">
                    <a16:creationId xmlns:a16="http://schemas.microsoft.com/office/drawing/2014/main" id="{D999C6A2-CA1A-43C6-B8AD-722CB1AB7707}"/>
                  </a:ext>
                </a:extLst>
              </p:cNvPr>
              <p:cNvSpPr txBox="1"/>
              <p:nvPr/>
            </p:nvSpPr>
            <p:spPr>
              <a:xfrm>
                <a:off x="3802743" y="4746174"/>
                <a:ext cx="3222171" cy="1346651"/>
              </a:xfrm>
              <a:prstGeom prst="rect">
                <a:avLst/>
              </a:prstGeom>
              <a:noFill/>
            </p:spPr>
            <p:txBody>
              <a:bodyPr wrap="square" rtlCol="0">
                <a:spAutoFit/>
              </a:bodyPr>
              <a:lstStyle/>
              <a:p>
                <a:pPr algn="just">
                  <a:lnSpc>
                    <a:spcPct val="130000"/>
                  </a:lnSpc>
                </a:pPr>
                <a:r>
                  <a:rPr lang="zh-CN" altLang="en-US" sz="1600" dirty="0">
                    <a:latin typeface="+mn-ea"/>
                  </a:rPr>
                  <a:t>单击此处添加小题内容添加小标题内单击此处添加小标题内容添加小标题内单击此处添加小标题内容</a:t>
                </a:r>
              </a:p>
            </p:txBody>
          </p:sp>
        </p:grpSp>
      </p:grpSp>
      <p:grpSp>
        <p:nvGrpSpPr>
          <p:cNvPr id="27" name="组合 26">
            <a:extLst>
              <a:ext uri="{FF2B5EF4-FFF2-40B4-BE49-F238E27FC236}">
                <a16:creationId xmlns:a16="http://schemas.microsoft.com/office/drawing/2014/main" id="{0D6A5FB6-C068-297D-3755-8996625C1A0B}"/>
              </a:ext>
            </a:extLst>
          </p:cNvPr>
          <p:cNvGrpSpPr/>
          <p:nvPr/>
        </p:nvGrpSpPr>
        <p:grpSpPr>
          <a:xfrm>
            <a:off x="8115299" y="1530013"/>
            <a:ext cx="3381375" cy="2160587"/>
            <a:chOff x="8115299" y="1530013"/>
            <a:chExt cx="3381375" cy="2160587"/>
          </a:xfrm>
        </p:grpSpPr>
        <p:sp>
          <p:nvSpPr>
            <p:cNvPr id="5" name="矩形: 圆角 4">
              <a:extLst>
                <a:ext uri="{FF2B5EF4-FFF2-40B4-BE49-F238E27FC236}">
                  <a16:creationId xmlns:a16="http://schemas.microsoft.com/office/drawing/2014/main" id="{3CCD6247-102D-F4B4-C590-7312AC4737F4}"/>
                </a:ext>
              </a:extLst>
            </p:cNvPr>
            <p:cNvSpPr/>
            <p:nvPr/>
          </p:nvSpPr>
          <p:spPr>
            <a:xfrm>
              <a:off x="8115299" y="1530013"/>
              <a:ext cx="3381375" cy="2160587"/>
            </a:xfrm>
            <a:prstGeom prst="roundRect">
              <a:avLst>
                <a:gd name="adj" fmla="val 6674"/>
              </a:avLst>
            </a:prstGeom>
            <a:solidFill>
              <a:schemeClr val="bg1">
                <a:alpha val="80000"/>
              </a:schemeClr>
            </a:solidFill>
            <a:ln w="0">
              <a:noFill/>
            </a:ln>
            <a:effectLst>
              <a:outerShdw blurRad="381000" dist="381000" dir="5400000" sx="90000" sy="90000" algn="t"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4" name="组合 23">
              <a:extLst>
                <a:ext uri="{FF2B5EF4-FFF2-40B4-BE49-F238E27FC236}">
                  <a16:creationId xmlns:a16="http://schemas.microsoft.com/office/drawing/2014/main" id="{FAD8A5CE-04A4-0BB0-EE35-54CCAD975C3B}"/>
                </a:ext>
              </a:extLst>
            </p:cNvPr>
            <p:cNvGrpSpPr/>
            <p:nvPr/>
          </p:nvGrpSpPr>
          <p:grpSpPr>
            <a:xfrm>
              <a:off x="8194901" y="1717782"/>
              <a:ext cx="3222171" cy="1785048"/>
              <a:chOff x="3802743" y="4307777"/>
              <a:chExt cx="3222171" cy="1785048"/>
            </a:xfrm>
          </p:grpSpPr>
          <p:sp>
            <p:nvSpPr>
              <p:cNvPr id="25" name="文本框 24">
                <a:extLst>
                  <a:ext uri="{FF2B5EF4-FFF2-40B4-BE49-F238E27FC236}">
                    <a16:creationId xmlns:a16="http://schemas.microsoft.com/office/drawing/2014/main" id="{9CC54FA0-B9E9-C2AA-0D47-019765E971A7}"/>
                  </a:ext>
                </a:extLst>
              </p:cNvPr>
              <p:cNvSpPr txBox="1"/>
              <p:nvPr/>
            </p:nvSpPr>
            <p:spPr>
              <a:xfrm>
                <a:off x="3802743" y="4307777"/>
                <a:ext cx="1467068" cy="400110"/>
              </a:xfrm>
              <a:prstGeom prst="rect">
                <a:avLst/>
              </a:prstGeom>
              <a:noFill/>
            </p:spPr>
            <p:txBody>
              <a:bodyPr wrap="square" rtlCol="0">
                <a:spAutoFit/>
              </a:bodyPr>
              <a:lstStyle/>
              <a:p>
                <a:r>
                  <a:rPr lang="zh-CN" altLang="en-US" sz="2000" dirty="0">
                    <a:latin typeface="+mj-ea"/>
                    <a:ea typeface="+mj-ea"/>
                  </a:rPr>
                  <a:t>添加小标题</a:t>
                </a:r>
              </a:p>
            </p:txBody>
          </p:sp>
          <p:sp>
            <p:nvSpPr>
              <p:cNvPr id="26" name="文本框 25">
                <a:extLst>
                  <a:ext uri="{FF2B5EF4-FFF2-40B4-BE49-F238E27FC236}">
                    <a16:creationId xmlns:a16="http://schemas.microsoft.com/office/drawing/2014/main" id="{34B207FD-B4DA-83E5-F443-901326D633C2}"/>
                  </a:ext>
                </a:extLst>
              </p:cNvPr>
              <p:cNvSpPr txBox="1"/>
              <p:nvPr/>
            </p:nvSpPr>
            <p:spPr>
              <a:xfrm>
                <a:off x="3802743" y="4746174"/>
                <a:ext cx="3222171" cy="1346651"/>
              </a:xfrm>
              <a:prstGeom prst="rect">
                <a:avLst/>
              </a:prstGeom>
              <a:noFill/>
            </p:spPr>
            <p:txBody>
              <a:bodyPr wrap="square" rtlCol="0">
                <a:spAutoFit/>
              </a:bodyPr>
              <a:lstStyle/>
              <a:p>
                <a:pPr algn="just">
                  <a:lnSpc>
                    <a:spcPct val="130000"/>
                  </a:lnSpc>
                </a:pPr>
                <a:r>
                  <a:rPr lang="zh-CN" altLang="en-US" sz="1600" dirty="0">
                    <a:latin typeface="+mn-ea"/>
                  </a:rPr>
                  <a:t>单击此处添加小题内容添加小标题内单击此处添加小标题内容添加小标题内单击此处添加小标题内容</a:t>
                </a:r>
              </a:p>
            </p:txBody>
          </p:sp>
        </p:grpSp>
      </p:grpSp>
    </p:spTree>
    <p:extLst>
      <p:ext uri="{BB962C8B-B14F-4D97-AF65-F5344CB8AC3E}">
        <p14:creationId xmlns:p14="http://schemas.microsoft.com/office/powerpoint/2010/main" val="19447637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5A1D7553-D9D4-DC60-20BA-8606BDF2C6BB}"/>
              </a:ext>
            </a:extLst>
          </p:cNvPr>
          <p:cNvSpPr/>
          <p:nvPr/>
        </p:nvSpPr>
        <p:spPr>
          <a:xfrm>
            <a:off x="0" y="0"/>
            <a:ext cx="12192000" cy="6858000"/>
          </a:xfrm>
          <a:prstGeom prst="rect">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a:extLst>
              <a:ext uri="{FF2B5EF4-FFF2-40B4-BE49-F238E27FC236}">
                <a16:creationId xmlns:a16="http://schemas.microsoft.com/office/drawing/2014/main" id="{EDEB899F-1002-6406-44CA-EA68F16DFCA1}"/>
              </a:ext>
            </a:extLst>
          </p:cNvPr>
          <p:cNvGrpSpPr/>
          <p:nvPr/>
        </p:nvGrpSpPr>
        <p:grpSpPr>
          <a:xfrm>
            <a:off x="0" y="1866900"/>
            <a:ext cx="3989616" cy="3086100"/>
            <a:chOff x="0" y="1866900"/>
            <a:chExt cx="3989616" cy="3086100"/>
          </a:xfrm>
        </p:grpSpPr>
        <p:sp>
          <p:nvSpPr>
            <p:cNvPr id="25" name="任意多边形: 形状 24">
              <a:extLst>
                <a:ext uri="{FF2B5EF4-FFF2-40B4-BE49-F238E27FC236}">
                  <a16:creationId xmlns:a16="http://schemas.microsoft.com/office/drawing/2014/main" id="{C0BF975E-E02B-D570-4B55-285D140B47F1}"/>
                </a:ext>
              </a:extLst>
            </p:cNvPr>
            <p:cNvSpPr/>
            <p:nvPr/>
          </p:nvSpPr>
          <p:spPr>
            <a:xfrm rot="5400000">
              <a:off x="451758" y="1415142"/>
              <a:ext cx="3086100" cy="3989616"/>
            </a:xfrm>
            <a:custGeom>
              <a:avLst/>
              <a:gdLst>
                <a:gd name="connsiteX0" fmla="*/ 0 w 3086100"/>
                <a:gd name="connsiteY0" fmla="*/ 3727450 h 3989616"/>
                <a:gd name="connsiteX1" fmla="*/ 0 w 3086100"/>
                <a:gd name="connsiteY1" fmla="*/ 1543050 h 3989616"/>
                <a:gd name="connsiteX2" fmla="*/ 1543050 w 3086100"/>
                <a:gd name="connsiteY2" fmla="*/ 0 h 3989616"/>
                <a:gd name="connsiteX3" fmla="*/ 3086100 w 3086100"/>
                <a:gd name="connsiteY3" fmla="*/ 1543050 h 3989616"/>
                <a:gd name="connsiteX4" fmla="*/ 3086100 w 3086100"/>
                <a:gd name="connsiteY4" fmla="*/ 3727450 h 3989616"/>
                <a:gd name="connsiteX5" fmla="*/ 3078134 w 3086100"/>
                <a:gd name="connsiteY5" fmla="*/ 3885217 h 3989616"/>
                <a:gd name="connsiteX6" fmla="*/ 3062201 w 3086100"/>
                <a:gd name="connsiteY6" fmla="*/ 3989616 h 3989616"/>
                <a:gd name="connsiteX7" fmla="*/ 23900 w 3086100"/>
                <a:gd name="connsiteY7" fmla="*/ 3989616 h 3989616"/>
                <a:gd name="connsiteX8" fmla="*/ 7967 w 3086100"/>
                <a:gd name="connsiteY8" fmla="*/ 3885217 h 3989616"/>
                <a:gd name="connsiteX9" fmla="*/ 0 w 3086100"/>
                <a:gd name="connsiteY9" fmla="*/ 3727450 h 3989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86100" h="3989616">
                  <a:moveTo>
                    <a:pt x="0" y="3727450"/>
                  </a:moveTo>
                  <a:lnTo>
                    <a:pt x="0" y="1543050"/>
                  </a:lnTo>
                  <a:cubicBezTo>
                    <a:pt x="0" y="690847"/>
                    <a:pt x="690847" y="0"/>
                    <a:pt x="1543050" y="0"/>
                  </a:cubicBezTo>
                  <a:cubicBezTo>
                    <a:pt x="2395253" y="0"/>
                    <a:pt x="3086100" y="690847"/>
                    <a:pt x="3086100" y="1543050"/>
                  </a:cubicBezTo>
                  <a:lnTo>
                    <a:pt x="3086100" y="3727450"/>
                  </a:lnTo>
                  <a:cubicBezTo>
                    <a:pt x="3086100" y="3780712"/>
                    <a:pt x="3083402" y="3833345"/>
                    <a:pt x="3078134" y="3885217"/>
                  </a:cubicBezTo>
                  <a:lnTo>
                    <a:pt x="3062201" y="3989616"/>
                  </a:lnTo>
                  <a:lnTo>
                    <a:pt x="23900" y="3989616"/>
                  </a:lnTo>
                  <a:lnTo>
                    <a:pt x="7967" y="3885217"/>
                  </a:lnTo>
                  <a:cubicBezTo>
                    <a:pt x="2699" y="3833345"/>
                    <a:pt x="0" y="3780712"/>
                    <a:pt x="0" y="372745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zh-CN" altLang="en-US"/>
            </a:p>
          </p:txBody>
        </p:sp>
        <p:pic>
          <p:nvPicPr>
            <p:cNvPr id="28" name="图片 27" descr="人在玩电脑&#10;&#10;描述已自动生成">
              <a:extLst>
                <a:ext uri="{FF2B5EF4-FFF2-40B4-BE49-F238E27FC236}">
                  <a16:creationId xmlns:a16="http://schemas.microsoft.com/office/drawing/2014/main" id="{3A1EE621-5FAA-97FF-5FFD-CED9767FC1B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flipH="1">
              <a:off x="992416" y="1981200"/>
              <a:ext cx="2819400" cy="2817916"/>
            </a:xfrm>
            <a:custGeom>
              <a:avLst/>
              <a:gdLst>
                <a:gd name="connsiteX0" fmla="*/ 1409700 w 2819400"/>
                <a:gd name="connsiteY0" fmla="*/ 0 h 2817916"/>
                <a:gd name="connsiteX1" fmla="*/ 0 w 2819400"/>
                <a:gd name="connsiteY1" fmla="*/ 1409700 h 2817916"/>
                <a:gd name="connsiteX2" fmla="*/ 1265566 w 2819400"/>
                <a:gd name="connsiteY2" fmla="*/ 2812122 h 2817916"/>
                <a:gd name="connsiteX3" fmla="*/ 1380312 w 2819400"/>
                <a:gd name="connsiteY3" fmla="*/ 2817916 h 2817916"/>
                <a:gd name="connsiteX4" fmla="*/ 1439088 w 2819400"/>
                <a:gd name="connsiteY4" fmla="*/ 2817916 h 2817916"/>
                <a:gd name="connsiteX5" fmla="*/ 1553834 w 2819400"/>
                <a:gd name="connsiteY5" fmla="*/ 2812122 h 2817916"/>
                <a:gd name="connsiteX6" fmla="*/ 2819400 w 2819400"/>
                <a:gd name="connsiteY6" fmla="*/ 1409700 h 2817916"/>
                <a:gd name="connsiteX7" fmla="*/ 1409700 w 2819400"/>
                <a:gd name="connsiteY7" fmla="*/ 0 h 2817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19400" h="2817916">
                  <a:moveTo>
                    <a:pt x="1409700" y="0"/>
                  </a:moveTo>
                  <a:cubicBezTo>
                    <a:pt x="631144" y="0"/>
                    <a:pt x="0" y="631144"/>
                    <a:pt x="0" y="1409700"/>
                  </a:cubicBezTo>
                  <a:cubicBezTo>
                    <a:pt x="0" y="2139596"/>
                    <a:pt x="554717" y="2739931"/>
                    <a:pt x="1265566" y="2812122"/>
                  </a:cubicBezTo>
                  <a:lnTo>
                    <a:pt x="1380312" y="2817916"/>
                  </a:lnTo>
                  <a:lnTo>
                    <a:pt x="1439088" y="2817916"/>
                  </a:lnTo>
                  <a:lnTo>
                    <a:pt x="1553834" y="2812122"/>
                  </a:lnTo>
                  <a:cubicBezTo>
                    <a:pt x="2264684" y="2739931"/>
                    <a:pt x="2819400" y="2139596"/>
                    <a:pt x="2819400" y="1409700"/>
                  </a:cubicBezTo>
                  <a:cubicBezTo>
                    <a:pt x="2819400" y="631144"/>
                    <a:pt x="2188256" y="0"/>
                    <a:pt x="1409700" y="0"/>
                  </a:cubicBezTo>
                  <a:close/>
                </a:path>
              </a:pathLst>
            </a:custGeom>
          </p:spPr>
        </p:pic>
      </p:grpSp>
      <p:sp>
        <p:nvSpPr>
          <p:cNvPr id="10" name="文本框 9">
            <a:extLst>
              <a:ext uri="{FF2B5EF4-FFF2-40B4-BE49-F238E27FC236}">
                <a16:creationId xmlns:a16="http://schemas.microsoft.com/office/drawing/2014/main" id="{E9F3BE17-632A-397C-6651-7BBB186353D7}"/>
              </a:ext>
            </a:extLst>
          </p:cNvPr>
          <p:cNvSpPr txBox="1"/>
          <p:nvPr/>
        </p:nvSpPr>
        <p:spPr>
          <a:xfrm>
            <a:off x="4493155" y="2773571"/>
            <a:ext cx="6352645" cy="1107996"/>
          </a:xfrm>
          <a:prstGeom prst="rect">
            <a:avLst/>
          </a:prstGeom>
          <a:noFill/>
        </p:spPr>
        <p:txBody>
          <a:bodyPr wrap="square" rtlCol="0">
            <a:spAutoFit/>
          </a:bodyPr>
          <a:lstStyle/>
          <a:p>
            <a:r>
              <a:rPr lang="en-US" altLang="zh-CN" sz="6600" b="1" dirty="0">
                <a:solidFill>
                  <a:schemeClr val="accent4"/>
                </a:solidFill>
                <a:latin typeface="+mj-lt"/>
                <a:ea typeface="+mj-ea"/>
                <a:cs typeface="阿里巴巴普惠体 Heavy" panose="00020600040101010101" pitchFamily="18" charset="-122"/>
              </a:rPr>
              <a:t>THANKS</a:t>
            </a:r>
            <a:endParaRPr lang="zh-CN" altLang="en-US" sz="6600" b="1" dirty="0">
              <a:solidFill>
                <a:schemeClr val="accent4"/>
              </a:solidFill>
              <a:latin typeface="+mj-lt"/>
              <a:ea typeface="+mj-ea"/>
              <a:cs typeface="阿里巴巴普惠体 Heavy" panose="00020600040101010101" pitchFamily="18" charset="-122"/>
            </a:endParaRPr>
          </a:p>
        </p:txBody>
      </p:sp>
      <p:sp>
        <p:nvSpPr>
          <p:cNvPr id="3" name="文本框 2">
            <a:extLst>
              <a:ext uri="{FF2B5EF4-FFF2-40B4-BE49-F238E27FC236}">
                <a16:creationId xmlns:a16="http://schemas.microsoft.com/office/drawing/2014/main" id="{8CD236A9-4A25-8902-827F-E273EC169A5F}"/>
              </a:ext>
            </a:extLst>
          </p:cNvPr>
          <p:cNvSpPr txBox="1"/>
          <p:nvPr/>
        </p:nvSpPr>
        <p:spPr>
          <a:xfrm>
            <a:off x="4493155" y="4614450"/>
            <a:ext cx="2999475" cy="523220"/>
          </a:xfrm>
          <a:prstGeom prst="rect">
            <a:avLst/>
          </a:prstGeom>
          <a:noFill/>
        </p:spPr>
        <p:txBody>
          <a:bodyPr wrap="none" rtlCol="0">
            <a:spAutoFit/>
          </a:bodyPr>
          <a:lstStyle/>
          <a:p>
            <a:r>
              <a:rPr lang="zh-CN" altLang="en-US" sz="2800" dirty="0">
                <a:solidFill>
                  <a:schemeClr val="bg1"/>
                </a:solidFill>
                <a:latin typeface="+mn-ea"/>
                <a:cs typeface="阿里巴巴普惠体 R" panose="00020600040101010101" pitchFamily="18" charset="-122"/>
              </a:rPr>
              <a:t>汇报人：桃子</a:t>
            </a:r>
            <a:r>
              <a:rPr lang="en-US" altLang="zh-CN" sz="2800" dirty="0">
                <a:solidFill>
                  <a:schemeClr val="bg1"/>
                </a:solidFill>
                <a:latin typeface="+mn-ea"/>
                <a:cs typeface="阿里巴巴普惠体 R" panose="00020600040101010101" pitchFamily="18" charset="-122"/>
              </a:rPr>
              <a:t>PPT</a:t>
            </a:r>
            <a:endParaRPr lang="zh-CN" altLang="en-US" sz="2800" dirty="0">
              <a:solidFill>
                <a:schemeClr val="bg1"/>
              </a:solidFill>
              <a:latin typeface="+mn-ea"/>
            </a:endParaRPr>
          </a:p>
        </p:txBody>
      </p:sp>
      <p:sp>
        <p:nvSpPr>
          <p:cNvPr id="2" name="椭圆 1">
            <a:extLst>
              <a:ext uri="{FF2B5EF4-FFF2-40B4-BE49-F238E27FC236}">
                <a16:creationId xmlns:a16="http://schemas.microsoft.com/office/drawing/2014/main" id="{A3AC28D5-F93C-F9D1-0769-8A1DF6B830C7}"/>
              </a:ext>
            </a:extLst>
          </p:cNvPr>
          <p:cNvSpPr/>
          <p:nvPr/>
        </p:nvSpPr>
        <p:spPr>
          <a:xfrm rot="3093658">
            <a:off x="9124786" y="-1648429"/>
            <a:ext cx="3734127" cy="3734127"/>
          </a:xfrm>
          <a:prstGeom prst="ellipse">
            <a:avLst/>
          </a:prstGeom>
          <a:gradFill>
            <a:gsLst>
              <a:gs pos="0">
                <a:schemeClr val="accent4">
                  <a:lumMod val="20000"/>
                  <a:lumOff val="80000"/>
                  <a:alpha val="0"/>
                </a:schemeClr>
              </a:gs>
              <a:gs pos="100000">
                <a:schemeClr val="accent4">
                  <a:alpha val="5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id="{3FBF41FB-BBC3-5C51-2436-F7B477172449}"/>
              </a:ext>
            </a:extLst>
          </p:cNvPr>
          <p:cNvSpPr/>
          <p:nvPr/>
        </p:nvSpPr>
        <p:spPr>
          <a:xfrm rot="20635351">
            <a:off x="2722357" y="144154"/>
            <a:ext cx="1322678" cy="1322678"/>
          </a:xfrm>
          <a:prstGeom prst="ellipse">
            <a:avLst/>
          </a:prstGeom>
          <a:gradFill>
            <a:gsLst>
              <a:gs pos="0">
                <a:schemeClr val="accent4">
                  <a:lumMod val="20000"/>
                  <a:lumOff val="80000"/>
                  <a:alpha val="0"/>
                </a:schemeClr>
              </a:gs>
              <a:gs pos="100000">
                <a:schemeClr val="accent4">
                  <a:alpha val="5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8" name="组合 7">
            <a:extLst>
              <a:ext uri="{FF2B5EF4-FFF2-40B4-BE49-F238E27FC236}">
                <a16:creationId xmlns:a16="http://schemas.microsoft.com/office/drawing/2014/main" id="{0FD8611A-2E4D-D020-DCE3-22AC1FFF4586}"/>
              </a:ext>
            </a:extLst>
          </p:cNvPr>
          <p:cNvGrpSpPr/>
          <p:nvPr/>
        </p:nvGrpSpPr>
        <p:grpSpPr>
          <a:xfrm>
            <a:off x="9433336" y="4870347"/>
            <a:ext cx="2639377" cy="1616616"/>
            <a:chOff x="9433336" y="4870347"/>
            <a:chExt cx="2639377" cy="1616616"/>
          </a:xfrm>
        </p:grpSpPr>
        <p:sp>
          <p:nvSpPr>
            <p:cNvPr id="5" name="椭圆 4">
              <a:extLst>
                <a:ext uri="{FF2B5EF4-FFF2-40B4-BE49-F238E27FC236}">
                  <a16:creationId xmlns:a16="http://schemas.microsoft.com/office/drawing/2014/main" id="{424D35DA-6FD1-64EF-184B-E40638ABF464}"/>
                </a:ext>
              </a:extLst>
            </p:cNvPr>
            <p:cNvSpPr/>
            <p:nvPr/>
          </p:nvSpPr>
          <p:spPr>
            <a:xfrm rot="20635351">
              <a:off x="9433336" y="4870347"/>
              <a:ext cx="1392882" cy="1392882"/>
            </a:xfrm>
            <a:prstGeom prst="ellipse">
              <a:avLst/>
            </a:prstGeom>
            <a:gradFill>
              <a:gsLst>
                <a:gs pos="0">
                  <a:schemeClr val="accent4">
                    <a:lumMod val="20000"/>
                    <a:lumOff val="80000"/>
                    <a:alpha val="0"/>
                  </a:schemeClr>
                </a:gs>
                <a:gs pos="100000">
                  <a:schemeClr val="accent4">
                    <a:alpha val="4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C364EEC9-4E81-2298-13EF-2641264DED3E}"/>
                </a:ext>
              </a:extLst>
            </p:cNvPr>
            <p:cNvSpPr/>
            <p:nvPr/>
          </p:nvSpPr>
          <p:spPr>
            <a:xfrm rot="1295911">
              <a:off x="11271825" y="5686075"/>
              <a:ext cx="800888" cy="800888"/>
            </a:xfrm>
            <a:prstGeom prst="ellipse">
              <a:avLst/>
            </a:prstGeom>
            <a:gradFill>
              <a:gsLst>
                <a:gs pos="0">
                  <a:schemeClr val="accent4">
                    <a:lumMod val="20000"/>
                    <a:lumOff val="80000"/>
                    <a:alpha val="0"/>
                  </a:schemeClr>
                </a:gs>
                <a:gs pos="100000">
                  <a:schemeClr val="accent4">
                    <a:alpha val="4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a:extLst>
              <a:ext uri="{FF2B5EF4-FFF2-40B4-BE49-F238E27FC236}">
                <a16:creationId xmlns:a16="http://schemas.microsoft.com/office/drawing/2014/main" id="{E65F5B7E-04D0-36F9-A3FE-C27A31F7FB43}"/>
              </a:ext>
            </a:extLst>
          </p:cNvPr>
          <p:cNvSpPr txBox="1"/>
          <p:nvPr/>
        </p:nvSpPr>
        <p:spPr>
          <a:xfrm>
            <a:off x="4493155" y="5305178"/>
            <a:ext cx="3781805" cy="523220"/>
          </a:xfrm>
          <a:prstGeom prst="rect">
            <a:avLst/>
          </a:prstGeom>
          <a:noFill/>
        </p:spPr>
        <p:txBody>
          <a:bodyPr wrap="none" rtlCol="0">
            <a:spAutoFit/>
          </a:bodyPr>
          <a:lstStyle/>
          <a:p>
            <a:r>
              <a:rPr lang="zh-CN" altLang="en-US" sz="2800" dirty="0">
                <a:solidFill>
                  <a:schemeClr val="bg1"/>
                </a:solidFill>
                <a:latin typeface="+mn-ea"/>
                <a:cs typeface="阿里巴巴普惠体 R" panose="00020600040101010101" pitchFamily="18" charset="-122"/>
              </a:rPr>
              <a:t>汇报时间：</a:t>
            </a:r>
            <a:r>
              <a:rPr lang="en-US" altLang="zh-CN" sz="2800" dirty="0">
                <a:solidFill>
                  <a:schemeClr val="bg1"/>
                </a:solidFill>
                <a:latin typeface="+mn-ea"/>
                <a:cs typeface="阿里巴巴普惠体 R" panose="00020600040101010101" pitchFamily="18" charset="-122"/>
              </a:rPr>
              <a:t>20XX.06.06</a:t>
            </a:r>
            <a:endParaRPr lang="zh-CN" altLang="en-US" sz="2800" dirty="0">
              <a:solidFill>
                <a:schemeClr val="bg1"/>
              </a:solidFill>
              <a:latin typeface="+mn-ea"/>
            </a:endParaRPr>
          </a:p>
        </p:txBody>
      </p:sp>
      <p:cxnSp>
        <p:nvCxnSpPr>
          <p:cNvPr id="11" name="直接连接符 10">
            <a:extLst>
              <a:ext uri="{FF2B5EF4-FFF2-40B4-BE49-F238E27FC236}">
                <a16:creationId xmlns:a16="http://schemas.microsoft.com/office/drawing/2014/main" id="{4C944428-9DED-1D02-C998-2D404919A890}"/>
              </a:ext>
            </a:extLst>
          </p:cNvPr>
          <p:cNvCxnSpPr/>
          <p:nvPr/>
        </p:nvCxnSpPr>
        <p:spPr>
          <a:xfrm>
            <a:off x="0" y="6308725"/>
            <a:ext cx="12192000" cy="0"/>
          </a:xfrm>
          <a:prstGeom prst="line">
            <a:avLst/>
          </a:prstGeom>
          <a:ln w="47625">
            <a:solidFill>
              <a:schemeClr val="accent4"/>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179375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8A7B4F9B-DC0B-A600-43C1-72AF2A0E1994}"/>
              </a:ext>
            </a:extLst>
          </p:cNvPr>
          <p:cNvSpPr/>
          <p:nvPr/>
        </p:nvSpPr>
        <p:spPr>
          <a:xfrm>
            <a:off x="0" y="0"/>
            <a:ext cx="12192000" cy="2562900"/>
          </a:xfrm>
          <a:prstGeom prst="rect">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solidFill>
            </a:endParaRPr>
          </a:p>
        </p:txBody>
      </p:sp>
      <p:sp>
        <p:nvSpPr>
          <p:cNvPr id="16" name="文本框 15">
            <a:extLst>
              <a:ext uri="{FF2B5EF4-FFF2-40B4-BE49-F238E27FC236}">
                <a16:creationId xmlns:a16="http://schemas.microsoft.com/office/drawing/2014/main" id="{B01BFB20-2A51-39E9-15F3-2CDD637596B4}"/>
              </a:ext>
            </a:extLst>
          </p:cNvPr>
          <p:cNvSpPr txBox="1"/>
          <p:nvPr/>
        </p:nvSpPr>
        <p:spPr>
          <a:xfrm>
            <a:off x="639763" y="-83978"/>
            <a:ext cx="10912475" cy="2646878"/>
          </a:xfrm>
          <a:prstGeom prst="rect">
            <a:avLst/>
          </a:prstGeom>
          <a:noFill/>
        </p:spPr>
        <p:txBody>
          <a:bodyPr wrap="square" rtlCol="0">
            <a:spAutoFit/>
          </a:bodyPr>
          <a:lstStyle/>
          <a:p>
            <a:r>
              <a:rPr lang="en-US" altLang="zh-CN" sz="16600" b="1" dirty="0">
                <a:solidFill>
                  <a:schemeClr val="accent4">
                    <a:alpha val="12000"/>
                  </a:schemeClr>
                </a:solidFill>
                <a:ea typeface="+mj-ea"/>
                <a:cs typeface="Arial" panose="020B0604020202020204" pitchFamily="34" charset="0"/>
              </a:rPr>
              <a:t>CONTENTS</a:t>
            </a:r>
            <a:endParaRPr lang="zh-CN" altLang="en-US" sz="16600" b="1" dirty="0">
              <a:solidFill>
                <a:schemeClr val="accent4">
                  <a:alpha val="12000"/>
                </a:schemeClr>
              </a:solidFill>
              <a:ea typeface="+mj-ea"/>
              <a:cs typeface="Arial" panose="020B0604020202020204" pitchFamily="34" charset="0"/>
            </a:endParaRPr>
          </a:p>
        </p:txBody>
      </p:sp>
      <p:sp>
        <p:nvSpPr>
          <p:cNvPr id="5" name="矩形: 圆角 4">
            <a:extLst>
              <a:ext uri="{FF2B5EF4-FFF2-40B4-BE49-F238E27FC236}">
                <a16:creationId xmlns:a16="http://schemas.microsoft.com/office/drawing/2014/main" id="{FBBAB2E5-25EB-9DCE-D68F-EF77DDB54344}"/>
              </a:ext>
            </a:extLst>
          </p:cNvPr>
          <p:cNvSpPr/>
          <p:nvPr/>
        </p:nvSpPr>
        <p:spPr>
          <a:xfrm>
            <a:off x="0" y="2362744"/>
            <a:ext cx="12192000" cy="4495256"/>
          </a:xfrm>
          <a:prstGeom prst="roundRect">
            <a:avLst>
              <a:gd name="adj" fmla="val 4844"/>
            </a:avLst>
          </a:prstGeom>
          <a:solidFill>
            <a:schemeClr val="bg1"/>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文本框 14">
            <a:extLst>
              <a:ext uri="{FF2B5EF4-FFF2-40B4-BE49-F238E27FC236}">
                <a16:creationId xmlns:a16="http://schemas.microsoft.com/office/drawing/2014/main" id="{C8F3AC88-6ED7-0063-3ACE-C47F8432639F}"/>
              </a:ext>
            </a:extLst>
          </p:cNvPr>
          <p:cNvSpPr txBox="1"/>
          <p:nvPr/>
        </p:nvSpPr>
        <p:spPr>
          <a:xfrm>
            <a:off x="5028240" y="685463"/>
            <a:ext cx="2135521" cy="1107996"/>
          </a:xfrm>
          <a:prstGeom prst="rect">
            <a:avLst/>
          </a:prstGeom>
          <a:noFill/>
        </p:spPr>
        <p:txBody>
          <a:bodyPr wrap="none" rtlCol="0">
            <a:spAutoFit/>
          </a:bodyPr>
          <a:lstStyle/>
          <a:p>
            <a:r>
              <a:rPr lang="zh-CN" altLang="en-US" sz="6600" b="1" dirty="0">
                <a:solidFill>
                  <a:schemeClr val="accent4"/>
                </a:solidFill>
                <a:latin typeface="+mj-ea"/>
                <a:ea typeface="+mj-ea"/>
                <a:cs typeface="阿里巴巴普惠体 Heavy" panose="00020600040101010101" pitchFamily="18" charset="-122"/>
              </a:rPr>
              <a:t>目 录</a:t>
            </a:r>
          </a:p>
        </p:txBody>
      </p:sp>
      <p:grpSp>
        <p:nvGrpSpPr>
          <p:cNvPr id="33" name="组合 32">
            <a:extLst>
              <a:ext uri="{FF2B5EF4-FFF2-40B4-BE49-F238E27FC236}">
                <a16:creationId xmlns:a16="http://schemas.microsoft.com/office/drawing/2014/main" id="{C5CFC0BE-9840-03C0-D00B-C709834CC1F5}"/>
              </a:ext>
            </a:extLst>
          </p:cNvPr>
          <p:cNvGrpSpPr/>
          <p:nvPr/>
        </p:nvGrpSpPr>
        <p:grpSpPr>
          <a:xfrm>
            <a:off x="606425" y="3207060"/>
            <a:ext cx="3031599" cy="2670002"/>
            <a:chOff x="695325" y="2546660"/>
            <a:chExt cx="3031599" cy="2670002"/>
          </a:xfrm>
        </p:grpSpPr>
        <p:sp>
          <p:nvSpPr>
            <p:cNvPr id="21" name="文本框 20">
              <a:extLst>
                <a:ext uri="{FF2B5EF4-FFF2-40B4-BE49-F238E27FC236}">
                  <a16:creationId xmlns:a16="http://schemas.microsoft.com/office/drawing/2014/main" id="{AE71C85A-0426-AD41-1DC4-9DEFFD972FB0}"/>
                </a:ext>
              </a:extLst>
            </p:cNvPr>
            <p:cNvSpPr txBox="1"/>
            <p:nvPr/>
          </p:nvSpPr>
          <p:spPr>
            <a:xfrm>
              <a:off x="695325" y="4570331"/>
              <a:ext cx="3031599" cy="646331"/>
            </a:xfrm>
            <a:prstGeom prst="rect">
              <a:avLst/>
            </a:prstGeom>
            <a:noFill/>
          </p:spPr>
          <p:txBody>
            <a:bodyPr wrap="none" rtlCol="0">
              <a:spAutoFit/>
            </a:bodyPr>
            <a:lstStyle/>
            <a:p>
              <a:r>
                <a:rPr lang="zh-CN" altLang="en-US" sz="3600" b="1" dirty="0">
                  <a:solidFill>
                    <a:schemeClr val="accent4"/>
                  </a:solidFill>
                  <a:latin typeface="+mj-ea"/>
                  <a:ea typeface="+mj-ea"/>
                </a:rPr>
                <a:t>前期工作回顾</a:t>
              </a:r>
            </a:p>
          </p:txBody>
        </p:sp>
        <p:grpSp>
          <p:nvGrpSpPr>
            <p:cNvPr id="10" name="组合 9">
              <a:extLst>
                <a:ext uri="{FF2B5EF4-FFF2-40B4-BE49-F238E27FC236}">
                  <a16:creationId xmlns:a16="http://schemas.microsoft.com/office/drawing/2014/main" id="{20444391-B6FE-864E-CC20-91AFC695FC5B}"/>
                </a:ext>
              </a:extLst>
            </p:cNvPr>
            <p:cNvGrpSpPr/>
            <p:nvPr/>
          </p:nvGrpSpPr>
          <p:grpSpPr>
            <a:xfrm>
              <a:off x="1336904" y="2546660"/>
              <a:ext cx="1748441" cy="1748441"/>
              <a:chOff x="2155818" y="3555227"/>
              <a:chExt cx="2179652" cy="2179652"/>
            </a:xfrm>
          </p:grpSpPr>
          <p:sp>
            <p:nvSpPr>
              <p:cNvPr id="8" name="椭圆 7">
                <a:extLst>
                  <a:ext uri="{FF2B5EF4-FFF2-40B4-BE49-F238E27FC236}">
                    <a16:creationId xmlns:a16="http://schemas.microsoft.com/office/drawing/2014/main" id="{8E6A859C-31AD-E733-AE58-38B7D1251961}"/>
                  </a:ext>
                </a:extLst>
              </p:cNvPr>
              <p:cNvSpPr/>
              <p:nvPr/>
            </p:nvSpPr>
            <p:spPr>
              <a:xfrm>
                <a:off x="2155818" y="3555227"/>
                <a:ext cx="2179652" cy="2179652"/>
              </a:xfrm>
              <a:prstGeom prst="ellipse">
                <a:avLst/>
              </a:prstGeom>
              <a:solidFill>
                <a:schemeClr val="bg1"/>
              </a:solidFill>
              <a:ln>
                <a:noFill/>
              </a:ln>
              <a:effectLst>
                <a:outerShdw blurRad="381000" dist="381000" dir="5400000" sx="90000" sy="90000" algn="t"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chemeClr val="bg1"/>
                      </a:gs>
                      <a:gs pos="66000">
                        <a:schemeClr val="accent3"/>
                      </a:gs>
                    </a:gsLst>
                    <a:lin ang="5400000" scaled="0"/>
                  </a:gradFill>
                </a:endParaRPr>
              </a:p>
            </p:txBody>
          </p:sp>
          <p:sp>
            <p:nvSpPr>
              <p:cNvPr id="9" name="椭圆 8">
                <a:extLst>
                  <a:ext uri="{FF2B5EF4-FFF2-40B4-BE49-F238E27FC236}">
                    <a16:creationId xmlns:a16="http://schemas.microsoft.com/office/drawing/2014/main" id="{5706E793-CECB-6CAA-EE25-22B5080AE849}"/>
                  </a:ext>
                </a:extLst>
              </p:cNvPr>
              <p:cNvSpPr/>
              <p:nvPr/>
            </p:nvSpPr>
            <p:spPr>
              <a:xfrm>
                <a:off x="2486347" y="3885755"/>
                <a:ext cx="1518594" cy="1518594"/>
              </a:xfrm>
              <a:prstGeom prst="ellipse">
                <a:avLst/>
              </a:prstGeom>
              <a:gradFill>
                <a:gsLst>
                  <a:gs pos="8000">
                    <a:schemeClr val="accent1"/>
                  </a:gs>
                  <a:gs pos="100000">
                    <a:schemeClr val="accent1"/>
                  </a:gs>
                </a:gsLst>
                <a:lin ang="5400000" scaled="0"/>
              </a:gradFill>
              <a:ln>
                <a:noFill/>
              </a:ln>
              <a:effectLst>
                <a:innerShdw blurRad="152400" dist="127000" dir="2700000">
                  <a:schemeClr val="accent1">
                    <a:lumMod val="75000"/>
                    <a:alpha val="4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solidFill>
                      <a:schemeClr val="accent4"/>
                    </a:solidFill>
                    <a:latin typeface="+mj-lt"/>
                  </a:rPr>
                  <a:t>01</a:t>
                </a:r>
                <a:endParaRPr lang="zh-CN" altLang="en-US" sz="4000" dirty="0">
                  <a:solidFill>
                    <a:schemeClr val="accent4"/>
                  </a:solidFill>
                  <a:latin typeface="+mj-lt"/>
                </a:endParaRPr>
              </a:p>
            </p:txBody>
          </p:sp>
        </p:grpSp>
      </p:grpSp>
      <p:grpSp>
        <p:nvGrpSpPr>
          <p:cNvPr id="32" name="组合 31">
            <a:extLst>
              <a:ext uri="{FF2B5EF4-FFF2-40B4-BE49-F238E27FC236}">
                <a16:creationId xmlns:a16="http://schemas.microsoft.com/office/drawing/2014/main" id="{C9375885-42FF-D5EF-1021-A7B565761F85}"/>
              </a:ext>
            </a:extLst>
          </p:cNvPr>
          <p:cNvGrpSpPr/>
          <p:nvPr/>
        </p:nvGrpSpPr>
        <p:grpSpPr>
          <a:xfrm>
            <a:off x="4600676" y="3207060"/>
            <a:ext cx="3031599" cy="2670002"/>
            <a:chOff x="4430798" y="2546660"/>
            <a:chExt cx="3031599" cy="2670002"/>
          </a:xfrm>
        </p:grpSpPr>
        <p:sp>
          <p:nvSpPr>
            <p:cNvPr id="22" name="文本框 21">
              <a:extLst>
                <a:ext uri="{FF2B5EF4-FFF2-40B4-BE49-F238E27FC236}">
                  <a16:creationId xmlns:a16="http://schemas.microsoft.com/office/drawing/2014/main" id="{EC6B460F-E0D0-8232-EC74-5BAA14F1CC05}"/>
                </a:ext>
              </a:extLst>
            </p:cNvPr>
            <p:cNvSpPr txBox="1"/>
            <p:nvPr/>
          </p:nvSpPr>
          <p:spPr>
            <a:xfrm>
              <a:off x="4430798" y="4570331"/>
              <a:ext cx="3031599" cy="646331"/>
            </a:xfrm>
            <a:prstGeom prst="rect">
              <a:avLst/>
            </a:prstGeom>
            <a:noFill/>
          </p:spPr>
          <p:txBody>
            <a:bodyPr wrap="none" rtlCol="0">
              <a:spAutoFit/>
            </a:bodyPr>
            <a:lstStyle/>
            <a:p>
              <a:r>
                <a:rPr lang="zh-CN" altLang="en-US" sz="3600" b="1" dirty="0">
                  <a:solidFill>
                    <a:schemeClr val="accent4"/>
                  </a:solidFill>
                  <a:latin typeface="+mj-ea"/>
                  <a:ea typeface="+mj-ea"/>
                </a:rPr>
                <a:t>工作中的不足</a:t>
              </a:r>
            </a:p>
          </p:txBody>
        </p:sp>
        <p:grpSp>
          <p:nvGrpSpPr>
            <p:cNvPr id="17" name="组合 16">
              <a:extLst>
                <a:ext uri="{FF2B5EF4-FFF2-40B4-BE49-F238E27FC236}">
                  <a16:creationId xmlns:a16="http://schemas.microsoft.com/office/drawing/2014/main" id="{AAA260D4-DE80-F2DB-555A-7118F54B6F18}"/>
                </a:ext>
              </a:extLst>
            </p:cNvPr>
            <p:cNvGrpSpPr/>
            <p:nvPr/>
          </p:nvGrpSpPr>
          <p:grpSpPr>
            <a:xfrm>
              <a:off x="5072377" y="2546660"/>
              <a:ext cx="1748441" cy="1748441"/>
              <a:chOff x="2155818" y="3555227"/>
              <a:chExt cx="2179652" cy="2179652"/>
            </a:xfrm>
          </p:grpSpPr>
          <p:sp>
            <p:nvSpPr>
              <p:cNvPr id="18" name="椭圆 17">
                <a:extLst>
                  <a:ext uri="{FF2B5EF4-FFF2-40B4-BE49-F238E27FC236}">
                    <a16:creationId xmlns:a16="http://schemas.microsoft.com/office/drawing/2014/main" id="{4ADDB663-3050-4D6A-88D6-0818091DB849}"/>
                  </a:ext>
                </a:extLst>
              </p:cNvPr>
              <p:cNvSpPr/>
              <p:nvPr/>
            </p:nvSpPr>
            <p:spPr>
              <a:xfrm>
                <a:off x="2155818" y="3555227"/>
                <a:ext cx="2179652" cy="2179652"/>
              </a:xfrm>
              <a:prstGeom prst="ellipse">
                <a:avLst/>
              </a:prstGeom>
              <a:solidFill>
                <a:schemeClr val="bg1"/>
              </a:solidFill>
              <a:ln>
                <a:noFill/>
              </a:ln>
              <a:effectLst>
                <a:outerShdw blurRad="381000" dist="381000" dir="5400000" sx="90000" sy="90000" algn="t"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chemeClr val="bg1"/>
                      </a:gs>
                      <a:gs pos="66000">
                        <a:schemeClr val="accent3"/>
                      </a:gs>
                    </a:gsLst>
                    <a:lin ang="5400000" scaled="0"/>
                  </a:gradFill>
                </a:endParaRPr>
              </a:p>
            </p:txBody>
          </p:sp>
          <p:sp>
            <p:nvSpPr>
              <p:cNvPr id="19" name="椭圆 18">
                <a:extLst>
                  <a:ext uri="{FF2B5EF4-FFF2-40B4-BE49-F238E27FC236}">
                    <a16:creationId xmlns:a16="http://schemas.microsoft.com/office/drawing/2014/main" id="{309D6A20-3499-5F9D-A7D9-053C4729A111}"/>
                  </a:ext>
                </a:extLst>
              </p:cNvPr>
              <p:cNvSpPr/>
              <p:nvPr/>
            </p:nvSpPr>
            <p:spPr>
              <a:xfrm>
                <a:off x="2486347" y="3885755"/>
                <a:ext cx="1518594" cy="1518594"/>
              </a:xfrm>
              <a:prstGeom prst="ellipse">
                <a:avLst/>
              </a:prstGeom>
              <a:gradFill>
                <a:gsLst>
                  <a:gs pos="8000">
                    <a:schemeClr val="accent1"/>
                  </a:gs>
                  <a:gs pos="100000">
                    <a:schemeClr val="accent1"/>
                  </a:gs>
                </a:gsLst>
                <a:lin ang="5400000" scaled="0"/>
              </a:gradFill>
              <a:ln>
                <a:noFill/>
              </a:ln>
              <a:effectLst>
                <a:innerShdw blurRad="152400" dist="127000" dir="2700000">
                  <a:schemeClr val="accent1">
                    <a:lumMod val="75000"/>
                    <a:alpha val="4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solidFill>
                      <a:schemeClr val="accent4"/>
                    </a:solidFill>
                    <a:latin typeface="+mj-lt"/>
                  </a:rPr>
                  <a:t>02</a:t>
                </a:r>
                <a:endParaRPr lang="zh-CN" altLang="en-US" sz="4000" dirty="0">
                  <a:solidFill>
                    <a:schemeClr val="accent4"/>
                  </a:solidFill>
                  <a:latin typeface="+mj-lt"/>
                </a:endParaRPr>
              </a:p>
            </p:txBody>
          </p:sp>
        </p:grpSp>
      </p:grpSp>
      <p:grpSp>
        <p:nvGrpSpPr>
          <p:cNvPr id="29" name="组合 28">
            <a:extLst>
              <a:ext uri="{FF2B5EF4-FFF2-40B4-BE49-F238E27FC236}">
                <a16:creationId xmlns:a16="http://schemas.microsoft.com/office/drawing/2014/main" id="{7EA7845D-FCC3-79A3-92EE-12C51461A68D}"/>
              </a:ext>
            </a:extLst>
          </p:cNvPr>
          <p:cNvGrpSpPr/>
          <p:nvPr/>
        </p:nvGrpSpPr>
        <p:grpSpPr>
          <a:xfrm>
            <a:off x="8594927" y="3207060"/>
            <a:ext cx="3031599" cy="2670002"/>
            <a:chOff x="8150427" y="2546660"/>
            <a:chExt cx="3031599" cy="2670002"/>
          </a:xfrm>
        </p:grpSpPr>
        <p:sp>
          <p:nvSpPr>
            <p:cNvPr id="23" name="文本框 22">
              <a:extLst>
                <a:ext uri="{FF2B5EF4-FFF2-40B4-BE49-F238E27FC236}">
                  <a16:creationId xmlns:a16="http://schemas.microsoft.com/office/drawing/2014/main" id="{72506913-3454-615A-8A36-048CEE99782E}"/>
                </a:ext>
              </a:extLst>
            </p:cNvPr>
            <p:cNvSpPr txBox="1"/>
            <p:nvPr/>
          </p:nvSpPr>
          <p:spPr>
            <a:xfrm>
              <a:off x="8150427" y="4570331"/>
              <a:ext cx="3031599" cy="646331"/>
            </a:xfrm>
            <a:prstGeom prst="rect">
              <a:avLst/>
            </a:prstGeom>
            <a:noFill/>
          </p:spPr>
          <p:txBody>
            <a:bodyPr wrap="none" rtlCol="0">
              <a:spAutoFit/>
            </a:bodyPr>
            <a:lstStyle/>
            <a:p>
              <a:r>
                <a:rPr lang="zh-CN" altLang="en-US" sz="3600" b="1" dirty="0">
                  <a:solidFill>
                    <a:schemeClr val="accent4"/>
                  </a:solidFill>
                  <a:latin typeface="+mj-ea"/>
                  <a:ea typeface="+mj-ea"/>
                </a:rPr>
                <a:t>未来工作规划</a:t>
              </a:r>
            </a:p>
          </p:txBody>
        </p:sp>
        <p:grpSp>
          <p:nvGrpSpPr>
            <p:cNvPr id="20" name="组合 19">
              <a:extLst>
                <a:ext uri="{FF2B5EF4-FFF2-40B4-BE49-F238E27FC236}">
                  <a16:creationId xmlns:a16="http://schemas.microsoft.com/office/drawing/2014/main" id="{FF992D47-53B8-E9BB-BC81-3F94D8C878BB}"/>
                </a:ext>
              </a:extLst>
            </p:cNvPr>
            <p:cNvGrpSpPr/>
            <p:nvPr/>
          </p:nvGrpSpPr>
          <p:grpSpPr>
            <a:xfrm>
              <a:off x="8792006" y="2546660"/>
              <a:ext cx="1748441" cy="1748441"/>
              <a:chOff x="2155818" y="3555227"/>
              <a:chExt cx="2179652" cy="2179652"/>
            </a:xfrm>
          </p:grpSpPr>
          <p:sp>
            <p:nvSpPr>
              <p:cNvPr id="25" name="椭圆 24">
                <a:extLst>
                  <a:ext uri="{FF2B5EF4-FFF2-40B4-BE49-F238E27FC236}">
                    <a16:creationId xmlns:a16="http://schemas.microsoft.com/office/drawing/2014/main" id="{103E610A-F1A6-33F6-DB7B-C631D4170A55}"/>
                  </a:ext>
                </a:extLst>
              </p:cNvPr>
              <p:cNvSpPr/>
              <p:nvPr/>
            </p:nvSpPr>
            <p:spPr>
              <a:xfrm>
                <a:off x="2155818" y="3555227"/>
                <a:ext cx="2179652" cy="2179652"/>
              </a:xfrm>
              <a:prstGeom prst="ellipse">
                <a:avLst/>
              </a:prstGeom>
              <a:solidFill>
                <a:schemeClr val="bg1"/>
              </a:solidFill>
              <a:ln>
                <a:noFill/>
              </a:ln>
              <a:effectLst>
                <a:outerShdw blurRad="381000" dist="381000" dir="5400000" sx="90000" sy="90000" algn="t"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chemeClr val="bg1"/>
                      </a:gs>
                      <a:gs pos="66000">
                        <a:schemeClr val="accent3"/>
                      </a:gs>
                    </a:gsLst>
                    <a:lin ang="5400000" scaled="0"/>
                  </a:gradFill>
                </a:endParaRPr>
              </a:p>
            </p:txBody>
          </p:sp>
          <p:sp>
            <p:nvSpPr>
              <p:cNvPr id="26" name="椭圆 25">
                <a:extLst>
                  <a:ext uri="{FF2B5EF4-FFF2-40B4-BE49-F238E27FC236}">
                    <a16:creationId xmlns:a16="http://schemas.microsoft.com/office/drawing/2014/main" id="{EDD99CB4-C80B-1731-47B9-352F9B6B92A4}"/>
                  </a:ext>
                </a:extLst>
              </p:cNvPr>
              <p:cNvSpPr/>
              <p:nvPr/>
            </p:nvSpPr>
            <p:spPr>
              <a:xfrm>
                <a:off x="2486347" y="3885755"/>
                <a:ext cx="1518594" cy="1518594"/>
              </a:xfrm>
              <a:prstGeom prst="ellipse">
                <a:avLst/>
              </a:prstGeom>
              <a:gradFill>
                <a:gsLst>
                  <a:gs pos="8000">
                    <a:schemeClr val="accent1"/>
                  </a:gs>
                  <a:gs pos="100000">
                    <a:schemeClr val="accent1"/>
                  </a:gs>
                </a:gsLst>
                <a:lin ang="5400000" scaled="0"/>
              </a:gradFill>
              <a:ln>
                <a:noFill/>
              </a:ln>
              <a:effectLst>
                <a:innerShdw blurRad="152400" dist="127000" dir="2700000">
                  <a:schemeClr val="accent1">
                    <a:lumMod val="75000"/>
                    <a:alpha val="4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solidFill>
                      <a:schemeClr val="accent4"/>
                    </a:solidFill>
                    <a:latin typeface="+mj-lt"/>
                  </a:rPr>
                  <a:t>03</a:t>
                </a:r>
                <a:endParaRPr lang="zh-CN" altLang="en-US" sz="4000" dirty="0">
                  <a:solidFill>
                    <a:schemeClr val="accent4"/>
                  </a:solidFill>
                  <a:latin typeface="+mj-lt"/>
                </a:endParaRPr>
              </a:p>
            </p:txBody>
          </p:sp>
        </p:grpSp>
      </p:grpSp>
      <p:sp>
        <p:nvSpPr>
          <p:cNvPr id="37" name="椭圆 36">
            <a:extLst>
              <a:ext uri="{FF2B5EF4-FFF2-40B4-BE49-F238E27FC236}">
                <a16:creationId xmlns:a16="http://schemas.microsoft.com/office/drawing/2014/main" id="{8BA8FD1E-CE99-5C44-61FF-E0CAD8C489B7}"/>
              </a:ext>
            </a:extLst>
          </p:cNvPr>
          <p:cNvSpPr/>
          <p:nvPr/>
        </p:nvSpPr>
        <p:spPr>
          <a:xfrm rot="3093658">
            <a:off x="7816779" y="1931856"/>
            <a:ext cx="1458616" cy="1458616"/>
          </a:xfrm>
          <a:prstGeom prst="ellipse">
            <a:avLst/>
          </a:prstGeom>
          <a:gradFill>
            <a:gsLst>
              <a:gs pos="0">
                <a:schemeClr val="accent4">
                  <a:lumMod val="20000"/>
                  <a:lumOff val="80000"/>
                  <a:alpha val="0"/>
                </a:schemeClr>
              </a:gs>
              <a:gs pos="100000">
                <a:schemeClr val="accent4">
                  <a:alpha val="5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4D932AFC-10F8-EE80-FF61-9C8ED2E1C906}"/>
              </a:ext>
            </a:extLst>
          </p:cNvPr>
          <p:cNvSpPr/>
          <p:nvPr/>
        </p:nvSpPr>
        <p:spPr>
          <a:xfrm rot="3093658">
            <a:off x="2896742" y="2886087"/>
            <a:ext cx="1016742" cy="1016742"/>
          </a:xfrm>
          <a:prstGeom prst="ellipse">
            <a:avLst/>
          </a:prstGeom>
          <a:gradFill>
            <a:gsLst>
              <a:gs pos="0">
                <a:schemeClr val="accent4">
                  <a:lumMod val="20000"/>
                  <a:lumOff val="80000"/>
                  <a:alpha val="51000"/>
                </a:schemeClr>
              </a:gs>
              <a:gs pos="100000">
                <a:schemeClr val="accent4">
                  <a:alpha val="5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id="{8CD1AFA8-E366-C5AD-1A7B-E4DB777BD4E4}"/>
              </a:ext>
            </a:extLst>
          </p:cNvPr>
          <p:cNvSpPr/>
          <p:nvPr/>
        </p:nvSpPr>
        <p:spPr>
          <a:xfrm rot="3093658">
            <a:off x="7042022" y="5870360"/>
            <a:ext cx="1562976" cy="1562976"/>
          </a:xfrm>
          <a:prstGeom prst="ellipse">
            <a:avLst/>
          </a:prstGeom>
          <a:gradFill>
            <a:gsLst>
              <a:gs pos="0">
                <a:schemeClr val="accent4">
                  <a:lumMod val="20000"/>
                  <a:lumOff val="80000"/>
                  <a:alpha val="51000"/>
                </a:schemeClr>
              </a:gs>
              <a:gs pos="100000">
                <a:schemeClr val="accent4">
                  <a:alpha val="5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699479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形状&#10;&#10;描述已自动生成">
            <a:extLst>
              <a:ext uri="{FF2B5EF4-FFF2-40B4-BE49-F238E27FC236}">
                <a16:creationId xmlns:a16="http://schemas.microsoft.com/office/drawing/2014/main" id="{E3F53B92-4028-E738-415B-F7F8D27CDD65}"/>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5" name="组合 4">
            <a:extLst>
              <a:ext uri="{FF2B5EF4-FFF2-40B4-BE49-F238E27FC236}">
                <a16:creationId xmlns:a16="http://schemas.microsoft.com/office/drawing/2014/main" id="{4ACC4E0D-BBFE-3600-39E3-B3CB3A27670D}"/>
              </a:ext>
            </a:extLst>
          </p:cNvPr>
          <p:cNvGrpSpPr/>
          <p:nvPr/>
        </p:nvGrpSpPr>
        <p:grpSpPr>
          <a:xfrm>
            <a:off x="-481495" y="3508800"/>
            <a:ext cx="11496376" cy="2535865"/>
            <a:chOff x="-481495" y="3508800"/>
            <a:chExt cx="11496376" cy="2535865"/>
          </a:xfrm>
        </p:grpSpPr>
        <p:sp>
          <p:nvSpPr>
            <p:cNvPr id="6" name="矩形 7">
              <a:extLst>
                <a:ext uri="{FF2B5EF4-FFF2-40B4-BE49-F238E27FC236}">
                  <a16:creationId xmlns:a16="http://schemas.microsoft.com/office/drawing/2014/main" id="{F8E8BC72-5A37-19A6-B02D-E90FE4DF1AB0}"/>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任意多边形: 形状 6">
              <a:extLst>
                <a:ext uri="{FF2B5EF4-FFF2-40B4-BE49-F238E27FC236}">
                  <a16:creationId xmlns:a16="http://schemas.microsoft.com/office/drawing/2014/main" id="{546209B5-BD52-2A62-B751-D45BDE892E31}"/>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Regular" panose="020B0500000000000000" pitchFamily="34" charset="-122"/>
                <a:ea typeface="思源黑体 CN Regular" panose="020B0500000000000000" pitchFamily="34" charset="-122"/>
              </a:endParaRPr>
            </a:p>
          </p:txBody>
        </p:sp>
        <p:grpSp>
          <p:nvGrpSpPr>
            <p:cNvPr id="8" name="组合 7">
              <a:extLst>
                <a:ext uri="{FF2B5EF4-FFF2-40B4-BE49-F238E27FC236}">
                  <a16:creationId xmlns:a16="http://schemas.microsoft.com/office/drawing/2014/main" id="{4BED1054-1BE5-8F69-B721-4B2EE6DAC75A}"/>
                </a:ext>
              </a:extLst>
            </p:cNvPr>
            <p:cNvGrpSpPr/>
            <p:nvPr userDrawn="1"/>
          </p:nvGrpSpPr>
          <p:grpSpPr>
            <a:xfrm>
              <a:off x="-107358" y="5627230"/>
              <a:ext cx="5023430" cy="263942"/>
              <a:chOff x="-193197" y="5968476"/>
              <a:chExt cx="4166408" cy="218912"/>
            </a:xfrm>
          </p:grpSpPr>
          <p:sp>
            <p:nvSpPr>
              <p:cNvPr id="110" name="矩形 7">
                <a:extLst>
                  <a:ext uri="{FF2B5EF4-FFF2-40B4-BE49-F238E27FC236}">
                    <a16:creationId xmlns:a16="http://schemas.microsoft.com/office/drawing/2014/main" id="{610DEF1F-FD46-28EE-202C-A561FD3B9F76}"/>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文本框 110">
                <a:extLst>
                  <a:ext uri="{FF2B5EF4-FFF2-40B4-BE49-F238E27FC236}">
                    <a16:creationId xmlns:a16="http://schemas.microsoft.com/office/drawing/2014/main" id="{061C9F38-D109-F3B9-04D1-7FD0C58041B3}"/>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grpSp>
        <p:pic>
          <p:nvPicPr>
            <p:cNvPr id="9" name="图片 8">
              <a:extLst>
                <a:ext uri="{FF2B5EF4-FFF2-40B4-BE49-F238E27FC236}">
                  <a16:creationId xmlns:a16="http://schemas.microsoft.com/office/drawing/2014/main" id="{958C1B05-915C-A1C3-3FB0-6C9A54C81457}"/>
                </a:ext>
              </a:extLst>
            </p:cNvPr>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9A13BD82-60D7-19BB-D42F-92DCAE5907CE}"/>
                </a:ext>
              </a:extLst>
            </p:cNvPr>
            <p:cNvGrpSpPr/>
            <p:nvPr userDrawn="1"/>
          </p:nvGrpSpPr>
          <p:grpSpPr>
            <a:xfrm>
              <a:off x="2906867" y="3508800"/>
              <a:ext cx="2009205" cy="1986058"/>
              <a:chOff x="2906867" y="3508800"/>
              <a:chExt cx="2009205" cy="1986058"/>
            </a:xfrm>
          </p:grpSpPr>
          <p:cxnSp>
            <p:nvCxnSpPr>
              <p:cNvPr id="99" name="直接连接符 98">
                <a:extLst>
                  <a:ext uri="{FF2B5EF4-FFF2-40B4-BE49-F238E27FC236}">
                    <a16:creationId xmlns:a16="http://schemas.microsoft.com/office/drawing/2014/main" id="{D8C709C8-81F3-806F-3DCD-931C3682B2E3}"/>
                  </a:ext>
                </a:extLst>
              </p:cNvPr>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id="{745D5148-DFF6-B76E-9FB8-2A18C09C547C}"/>
                  </a:ext>
                </a:extLst>
              </p:cNvPr>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01" name="组合 100">
                <a:extLst>
                  <a:ext uri="{FF2B5EF4-FFF2-40B4-BE49-F238E27FC236}">
                    <a16:creationId xmlns:a16="http://schemas.microsoft.com/office/drawing/2014/main" id="{CB60295E-0EDA-A09D-3D3F-DB4D7606A1C2}"/>
                  </a:ext>
                </a:extLst>
              </p:cNvPr>
              <p:cNvGrpSpPr/>
              <p:nvPr/>
            </p:nvGrpSpPr>
            <p:grpSpPr>
              <a:xfrm flipH="1">
                <a:off x="4745571" y="3508800"/>
                <a:ext cx="170501" cy="170501"/>
                <a:chOff x="2968869" y="10878820"/>
                <a:chExt cx="276484" cy="276484"/>
              </a:xfrm>
            </p:grpSpPr>
            <p:cxnSp>
              <p:nvCxnSpPr>
                <p:cNvPr id="108" name="直接连接符 107">
                  <a:extLst>
                    <a:ext uri="{FF2B5EF4-FFF2-40B4-BE49-F238E27FC236}">
                      <a16:creationId xmlns:a16="http://schemas.microsoft.com/office/drawing/2014/main" id="{5DE349E3-1C00-1ACC-051D-D01C80ADF955}"/>
                    </a:ext>
                  </a:extLst>
                </p:cNvPr>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a16="http://schemas.microsoft.com/office/drawing/2014/main" id="{E5A2F27A-3E2F-C89C-6431-199C004FA98B}"/>
                    </a:ext>
                  </a:extLst>
                </p:cNvPr>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02" name="组合 101">
                <a:extLst>
                  <a:ext uri="{FF2B5EF4-FFF2-40B4-BE49-F238E27FC236}">
                    <a16:creationId xmlns:a16="http://schemas.microsoft.com/office/drawing/2014/main" id="{A2A2BD64-A9D1-909B-39A4-97ADA6A62A54}"/>
                  </a:ext>
                </a:extLst>
              </p:cNvPr>
              <p:cNvGrpSpPr/>
              <p:nvPr/>
            </p:nvGrpSpPr>
            <p:grpSpPr>
              <a:xfrm flipH="1" flipV="1">
                <a:off x="4745571" y="5324357"/>
                <a:ext cx="170501" cy="170501"/>
                <a:chOff x="2968869" y="10878820"/>
                <a:chExt cx="276484" cy="276484"/>
              </a:xfrm>
            </p:grpSpPr>
            <p:cxnSp>
              <p:nvCxnSpPr>
                <p:cNvPr id="106" name="直接连接符 105">
                  <a:extLst>
                    <a:ext uri="{FF2B5EF4-FFF2-40B4-BE49-F238E27FC236}">
                      <a16:creationId xmlns:a16="http://schemas.microsoft.com/office/drawing/2014/main" id="{406C3D5B-C350-461E-1023-3B0AB219AE0E}"/>
                    </a:ext>
                  </a:extLst>
                </p:cNvPr>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id="{B4DE203C-45F6-DAF1-C380-85784CE3F25F}"/>
                    </a:ext>
                  </a:extLst>
                </p:cNvPr>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03" name="组合 102">
                <a:extLst>
                  <a:ext uri="{FF2B5EF4-FFF2-40B4-BE49-F238E27FC236}">
                    <a16:creationId xmlns:a16="http://schemas.microsoft.com/office/drawing/2014/main" id="{E49B5FF8-7EE5-42F3-7064-A5B522373009}"/>
                  </a:ext>
                </a:extLst>
              </p:cNvPr>
              <p:cNvGrpSpPr/>
              <p:nvPr/>
            </p:nvGrpSpPr>
            <p:grpSpPr>
              <a:xfrm flipV="1">
                <a:off x="2906867" y="5324357"/>
                <a:ext cx="170501" cy="170501"/>
                <a:chOff x="2968869" y="10878820"/>
                <a:chExt cx="276484" cy="276484"/>
              </a:xfrm>
            </p:grpSpPr>
            <p:cxnSp>
              <p:nvCxnSpPr>
                <p:cNvPr id="104" name="直接连接符 103">
                  <a:extLst>
                    <a:ext uri="{FF2B5EF4-FFF2-40B4-BE49-F238E27FC236}">
                      <a16:creationId xmlns:a16="http://schemas.microsoft.com/office/drawing/2014/main" id="{BF2B0736-2B15-AB40-6585-9062ABBC4F5F}"/>
                    </a:ext>
                  </a:extLst>
                </p:cNvPr>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id="{712F7BFF-BCC2-4478-BA8F-A2042B01700A}"/>
                    </a:ext>
                  </a:extLst>
                </p:cNvPr>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11" name="组合 10">
              <a:extLst>
                <a:ext uri="{FF2B5EF4-FFF2-40B4-BE49-F238E27FC236}">
                  <a16:creationId xmlns:a16="http://schemas.microsoft.com/office/drawing/2014/main" id="{36CDC2F4-973B-1CAF-7129-F020D8E59575}"/>
                </a:ext>
              </a:extLst>
            </p:cNvPr>
            <p:cNvGrpSpPr/>
            <p:nvPr userDrawn="1"/>
          </p:nvGrpSpPr>
          <p:grpSpPr>
            <a:xfrm>
              <a:off x="5687024" y="3513604"/>
              <a:ext cx="2986750" cy="533098"/>
              <a:chOff x="4966041" y="1707044"/>
              <a:chExt cx="3859333" cy="688843"/>
            </a:xfrm>
            <a:solidFill>
              <a:srgbClr val="00FFFF"/>
            </a:solidFill>
          </p:grpSpPr>
          <p:sp>
            <p:nvSpPr>
              <p:cNvPr id="18" name="文本框 17">
                <a:extLst>
                  <a:ext uri="{FF2B5EF4-FFF2-40B4-BE49-F238E27FC236}">
                    <a16:creationId xmlns:a16="http://schemas.microsoft.com/office/drawing/2014/main" id="{0B01E5E2-347E-8B2D-B51E-16EE9F44A05A}"/>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Regular" panose="020B0500000000000000" pitchFamily="34" charset="-122"/>
                  <a:ea typeface="思源黑体 CN Regular" panose="020B0500000000000000" pitchFamily="34" charset="-122"/>
                </a:endParaRPr>
              </a:p>
            </p:txBody>
          </p:sp>
          <p:grpSp>
            <p:nvGrpSpPr>
              <p:cNvPr id="19" name="组合 18">
                <a:extLst>
                  <a:ext uri="{FF2B5EF4-FFF2-40B4-BE49-F238E27FC236}">
                    <a16:creationId xmlns:a16="http://schemas.microsoft.com/office/drawing/2014/main" id="{39435330-F435-DF80-BB0A-01587BA8489D}"/>
                  </a:ext>
                </a:extLst>
              </p:cNvPr>
              <p:cNvGrpSpPr/>
              <p:nvPr/>
            </p:nvGrpSpPr>
            <p:grpSpPr>
              <a:xfrm>
                <a:off x="4980705" y="2314286"/>
                <a:ext cx="3813754" cy="81601"/>
                <a:chOff x="3955432" y="5643520"/>
                <a:chExt cx="3026445" cy="86703"/>
              </a:xfrm>
              <a:grpFill/>
            </p:grpSpPr>
            <p:sp>
              <p:nvSpPr>
                <p:cNvPr id="21" name="Rectangle 151">
                  <a:extLst>
                    <a:ext uri="{FF2B5EF4-FFF2-40B4-BE49-F238E27FC236}">
                      <a16:creationId xmlns:a16="http://schemas.microsoft.com/office/drawing/2014/main" id="{21853119-A017-C434-DA68-0AC6366BC182}"/>
                    </a:ext>
                  </a:extLst>
                </p:cNvPr>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22" name="Rectangle 152">
                  <a:extLst>
                    <a:ext uri="{FF2B5EF4-FFF2-40B4-BE49-F238E27FC236}">
                      <a16:creationId xmlns:a16="http://schemas.microsoft.com/office/drawing/2014/main" id="{93A72B86-A89B-358D-41C4-D41E9702AB65}"/>
                    </a:ext>
                  </a:extLst>
                </p:cNvPr>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23" name="Rectangle 153">
                  <a:extLst>
                    <a:ext uri="{FF2B5EF4-FFF2-40B4-BE49-F238E27FC236}">
                      <a16:creationId xmlns:a16="http://schemas.microsoft.com/office/drawing/2014/main" id="{EB3A6397-5015-EA36-ECE2-D9E1E9A76BE0}"/>
                    </a:ext>
                  </a:extLst>
                </p:cNvPr>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24" name="Rectangle 154">
                  <a:extLst>
                    <a:ext uri="{FF2B5EF4-FFF2-40B4-BE49-F238E27FC236}">
                      <a16:creationId xmlns:a16="http://schemas.microsoft.com/office/drawing/2014/main" id="{B9DBBC29-C74D-9F39-D9F1-5A527ED1FD47}"/>
                    </a:ext>
                  </a:extLst>
                </p:cNvPr>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25" name="Rectangle 155">
                  <a:extLst>
                    <a:ext uri="{FF2B5EF4-FFF2-40B4-BE49-F238E27FC236}">
                      <a16:creationId xmlns:a16="http://schemas.microsoft.com/office/drawing/2014/main" id="{E41DB529-A4CC-3DC0-3DA8-ECD5E41DCA1E}"/>
                    </a:ext>
                  </a:extLst>
                </p:cNvPr>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26" name="Rectangle 156">
                  <a:extLst>
                    <a:ext uri="{FF2B5EF4-FFF2-40B4-BE49-F238E27FC236}">
                      <a16:creationId xmlns:a16="http://schemas.microsoft.com/office/drawing/2014/main" id="{4860657C-9530-E205-2595-A101E4775ED8}"/>
                    </a:ext>
                  </a:extLst>
                </p:cNvPr>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27" name="Rectangle 157">
                  <a:extLst>
                    <a:ext uri="{FF2B5EF4-FFF2-40B4-BE49-F238E27FC236}">
                      <a16:creationId xmlns:a16="http://schemas.microsoft.com/office/drawing/2014/main" id="{5917421C-BB73-9350-8B7D-6B7355E989AF}"/>
                    </a:ext>
                  </a:extLst>
                </p:cNvPr>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28" name="Rectangle 158">
                  <a:extLst>
                    <a:ext uri="{FF2B5EF4-FFF2-40B4-BE49-F238E27FC236}">
                      <a16:creationId xmlns:a16="http://schemas.microsoft.com/office/drawing/2014/main" id="{F35A47DE-ABD0-4D88-13CF-5EE12E858EE0}"/>
                    </a:ext>
                  </a:extLst>
                </p:cNvPr>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29" name="Rectangle 159">
                  <a:extLst>
                    <a:ext uri="{FF2B5EF4-FFF2-40B4-BE49-F238E27FC236}">
                      <a16:creationId xmlns:a16="http://schemas.microsoft.com/office/drawing/2014/main" id="{6CD8AFA1-5694-B7FF-0A55-66AA077D339E}"/>
                    </a:ext>
                  </a:extLst>
                </p:cNvPr>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30" name="Rectangle 160">
                  <a:extLst>
                    <a:ext uri="{FF2B5EF4-FFF2-40B4-BE49-F238E27FC236}">
                      <a16:creationId xmlns:a16="http://schemas.microsoft.com/office/drawing/2014/main" id="{9D0CDE28-5DAF-6E89-C772-72820D6F6EB6}"/>
                    </a:ext>
                  </a:extLst>
                </p:cNvPr>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31" name="Rectangle 161">
                  <a:extLst>
                    <a:ext uri="{FF2B5EF4-FFF2-40B4-BE49-F238E27FC236}">
                      <a16:creationId xmlns:a16="http://schemas.microsoft.com/office/drawing/2014/main" id="{695878BF-D32B-8DA8-7428-0A6F95AD4991}"/>
                    </a:ext>
                  </a:extLst>
                </p:cNvPr>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32" name="Rectangle 162">
                  <a:extLst>
                    <a:ext uri="{FF2B5EF4-FFF2-40B4-BE49-F238E27FC236}">
                      <a16:creationId xmlns:a16="http://schemas.microsoft.com/office/drawing/2014/main" id="{39441B76-6661-7E0D-0422-1AFDD6B92D11}"/>
                    </a:ext>
                  </a:extLst>
                </p:cNvPr>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33" name="Rectangle 163">
                  <a:extLst>
                    <a:ext uri="{FF2B5EF4-FFF2-40B4-BE49-F238E27FC236}">
                      <a16:creationId xmlns:a16="http://schemas.microsoft.com/office/drawing/2014/main" id="{35A23DBC-B8B0-6DEC-4E10-A27F417B0B09}"/>
                    </a:ext>
                  </a:extLst>
                </p:cNvPr>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34" name="Rectangle 164">
                  <a:extLst>
                    <a:ext uri="{FF2B5EF4-FFF2-40B4-BE49-F238E27FC236}">
                      <a16:creationId xmlns:a16="http://schemas.microsoft.com/office/drawing/2014/main" id="{AC3D2291-D924-911C-8D87-58734FE2158E}"/>
                    </a:ext>
                  </a:extLst>
                </p:cNvPr>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35" name="Rectangle 165">
                  <a:extLst>
                    <a:ext uri="{FF2B5EF4-FFF2-40B4-BE49-F238E27FC236}">
                      <a16:creationId xmlns:a16="http://schemas.microsoft.com/office/drawing/2014/main" id="{D51F4767-8D3F-6A3F-7EAC-9E81272C650D}"/>
                    </a:ext>
                  </a:extLst>
                </p:cNvPr>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36" name="Rectangle 166">
                  <a:extLst>
                    <a:ext uri="{FF2B5EF4-FFF2-40B4-BE49-F238E27FC236}">
                      <a16:creationId xmlns:a16="http://schemas.microsoft.com/office/drawing/2014/main" id="{8D14C69B-DCF1-BEB4-836A-532BE39016C5}"/>
                    </a:ext>
                  </a:extLst>
                </p:cNvPr>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37" name="Rectangle 167">
                  <a:extLst>
                    <a:ext uri="{FF2B5EF4-FFF2-40B4-BE49-F238E27FC236}">
                      <a16:creationId xmlns:a16="http://schemas.microsoft.com/office/drawing/2014/main" id="{B7B22BB4-3144-1845-6AD7-829B25F8BCB4}"/>
                    </a:ext>
                  </a:extLst>
                </p:cNvPr>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38" name="Rectangle 168">
                  <a:extLst>
                    <a:ext uri="{FF2B5EF4-FFF2-40B4-BE49-F238E27FC236}">
                      <a16:creationId xmlns:a16="http://schemas.microsoft.com/office/drawing/2014/main" id="{455F2653-2843-A5F8-E365-E5A53677B573}"/>
                    </a:ext>
                  </a:extLst>
                </p:cNvPr>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39" name="Rectangle 169">
                  <a:extLst>
                    <a:ext uri="{FF2B5EF4-FFF2-40B4-BE49-F238E27FC236}">
                      <a16:creationId xmlns:a16="http://schemas.microsoft.com/office/drawing/2014/main" id="{41849D8D-57D4-8D15-3467-289D0AFDFE89}"/>
                    </a:ext>
                  </a:extLst>
                </p:cNvPr>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40" name="Rectangle 170">
                  <a:extLst>
                    <a:ext uri="{FF2B5EF4-FFF2-40B4-BE49-F238E27FC236}">
                      <a16:creationId xmlns:a16="http://schemas.microsoft.com/office/drawing/2014/main" id="{76DFF041-3E73-8EAC-676B-8BD30D47AF52}"/>
                    </a:ext>
                  </a:extLst>
                </p:cNvPr>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41" name="Rectangle 171">
                  <a:extLst>
                    <a:ext uri="{FF2B5EF4-FFF2-40B4-BE49-F238E27FC236}">
                      <a16:creationId xmlns:a16="http://schemas.microsoft.com/office/drawing/2014/main" id="{8D0798BD-A588-A84E-DE26-9E622E0D7AD2}"/>
                    </a:ext>
                  </a:extLst>
                </p:cNvPr>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42" name="Rectangle 172">
                  <a:extLst>
                    <a:ext uri="{FF2B5EF4-FFF2-40B4-BE49-F238E27FC236}">
                      <a16:creationId xmlns:a16="http://schemas.microsoft.com/office/drawing/2014/main" id="{E4AF7B9B-B930-1048-2FA3-76C886576525}"/>
                    </a:ext>
                  </a:extLst>
                </p:cNvPr>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43" name="Rectangle 173">
                  <a:extLst>
                    <a:ext uri="{FF2B5EF4-FFF2-40B4-BE49-F238E27FC236}">
                      <a16:creationId xmlns:a16="http://schemas.microsoft.com/office/drawing/2014/main" id="{E66C1413-1EAF-61FE-668F-CDE71B08FB01}"/>
                    </a:ext>
                  </a:extLst>
                </p:cNvPr>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44" name="Rectangle 174">
                  <a:extLst>
                    <a:ext uri="{FF2B5EF4-FFF2-40B4-BE49-F238E27FC236}">
                      <a16:creationId xmlns:a16="http://schemas.microsoft.com/office/drawing/2014/main" id="{FF746638-EB17-3B31-E7D7-553F3C09EC58}"/>
                    </a:ext>
                  </a:extLst>
                </p:cNvPr>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45" name="Rectangle 175">
                  <a:extLst>
                    <a:ext uri="{FF2B5EF4-FFF2-40B4-BE49-F238E27FC236}">
                      <a16:creationId xmlns:a16="http://schemas.microsoft.com/office/drawing/2014/main" id="{D0511EE8-0B04-96F6-55C2-788BD2281A3E}"/>
                    </a:ext>
                  </a:extLst>
                </p:cNvPr>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46" name="Rectangle 176">
                  <a:extLst>
                    <a:ext uri="{FF2B5EF4-FFF2-40B4-BE49-F238E27FC236}">
                      <a16:creationId xmlns:a16="http://schemas.microsoft.com/office/drawing/2014/main" id="{1947546D-A61A-74DA-7FA2-123463E90F6B}"/>
                    </a:ext>
                  </a:extLst>
                </p:cNvPr>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47" name="Rectangle 177">
                  <a:extLst>
                    <a:ext uri="{FF2B5EF4-FFF2-40B4-BE49-F238E27FC236}">
                      <a16:creationId xmlns:a16="http://schemas.microsoft.com/office/drawing/2014/main" id="{152485DE-BFDD-054D-5574-A103B34146B0}"/>
                    </a:ext>
                  </a:extLst>
                </p:cNvPr>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48" name="Rectangle 178">
                  <a:extLst>
                    <a:ext uri="{FF2B5EF4-FFF2-40B4-BE49-F238E27FC236}">
                      <a16:creationId xmlns:a16="http://schemas.microsoft.com/office/drawing/2014/main" id="{171C94C7-6BAA-191D-7ADE-234C2BFD2EE6}"/>
                    </a:ext>
                  </a:extLst>
                </p:cNvPr>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49" name="Rectangle 179">
                  <a:extLst>
                    <a:ext uri="{FF2B5EF4-FFF2-40B4-BE49-F238E27FC236}">
                      <a16:creationId xmlns:a16="http://schemas.microsoft.com/office/drawing/2014/main" id="{CD1D5019-32EF-D473-9138-CFC76350831E}"/>
                    </a:ext>
                  </a:extLst>
                </p:cNvPr>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50" name="Rectangle 180">
                  <a:extLst>
                    <a:ext uri="{FF2B5EF4-FFF2-40B4-BE49-F238E27FC236}">
                      <a16:creationId xmlns:a16="http://schemas.microsoft.com/office/drawing/2014/main" id="{2A83E0D2-4A8A-0EBC-5FC8-1A094309AD3A}"/>
                    </a:ext>
                  </a:extLst>
                </p:cNvPr>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51" name="Rectangle 181">
                  <a:extLst>
                    <a:ext uri="{FF2B5EF4-FFF2-40B4-BE49-F238E27FC236}">
                      <a16:creationId xmlns:a16="http://schemas.microsoft.com/office/drawing/2014/main" id="{FF703E48-AA50-9A7B-2CBE-4146A48CA6D0}"/>
                    </a:ext>
                  </a:extLst>
                </p:cNvPr>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52" name="Rectangle 182">
                  <a:extLst>
                    <a:ext uri="{FF2B5EF4-FFF2-40B4-BE49-F238E27FC236}">
                      <a16:creationId xmlns:a16="http://schemas.microsoft.com/office/drawing/2014/main" id="{97D9DED3-4F3A-E3C1-DFEB-F815027A8A49}"/>
                    </a:ext>
                  </a:extLst>
                </p:cNvPr>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53" name="Rectangle 183">
                  <a:extLst>
                    <a:ext uri="{FF2B5EF4-FFF2-40B4-BE49-F238E27FC236}">
                      <a16:creationId xmlns:a16="http://schemas.microsoft.com/office/drawing/2014/main" id="{8579A818-AB48-9FF9-31C7-45B16DE5F15A}"/>
                    </a:ext>
                  </a:extLst>
                </p:cNvPr>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54" name="Rectangle 184">
                  <a:extLst>
                    <a:ext uri="{FF2B5EF4-FFF2-40B4-BE49-F238E27FC236}">
                      <a16:creationId xmlns:a16="http://schemas.microsoft.com/office/drawing/2014/main" id="{16B72D5D-95AE-EC1A-ADB2-46AB29EEA47E}"/>
                    </a:ext>
                  </a:extLst>
                </p:cNvPr>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55" name="Rectangle 185">
                  <a:extLst>
                    <a:ext uri="{FF2B5EF4-FFF2-40B4-BE49-F238E27FC236}">
                      <a16:creationId xmlns:a16="http://schemas.microsoft.com/office/drawing/2014/main" id="{0E2ED7BA-AE65-7F38-8498-99EA8104C00E}"/>
                    </a:ext>
                  </a:extLst>
                </p:cNvPr>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56" name="Rectangle 186">
                  <a:extLst>
                    <a:ext uri="{FF2B5EF4-FFF2-40B4-BE49-F238E27FC236}">
                      <a16:creationId xmlns:a16="http://schemas.microsoft.com/office/drawing/2014/main" id="{10767FEE-FDC0-3E1A-2C50-50B394154743}"/>
                    </a:ext>
                  </a:extLst>
                </p:cNvPr>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57" name="Rectangle 187">
                  <a:extLst>
                    <a:ext uri="{FF2B5EF4-FFF2-40B4-BE49-F238E27FC236}">
                      <a16:creationId xmlns:a16="http://schemas.microsoft.com/office/drawing/2014/main" id="{55A0B09D-5026-3EF1-8BE0-D52A7826EC20}"/>
                    </a:ext>
                  </a:extLst>
                </p:cNvPr>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58" name="Rectangle 188">
                  <a:extLst>
                    <a:ext uri="{FF2B5EF4-FFF2-40B4-BE49-F238E27FC236}">
                      <a16:creationId xmlns:a16="http://schemas.microsoft.com/office/drawing/2014/main" id="{81288FB6-D1E1-CE98-9D9F-EE557FBBDEBE}"/>
                    </a:ext>
                  </a:extLst>
                </p:cNvPr>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59" name="Rectangle 189">
                  <a:extLst>
                    <a:ext uri="{FF2B5EF4-FFF2-40B4-BE49-F238E27FC236}">
                      <a16:creationId xmlns:a16="http://schemas.microsoft.com/office/drawing/2014/main" id="{566FA07B-8B70-2B76-7C83-8E6BE8FD4F7C}"/>
                    </a:ext>
                  </a:extLst>
                </p:cNvPr>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60" name="Rectangle 190">
                  <a:extLst>
                    <a:ext uri="{FF2B5EF4-FFF2-40B4-BE49-F238E27FC236}">
                      <a16:creationId xmlns:a16="http://schemas.microsoft.com/office/drawing/2014/main" id="{78B38A44-0462-A172-0B19-7D7E0814C2A7}"/>
                    </a:ext>
                  </a:extLst>
                </p:cNvPr>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61" name="Rectangle 191">
                  <a:extLst>
                    <a:ext uri="{FF2B5EF4-FFF2-40B4-BE49-F238E27FC236}">
                      <a16:creationId xmlns:a16="http://schemas.microsoft.com/office/drawing/2014/main" id="{799354B7-0F56-3C59-6F3E-31953852AECE}"/>
                    </a:ext>
                  </a:extLst>
                </p:cNvPr>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62" name="Rectangle 192">
                  <a:extLst>
                    <a:ext uri="{FF2B5EF4-FFF2-40B4-BE49-F238E27FC236}">
                      <a16:creationId xmlns:a16="http://schemas.microsoft.com/office/drawing/2014/main" id="{58A57726-B66D-942C-EBD3-D55A35830B8F}"/>
                    </a:ext>
                  </a:extLst>
                </p:cNvPr>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63" name="Rectangle 193">
                  <a:extLst>
                    <a:ext uri="{FF2B5EF4-FFF2-40B4-BE49-F238E27FC236}">
                      <a16:creationId xmlns:a16="http://schemas.microsoft.com/office/drawing/2014/main" id="{93E9B090-F12B-9F8A-7E08-BC512C7872F5}"/>
                    </a:ext>
                  </a:extLst>
                </p:cNvPr>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64" name="Rectangle 194">
                  <a:extLst>
                    <a:ext uri="{FF2B5EF4-FFF2-40B4-BE49-F238E27FC236}">
                      <a16:creationId xmlns:a16="http://schemas.microsoft.com/office/drawing/2014/main" id="{5E45595A-FD11-48E4-44A9-FEE2D9E73E8A}"/>
                    </a:ext>
                  </a:extLst>
                </p:cNvPr>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65" name="Rectangle 195">
                  <a:extLst>
                    <a:ext uri="{FF2B5EF4-FFF2-40B4-BE49-F238E27FC236}">
                      <a16:creationId xmlns:a16="http://schemas.microsoft.com/office/drawing/2014/main" id="{0CD0DF68-56F1-E13E-75ED-88F53D08B9EB}"/>
                    </a:ext>
                  </a:extLst>
                </p:cNvPr>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66" name="Rectangle 196">
                  <a:extLst>
                    <a:ext uri="{FF2B5EF4-FFF2-40B4-BE49-F238E27FC236}">
                      <a16:creationId xmlns:a16="http://schemas.microsoft.com/office/drawing/2014/main" id="{9429F796-D12E-582E-8569-F19DD3A5F133}"/>
                    </a:ext>
                  </a:extLst>
                </p:cNvPr>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67" name="Rectangle 197">
                  <a:extLst>
                    <a:ext uri="{FF2B5EF4-FFF2-40B4-BE49-F238E27FC236}">
                      <a16:creationId xmlns:a16="http://schemas.microsoft.com/office/drawing/2014/main" id="{3A048152-F7E2-9C17-7D61-4E632491D76D}"/>
                    </a:ext>
                  </a:extLst>
                </p:cNvPr>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68" name="Rectangle 198">
                  <a:extLst>
                    <a:ext uri="{FF2B5EF4-FFF2-40B4-BE49-F238E27FC236}">
                      <a16:creationId xmlns:a16="http://schemas.microsoft.com/office/drawing/2014/main" id="{6B2E7EB4-68B8-273C-5D3B-44C9A6CA8152}"/>
                    </a:ext>
                  </a:extLst>
                </p:cNvPr>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69" name="Rectangle 199">
                  <a:extLst>
                    <a:ext uri="{FF2B5EF4-FFF2-40B4-BE49-F238E27FC236}">
                      <a16:creationId xmlns:a16="http://schemas.microsoft.com/office/drawing/2014/main" id="{66AAC4D1-8957-A226-B686-47B813A2B8E4}"/>
                    </a:ext>
                  </a:extLst>
                </p:cNvPr>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70" name="Rectangle 200">
                  <a:extLst>
                    <a:ext uri="{FF2B5EF4-FFF2-40B4-BE49-F238E27FC236}">
                      <a16:creationId xmlns:a16="http://schemas.microsoft.com/office/drawing/2014/main" id="{10F17447-E719-90C0-D1AF-909459D25BFB}"/>
                    </a:ext>
                  </a:extLst>
                </p:cNvPr>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71" name="Rectangle 201">
                  <a:extLst>
                    <a:ext uri="{FF2B5EF4-FFF2-40B4-BE49-F238E27FC236}">
                      <a16:creationId xmlns:a16="http://schemas.microsoft.com/office/drawing/2014/main" id="{6087BD2C-7DF7-DD2F-F9F2-5ADB0F94844F}"/>
                    </a:ext>
                  </a:extLst>
                </p:cNvPr>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72" name="Rectangle 202">
                  <a:extLst>
                    <a:ext uri="{FF2B5EF4-FFF2-40B4-BE49-F238E27FC236}">
                      <a16:creationId xmlns:a16="http://schemas.microsoft.com/office/drawing/2014/main" id="{A0DE8EB0-4658-8D40-32E6-0BF26F11F4E9}"/>
                    </a:ext>
                  </a:extLst>
                </p:cNvPr>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73" name="Rectangle 203">
                  <a:extLst>
                    <a:ext uri="{FF2B5EF4-FFF2-40B4-BE49-F238E27FC236}">
                      <a16:creationId xmlns:a16="http://schemas.microsoft.com/office/drawing/2014/main" id="{6A1AC621-BC70-B462-A07E-15006B6D03E8}"/>
                    </a:ext>
                  </a:extLst>
                </p:cNvPr>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74" name="Rectangle 204">
                  <a:extLst>
                    <a:ext uri="{FF2B5EF4-FFF2-40B4-BE49-F238E27FC236}">
                      <a16:creationId xmlns:a16="http://schemas.microsoft.com/office/drawing/2014/main" id="{EA90433E-BF47-25A4-2439-7946B970A7A7}"/>
                    </a:ext>
                  </a:extLst>
                </p:cNvPr>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75" name="Rectangle 205">
                  <a:extLst>
                    <a:ext uri="{FF2B5EF4-FFF2-40B4-BE49-F238E27FC236}">
                      <a16:creationId xmlns:a16="http://schemas.microsoft.com/office/drawing/2014/main" id="{A002F89A-1202-D485-E112-4B70B963755F}"/>
                    </a:ext>
                  </a:extLst>
                </p:cNvPr>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76" name="Rectangle 206">
                  <a:extLst>
                    <a:ext uri="{FF2B5EF4-FFF2-40B4-BE49-F238E27FC236}">
                      <a16:creationId xmlns:a16="http://schemas.microsoft.com/office/drawing/2014/main" id="{C7E5CE50-F065-8FFF-A0FE-E4D9E8ECEB7F}"/>
                    </a:ext>
                  </a:extLst>
                </p:cNvPr>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77" name="Rectangle 207">
                  <a:extLst>
                    <a:ext uri="{FF2B5EF4-FFF2-40B4-BE49-F238E27FC236}">
                      <a16:creationId xmlns:a16="http://schemas.microsoft.com/office/drawing/2014/main" id="{67752DD4-91C5-10A7-9F14-33397636C8E2}"/>
                    </a:ext>
                  </a:extLst>
                </p:cNvPr>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78" name="Rectangle 208">
                  <a:extLst>
                    <a:ext uri="{FF2B5EF4-FFF2-40B4-BE49-F238E27FC236}">
                      <a16:creationId xmlns:a16="http://schemas.microsoft.com/office/drawing/2014/main" id="{025C3EFF-0BF7-7AA8-C56E-9F1EEA6BC5C3}"/>
                    </a:ext>
                  </a:extLst>
                </p:cNvPr>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79" name="Rectangle 209">
                  <a:extLst>
                    <a:ext uri="{FF2B5EF4-FFF2-40B4-BE49-F238E27FC236}">
                      <a16:creationId xmlns:a16="http://schemas.microsoft.com/office/drawing/2014/main" id="{C9A448A7-ECBC-D9AB-D80A-C2B0E056B535}"/>
                    </a:ext>
                  </a:extLst>
                </p:cNvPr>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80" name="Rectangle 210">
                  <a:extLst>
                    <a:ext uri="{FF2B5EF4-FFF2-40B4-BE49-F238E27FC236}">
                      <a16:creationId xmlns:a16="http://schemas.microsoft.com/office/drawing/2014/main" id="{E2122F51-1AA7-1D81-11BC-A9C7201E7AD8}"/>
                    </a:ext>
                  </a:extLst>
                </p:cNvPr>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81" name="Rectangle 211">
                  <a:extLst>
                    <a:ext uri="{FF2B5EF4-FFF2-40B4-BE49-F238E27FC236}">
                      <a16:creationId xmlns:a16="http://schemas.microsoft.com/office/drawing/2014/main" id="{2F923C94-5805-583C-A9F8-764140C5B786}"/>
                    </a:ext>
                  </a:extLst>
                </p:cNvPr>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82" name="Rectangle 212">
                  <a:extLst>
                    <a:ext uri="{FF2B5EF4-FFF2-40B4-BE49-F238E27FC236}">
                      <a16:creationId xmlns:a16="http://schemas.microsoft.com/office/drawing/2014/main" id="{45C00A26-A7A0-0F94-AF52-FBF3A0298D8E}"/>
                    </a:ext>
                  </a:extLst>
                </p:cNvPr>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83" name="Rectangle 213">
                  <a:extLst>
                    <a:ext uri="{FF2B5EF4-FFF2-40B4-BE49-F238E27FC236}">
                      <a16:creationId xmlns:a16="http://schemas.microsoft.com/office/drawing/2014/main" id="{943E196D-B2DF-2441-5888-66F5FADD8A5C}"/>
                    </a:ext>
                  </a:extLst>
                </p:cNvPr>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84" name="Rectangle 214">
                  <a:extLst>
                    <a:ext uri="{FF2B5EF4-FFF2-40B4-BE49-F238E27FC236}">
                      <a16:creationId xmlns:a16="http://schemas.microsoft.com/office/drawing/2014/main" id="{73DDC220-5585-23C3-73A7-1C1FD0A7839A}"/>
                    </a:ext>
                  </a:extLst>
                </p:cNvPr>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85" name="Rectangle 215">
                  <a:extLst>
                    <a:ext uri="{FF2B5EF4-FFF2-40B4-BE49-F238E27FC236}">
                      <a16:creationId xmlns:a16="http://schemas.microsoft.com/office/drawing/2014/main" id="{278F294E-336B-8F7C-4BA1-7DCAE85756FE}"/>
                    </a:ext>
                  </a:extLst>
                </p:cNvPr>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86" name="Rectangle 216">
                  <a:extLst>
                    <a:ext uri="{FF2B5EF4-FFF2-40B4-BE49-F238E27FC236}">
                      <a16:creationId xmlns:a16="http://schemas.microsoft.com/office/drawing/2014/main" id="{EE98BEDC-B6D9-3DB7-FD6E-D2DB3CD5CA16}"/>
                    </a:ext>
                  </a:extLst>
                </p:cNvPr>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87" name="Rectangle 217">
                  <a:extLst>
                    <a:ext uri="{FF2B5EF4-FFF2-40B4-BE49-F238E27FC236}">
                      <a16:creationId xmlns:a16="http://schemas.microsoft.com/office/drawing/2014/main" id="{A8E9B3B9-7C07-D7B6-3ACE-8EA1899F7EB3}"/>
                    </a:ext>
                  </a:extLst>
                </p:cNvPr>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88" name="Rectangle 218">
                  <a:extLst>
                    <a:ext uri="{FF2B5EF4-FFF2-40B4-BE49-F238E27FC236}">
                      <a16:creationId xmlns:a16="http://schemas.microsoft.com/office/drawing/2014/main" id="{35850333-B568-4126-7881-0169618BBEA0}"/>
                    </a:ext>
                  </a:extLst>
                </p:cNvPr>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89" name="Rectangle 219">
                  <a:extLst>
                    <a:ext uri="{FF2B5EF4-FFF2-40B4-BE49-F238E27FC236}">
                      <a16:creationId xmlns:a16="http://schemas.microsoft.com/office/drawing/2014/main" id="{87A9CC10-8C74-5AD1-DF1B-332541E7AE68}"/>
                    </a:ext>
                  </a:extLst>
                </p:cNvPr>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90" name="Rectangle 220">
                  <a:extLst>
                    <a:ext uri="{FF2B5EF4-FFF2-40B4-BE49-F238E27FC236}">
                      <a16:creationId xmlns:a16="http://schemas.microsoft.com/office/drawing/2014/main" id="{9DCC94EE-1ED5-66BC-379B-D04B191B1090}"/>
                    </a:ext>
                  </a:extLst>
                </p:cNvPr>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91" name="Rectangle 221">
                  <a:extLst>
                    <a:ext uri="{FF2B5EF4-FFF2-40B4-BE49-F238E27FC236}">
                      <a16:creationId xmlns:a16="http://schemas.microsoft.com/office/drawing/2014/main" id="{B0547E41-E1F3-C15D-113A-34E515B4B61A}"/>
                    </a:ext>
                  </a:extLst>
                </p:cNvPr>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92" name="Rectangle 222">
                  <a:extLst>
                    <a:ext uri="{FF2B5EF4-FFF2-40B4-BE49-F238E27FC236}">
                      <a16:creationId xmlns:a16="http://schemas.microsoft.com/office/drawing/2014/main" id="{92561A8A-1273-5D5D-7EE5-261C82D2A794}"/>
                    </a:ext>
                  </a:extLst>
                </p:cNvPr>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93" name="Rectangle 223">
                  <a:extLst>
                    <a:ext uri="{FF2B5EF4-FFF2-40B4-BE49-F238E27FC236}">
                      <a16:creationId xmlns:a16="http://schemas.microsoft.com/office/drawing/2014/main" id="{374D171C-F525-014E-76E6-A49185B269B4}"/>
                    </a:ext>
                  </a:extLst>
                </p:cNvPr>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94" name="Rectangle 224">
                  <a:extLst>
                    <a:ext uri="{FF2B5EF4-FFF2-40B4-BE49-F238E27FC236}">
                      <a16:creationId xmlns:a16="http://schemas.microsoft.com/office/drawing/2014/main" id="{97604D77-0DBF-47BA-B4F3-0C8B68B149B8}"/>
                    </a:ext>
                  </a:extLst>
                </p:cNvPr>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95" name="Rectangle 225">
                  <a:extLst>
                    <a:ext uri="{FF2B5EF4-FFF2-40B4-BE49-F238E27FC236}">
                      <a16:creationId xmlns:a16="http://schemas.microsoft.com/office/drawing/2014/main" id="{3A55134F-4BA3-977A-7E86-6068F8FAE96A}"/>
                    </a:ext>
                  </a:extLst>
                </p:cNvPr>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96" name="Rectangle 226">
                  <a:extLst>
                    <a:ext uri="{FF2B5EF4-FFF2-40B4-BE49-F238E27FC236}">
                      <a16:creationId xmlns:a16="http://schemas.microsoft.com/office/drawing/2014/main" id="{DDC27FAB-ED28-0627-7902-F09ACAD6EBBA}"/>
                    </a:ext>
                  </a:extLst>
                </p:cNvPr>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97" name="Rectangle 227">
                  <a:extLst>
                    <a:ext uri="{FF2B5EF4-FFF2-40B4-BE49-F238E27FC236}">
                      <a16:creationId xmlns:a16="http://schemas.microsoft.com/office/drawing/2014/main" id="{52B08662-9DE0-3113-B696-6131B420AEC0}"/>
                    </a:ext>
                  </a:extLst>
                </p:cNvPr>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98" name="Rectangle 228">
                  <a:extLst>
                    <a:ext uri="{FF2B5EF4-FFF2-40B4-BE49-F238E27FC236}">
                      <a16:creationId xmlns:a16="http://schemas.microsoft.com/office/drawing/2014/main" id="{784B34B7-D5DA-E355-0C4D-5894DABA6B21}"/>
                    </a:ext>
                  </a:extLst>
                </p:cNvPr>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grpSp>
          <p:cxnSp>
            <p:nvCxnSpPr>
              <p:cNvPr id="20" name="直接连接符 19">
                <a:extLst>
                  <a:ext uri="{FF2B5EF4-FFF2-40B4-BE49-F238E27FC236}">
                    <a16:creationId xmlns:a16="http://schemas.microsoft.com/office/drawing/2014/main" id="{EEEB6D75-0064-0180-EDAE-924EC762CFD4}"/>
                  </a:ext>
                </a:extLst>
              </p:cNvPr>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 name="矩形 7">
              <a:extLst>
                <a:ext uri="{FF2B5EF4-FFF2-40B4-BE49-F238E27FC236}">
                  <a16:creationId xmlns:a16="http://schemas.microsoft.com/office/drawing/2014/main" id="{B1835269-63A1-1927-F58A-CB3BDB7B4285}"/>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任意多边形: 形状 12">
              <a:extLst>
                <a:ext uri="{FF2B5EF4-FFF2-40B4-BE49-F238E27FC236}">
                  <a16:creationId xmlns:a16="http://schemas.microsoft.com/office/drawing/2014/main" id="{A7FE913F-03F6-4E3B-D67A-2C913BB952CC}"/>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Regular" panose="020B0500000000000000" pitchFamily="34" charset="-122"/>
                <a:ea typeface="思源黑体 CN Regular" panose="020B0500000000000000" pitchFamily="34" charset="-122"/>
              </a:endParaRPr>
            </a:p>
          </p:txBody>
        </p:sp>
        <p:sp>
          <p:nvSpPr>
            <p:cNvPr id="14" name="矩形 7">
              <a:extLst>
                <a:ext uri="{FF2B5EF4-FFF2-40B4-BE49-F238E27FC236}">
                  <a16:creationId xmlns:a16="http://schemas.microsoft.com/office/drawing/2014/main" id="{D2FABB8B-3765-8846-BED9-06BD301045CF}"/>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任意多边形: 形状 14">
              <a:extLst>
                <a:ext uri="{FF2B5EF4-FFF2-40B4-BE49-F238E27FC236}">
                  <a16:creationId xmlns:a16="http://schemas.microsoft.com/office/drawing/2014/main" id="{BB3EF9D2-00C3-2670-8E91-A60F3E689228}"/>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Regular" panose="020B0500000000000000" pitchFamily="34" charset="-122"/>
                <a:ea typeface="思源黑体 CN Regular" panose="020B0500000000000000" pitchFamily="34" charset="-122"/>
              </a:endParaRPr>
            </a:p>
          </p:txBody>
        </p:sp>
        <p:sp>
          <p:nvSpPr>
            <p:cNvPr id="16" name="文本框 15">
              <a:extLst>
                <a:ext uri="{FF2B5EF4-FFF2-40B4-BE49-F238E27FC236}">
                  <a16:creationId xmlns:a16="http://schemas.microsoft.com/office/drawing/2014/main" id="{9C9BB983-9A96-BA51-3901-2EB736CF8AA1}"/>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思源宋体 CN Heavy" panose="02020900000000000000" pitchFamily="18" charset="-122"/>
                <a:ea typeface="思源宋体 CN Heavy" panose="02020900000000000000" pitchFamily="18" charset="-122"/>
                <a:cs typeface="阿里巴巴普惠体 B" panose="00020600040101010101" pitchFamily="18" charset="-122"/>
              </a:endParaRPr>
            </a:p>
          </p:txBody>
        </p:sp>
        <p:sp>
          <p:nvSpPr>
            <p:cNvPr id="17" name="矩形 7">
              <a:extLst>
                <a:ext uri="{FF2B5EF4-FFF2-40B4-BE49-F238E27FC236}">
                  <a16:creationId xmlns:a16="http://schemas.microsoft.com/office/drawing/2014/main" id="{DECD9ED2-364F-FBAE-9B07-75E472A812EA}"/>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2" name="文本框 111">
            <a:extLst>
              <a:ext uri="{FF2B5EF4-FFF2-40B4-BE49-F238E27FC236}">
                <a16:creationId xmlns:a16="http://schemas.microsoft.com/office/drawing/2014/main" id="{9CEE1FFE-0032-3FD9-288C-1955168CA384}"/>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pic>
        <p:nvPicPr>
          <p:cNvPr id="3" name="图片 2" descr="人戴着面具&#10;&#10;低可信度描述已自动生成">
            <a:extLst>
              <a:ext uri="{FF2B5EF4-FFF2-40B4-BE49-F238E27FC236}">
                <a16:creationId xmlns:a16="http://schemas.microsoft.com/office/drawing/2014/main" id="{C8AC8774-48C5-2CDE-108A-11A8954CB78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52914" y="843985"/>
            <a:ext cx="1821910" cy="1821910"/>
          </a:xfrm>
          <a:prstGeom prst="rect">
            <a:avLst/>
          </a:prstGeom>
        </p:spPr>
      </p:pic>
      <p:cxnSp>
        <p:nvCxnSpPr>
          <p:cNvPr id="114" name="直接连接符 113">
            <a:extLst>
              <a:ext uri="{FF2B5EF4-FFF2-40B4-BE49-F238E27FC236}">
                <a16:creationId xmlns:a16="http://schemas.microsoft.com/office/drawing/2014/main" id="{C91C98F7-B114-F472-D564-26529D5F9D74}"/>
              </a:ext>
            </a:extLst>
          </p:cNvPr>
          <p:cNvCxnSpPr>
            <a:cxnSpLocks/>
          </p:cNvCxnSpPr>
          <p:nvPr/>
        </p:nvCxnSpPr>
        <p:spPr>
          <a:xfrm flipH="1">
            <a:off x="6991482" y="10544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15" name="组合 114">
            <a:extLst>
              <a:ext uri="{FF2B5EF4-FFF2-40B4-BE49-F238E27FC236}">
                <a16:creationId xmlns:a16="http://schemas.microsoft.com/office/drawing/2014/main" id="{006DD8CF-062B-4855-7787-72329C23810E}"/>
              </a:ext>
            </a:extLst>
          </p:cNvPr>
          <p:cNvGrpSpPr/>
          <p:nvPr/>
        </p:nvGrpSpPr>
        <p:grpSpPr>
          <a:xfrm>
            <a:off x="5847813" y="1586745"/>
            <a:ext cx="138195" cy="138195"/>
            <a:chOff x="5695413" y="1701172"/>
            <a:chExt cx="138195" cy="138195"/>
          </a:xfrm>
        </p:grpSpPr>
        <p:sp>
          <p:nvSpPr>
            <p:cNvPr id="116" name="Teardrop 15">
              <a:extLst>
                <a:ext uri="{FF2B5EF4-FFF2-40B4-BE49-F238E27FC236}">
                  <a16:creationId xmlns:a16="http://schemas.microsoft.com/office/drawing/2014/main" id="{53BA8430-642C-AF1A-1CCE-AE727A5C09C3}"/>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Roboto Medium" panose="02000000000000000000" pitchFamily="2" charset="0"/>
                <a:ea typeface="微软雅黑 Light"/>
                <a:cs typeface="+mn-cs"/>
              </a:endParaRPr>
            </a:p>
          </p:txBody>
        </p:sp>
        <p:sp>
          <p:nvSpPr>
            <p:cNvPr id="117" name="Oval 16">
              <a:extLst>
                <a:ext uri="{FF2B5EF4-FFF2-40B4-BE49-F238E27FC236}">
                  <a16:creationId xmlns:a16="http://schemas.microsoft.com/office/drawing/2014/main" id="{5AD36439-FA48-8D89-24ED-6E2262AF1736}"/>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Roboto Medium" panose="02000000000000000000" pitchFamily="2" charset="0"/>
                <a:ea typeface="微软雅黑 Light"/>
                <a:cs typeface="+mn-cs"/>
              </a:endParaRPr>
            </a:p>
          </p:txBody>
        </p:sp>
      </p:grpSp>
      <p:grpSp>
        <p:nvGrpSpPr>
          <p:cNvPr id="118" name="组合 117">
            <a:extLst>
              <a:ext uri="{FF2B5EF4-FFF2-40B4-BE49-F238E27FC236}">
                <a16:creationId xmlns:a16="http://schemas.microsoft.com/office/drawing/2014/main" id="{69D38FE0-3597-5738-0589-A1ECFDCB0CDB}"/>
              </a:ext>
            </a:extLst>
          </p:cNvPr>
          <p:cNvGrpSpPr/>
          <p:nvPr/>
        </p:nvGrpSpPr>
        <p:grpSpPr>
          <a:xfrm>
            <a:off x="5847813" y="1973839"/>
            <a:ext cx="138195" cy="138195"/>
            <a:chOff x="5695413" y="2081916"/>
            <a:chExt cx="138195" cy="138195"/>
          </a:xfrm>
        </p:grpSpPr>
        <p:sp>
          <p:nvSpPr>
            <p:cNvPr id="119" name="Teardrop 15">
              <a:extLst>
                <a:ext uri="{FF2B5EF4-FFF2-40B4-BE49-F238E27FC236}">
                  <a16:creationId xmlns:a16="http://schemas.microsoft.com/office/drawing/2014/main" id="{A998BF39-1D94-DB81-70BD-107DA23568CC}"/>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Roboto Medium" panose="02000000000000000000" pitchFamily="2" charset="0"/>
                <a:ea typeface="微软雅黑 Light"/>
                <a:cs typeface="+mn-cs"/>
              </a:endParaRPr>
            </a:p>
          </p:txBody>
        </p:sp>
        <p:sp>
          <p:nvSpPr>
            <p:cNvPr id="120" name="Oval 16">
              <a:extLst>
                <a:ext uri="{FF2B5EF4-FFF2-40B4-BE49-F238E27FC236}">
                  <a16:creationId xmlns:a16="http://schemas.microsoft.com/office/drawing/2014/main" id="{802FD23B-8C3B-7D19-384C-21AE6CEF2EBF}"/>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Roboto Medium" panose="02000000000000000000" pitchFamily="2" charset="0"/>
                <a:ea typeface="微软雅黑 Light"/>
                <a:cs typeface="+mn-cs"/>
              </a:endParaRPr>
            </a:p>
          </p:txBody>
        </p:sp>
      </p:grpSp>
      <p:grpSp>
        <p:nvGrpSpPr>
          <p:cNvPr id="121" name="组合 120">
            <a:extLst>
              <a:ext uri="{FF2B5EF4-FFF2-40B4-BE49-F238E27FC236}">
                <a16:creationId xmlns:a16="http://schemas.microsoft.com/office/drawing/2014/main" id="{6362BCC3-C79A-4F12-D8A8-083290B883B9}"/>
              </a:ext>
            </a:extLst>
          </p:cNvPr>
          <p:cNvGrpSpPr/>
          <p:nvPr/>
        </p:nvGrpSpPr>
        <p:grpSpPr>
          <a:xfrm>
            <a:off x="5847813" y="2360933"/>
            <a:ext cx="138195" cy="138195"/>
            <a:chOff x="5695413" y="2462660"/>
            <a:chExt cx="138195" cy="138195"/>
          </a:xfrm>
        </p:grpSpPr>
        <p:sp>
          <p:nvSpPr>
            <p:cNvPr id="122" name="Teardrop 15">
              <a:extLst>
                <a:ext uri="{FF2B5EF4-FFF2-40B4-BE49-F238E27FC236}">
                  <a16:creationId xmlns:a16="http://schemas.microsoft.com/office/drawing/2014/main" id="{D85BEE21-39DA-831B-E4C8-D2313088A5E6}"/>
                </a:ext>
              </a:extLst>
            </p:cNvPr>
            <p:cNvSpPr/>
            <p:nvPr/>
          </p:nvSpPr>
          <p:spPr>
            <a:xfrm rot="8100000" flipH="1">
              <a:off x="5695413" y="2462660"/>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Roboto Medium" panose="02000000000000000000" pitchFamily="2" charset="0"/>
                <a:ea typeface="微软雅黑 Light"/>
                <a:cs typeface="+mn-cs"/>
              </a:endParaRPr>
            </a:p>
          </p:txBody>
        </p:sp>
        <p:sp>
          <p:nvSpPr>
            <p:cNvPr id="123" name="Oval 16">
              <a:extLst>
                <a:ext uri="{FF2B5EF4-FFF2-40B4-BE49-F238E27FC236}">
                  <a16:creationId xmlns:a16="http://schemas.microsoft.com/office/drawing/2014/main" id="{E18F1942-7540-F155-1114-6D81BD575871}"/>
                </a:ext>
              </a:extLst>
            </p:cNvPr>
            <p:cNvSpPr/>
            <p:nvPr/>
          </p:nvSpPr>
          <p:spPr>
            <a:xfrm rot="8100000" flipH="1">
              <a:off x="5735284" y="2502531"/>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Roboto Medium" panose="02000000000000000000" pitchFamily="2" charset="0"/>
                <a:ea typeface="微软雅黑 Light"/>
                <a:cs typeface="+mn-cs"/>
              </a:endParaRPr>
            </a:p>
          </p:txBody>
        </p:sp>
      </p:grpSp>
      <p:sp>
        <p:nvSpPr>
          <p:cNvPr id="124" name="矩形 7">
            <a:extLst>
              <a:ext uri="{FF2B5EF4-FFF2-40B4-BE49-F238E27FC236}">
                <a16:creationId xmlns:a16="http://schemas.microsoft.com/office/drawing/2014/main" id="{826BBDAB-D21F-B96E-95D8-CD92E2965B3C}"/>
              </a:ext>
            </a:extLst>
          </p:cNvPr>
          <p:cNvSpPr/>
          <p:nvPr/>
        </p:nvSpPr>
        <p:spPr>
          <a:xfrm flipH="1" flipV="1">
            <a:off x="45041" y="28309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 name="矩形 7">
            <a:extLst>
              <a:ext uri="{FF2B5EF4-FFF2-40B4-BE49-F238E27FC236}">
                <a16:creationId xmlns:a16="http://schemas.microsoft.com/office/drawing/2014/main" id="{503D4036-B7BC-8949-50F7-9DC56A2A42FE}"/>
              </a:ext>
            </a:extLst>
          </p:cNvPr>
          <p:cNvSpPr/>
          <p:nvPr/>
        </p:nvSpPr>
        <p:spPr>
          <a:xfrm flipH="1" flipV="1">
            <a:off x="-329095" y="31668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6" name="文本框 125">
            <a:extLst>
              <a:ext uri="{FF2B5EF4-FFF2-40B4-BE49-F238E27FC236}">
                <a16:creationId xmlns:a16="http://schemas.microsoft.com/office/drawing/2014/main" id="{AC3C49B6-668F-2157-1E9B-8DB1D907D9CF}"/>
              </a:ext>
            </a:extLst>
          </p:cNvPr>
          <p:cNvSpPr txBox="1"/>
          <p:nvPr/>
        </p:nvSpPr>
        <p:spPr>
          <a:xfrm>
            <a:off x="5739708" y="806100"/>
            <a:ext cx="127460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桃子</a:t>
            </a:r>
          </a:p>
        </p:txBody>
      </p:sp>
      <p:sp>
        <p:nvSpPr>
          <p:cNvPr id="127" name="文本框 126">
            <a:extLst>
              <a:ext uri="{FF2B5EF4-FFF2-40B4-BE49-F238E27FC236}">
                <a16:creationId xmlns:a16="http://schemas.microsoft.com/office/drawing/2014/main" id="{A2A9F118-7302-945F-F33F-9F2D4063ADBC}"/>
              </a:ext>
            </a:extLst>
          </p:cNvPr>
          <p:cNvSpPr txBox="1"/>
          <p:nvPr/>
        </p:nvSpPr>
        <p:spPr>
          <a:xfrm>
            <a:off x="7075091" y="1006148"/>
            <a:ext cx="1866500" cy="261610"/>
          </a:xfrm>
          <a:prstGeom prst="rect">
            <a:avLst/>
          </a:prstGeom>
          <a:noFill/>
        </p:spPr>
        <p:txBody>
          <a:bodyPr wrap="square" rtlCol="0">
            <a:spAutoFit/>
          </a:bodyPr>
          <a:lstStyle/>
          <a:p>
            <a:r>
              <a:rPr lang="en-US" altLang="zh-CN" sz="1100" spc="600" dirty="0">
                <a:solidFill>
                  <a:srgbClr val="FFFED8">
                    <a:alpha val="22000"/>
                  </a:srgbClr>
                </a:solidFill>
              </a:rPr>
              <a:t>WEI CHONG</a:t>
            </a:r>
            <a:endParaRPr lang="zh-CN" altLang="en-US" sz="1100" spc="600" dirty="0">
              <a:solidFill>
                <a:srgbClr val="FFFED8">
                  <a:alpha val="22000"/>
                </a:srgbClr>
              </a:solidFill>
            </a:endParaRPr>
          </a:p>
        </p:txBody>
      </p:sp>
      <p:sp>
        <p:nvSpPr>
          <p:cNvPr id="128" name="文本框 127">
            <a:extLst>
              <a:ext uri="{FF2B5EF4-FFF2-40B4-BE49-F238E27FC236}">
                <a16:creationId xmlns:a16="http://schemas.microsoft.com/office/drawing/2014/main" id="{86A7282B-D32B-ABD5-0745-9573427C901D}"/>
              </a:ext>
            </a:extLst>
          </p:cNvPr>
          <p:cNvSpPr txBox="1"/>
          <p:nvPr/>
        </p:nvSpPr>
        <p:spPr>
          <a:xfrm>
            <a:off x="6071014" y="1461679"/>
            <a:ext cx="3272871"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定制设计师</a:t>
            </a:r>
          </a:p>
        </p:txBody>
      </p:sp>
      <p:sp>
        <p:nvSpPr>
          <p:cNvPr id="129" name="文本框 128">
            <a:extLst>
              <a:ext uri="{FF2B5EF4-FFF2-40B4-BE49-F238E27FC236}">
                <a16:creationId xmlns:a16="http://schemas.microsoft.com/office/drawing/2014/main" id="{2F7C1B82-FD75-5044-B929-6DC863BFE923}"/>
              </a:ext>
            </a:extLst>
          </p:cNvPr>
          <p:cNvSpPr txBox="1"/>
          <p:nvPr/>
        </p:nvSpPr>
        <p:spPr>
          <a:xfrm>
            <a:off x="6071014" y="1845699"/>
            <a:ext cx="4406485"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艾迪鹅</a:t>
            </a:r>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设计就业实战班第六期学员</a:t>
            </a:r>
          </a:p>
        </p:txBody>
      </p:sp>
      <p:sp>
        <p:nvSpPr>
          <p:cNvPr id="130" name="文本框 129">
            <a:extLst>
              <a:ext uri="{FF2B5EF4-FFF2-40B4-BE49-F238E27FC236}">
                <a16:creationId xmlns:a16="http://schemas.microsoft.com/office/drawing/2014/main" id="{D952E672-237D-09A8-8371-798F6B37C95D}"/>
              </a:ext>
            </a:extLst>
          </p:cNvPr>
          <p:cNvSpPr txBox="1"/>
          <p:nvPr/>
        </p:nvSpPr>
        <p:spPr>
          <a:xfrm>
            <a:off x="6071014" y="2229719"/>
            <a:ext cx="5023429"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欢迎加微信交流：</a:t>
            </a:r>
            <a:r>
              <a:rPr lang="en-US" altLang="zh-CN" spc="100" dirty="0">
                <a:gradFill>
                  <a:gsLst>
                    <a:gs pos="0">
                      <a:schemeClr val="bg1"/>
                    </a:gs>
                    <a:gs pos="100000">
                      <a:srgbClr val="00FFFF"/>
                    </a:gs>
                  </a:gsLst>
                  <a:lin ang="2700000" scaled="1"/>
                </a:gradFill>
              </a:rPr>
              <a:t>Taozi_Yao91</a:t>
            </a:r>
            <a:endParaRPr lang="zh-CN" altLang="en-US" spc="100" dirty="0">
              <a:gradFill>
                <a:gsLst>
                  <a:gs pos="0">
                    <a:schemeClr val="bg1"/>
                  </a:gs>
                  <a:gs pos="100000">
                    <a:srgbClr val="00FFFF"/>
                  </a:gs>
                </a:gsLst>
                <a:lin ang="2700000" scaled="1"/>
              </a:gradFill>
            </a:endParaRPr>
          </a:p>
        </p:txBody>
      </p:sp>
      <p:sp>
        <p:nvSpPr>
          <p:cNvPr id="131" name="文本框 130">
            <a:extLst>
              <a:ext uri="{FF2B5EF4-FFF2-40B4-BE49-F238E27FC236}">
                <a16:creationId xmlns:a16="http://schemas.microsoft.com/office/drawing/2014/main" id="{8FCCBEA5-DE47-1D7F-B11A-BB905F375649}"/>
              </a:ext>
            </a:extLst>
          </p:cNvPr>
          <p:cNvSpPr txBox="1"/>
          <p:nvPr/>
        </p:nvSpPr>
        <p:spPr>
          <a:xfrm>
            <a:off x="3006489" y="2822687"/>
            <a:ext cx="2114751"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a:solidFill>
                  <a:srgbClr val="00FFFF"/>
                </a:solidFill>
                <a:latin typeface="+mj-ea"/>
                <a:ea typeface="+mj-ea"/>
              </a:rPr>
              <a:t>Taozi_Yao91</a:t>
            </a:r>
            <a:endParaRPr lang="zh-CN" altLang="en-US" sz="1400" spc="100" dirty="0">
              <a:solidFill>
                <a:srgbClr val="00FFFF"/>
              </a:solidFill>
              <a:latin typeface="+mj-ea"/>
              <a:ea typeface="+mj-ea"/>
            </a:endParaRPr>
          </a:p>
        </p:txBody>
      </p:sp>
      <p:grpSp>
        <p:nvGrpSpPr>
          <p:cNvPr id="132" name="组合 131">
            <a:extLst>
              <a:ext uri="{FF2B5EF4-FFF2-40B4-BE49-F238E27FC236}">
                <a16:creationId xmlns:a16="http://schemas.microsoft.com/office/drawing/2014/main" id="{A0B14414-E914-3064-36DC-EF6DCAA384D5}"/>
              </a:ext>
            </a:extLst>
          </p:cNvPr>
          <p:cNvGrpSpPr/>
          <p:nvPr/>
        </p:nvGrpSpPr>
        <p:grpSpPr>
          <a:xfrm>
            <a:off x="3059267" y="771827"/>
            <a:ext cx="2009205" cy="1986058"/>
            <a:chOff x="2906867" y="3508800"/>
            <a:chExt cx="2009205" cy="1986058"/>
          </a:xfrm>
        </p:grpSpPr>
        <p:cxnSp>
          <p:nvCxnSpPr>
            <p:cNvPr id="133" name="直接连接符 132">
              <a:extLst>
                <a:ext uri="{FF2B5EF4-FFF2-40B4-BE49-F238E27FC236}">
                  <a16:creationId xmlns:a16="http://schemas.microsoft.com/office/drawing/2014/main" id="{0D5748D3-5215-3511-A078-B06E578B30D9}"/>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4" name="直接连接符 133">
              <a:extLst>
                <a:ext uri="{FF2B5EF4-FFF2-40B4-BE49-F238E27FC236}">
                  <a16:creationId xmlns:a16="http://schemas.microsoft.com/office/drawing/2014/main" id="{B0567691-C881-37FF-896D-B6D137706DAA}"/>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5" name="组合 134">
              <a:extLst>
                <a:ext uri="{FF2B5EF4-FFF2-40B4-BE49-F238E27FC236}">
                  <a16:creationId xmlns:a16="http://schemas.microsoft.com/office/drawing/2014/main" id="{CFFE50EF-57AC-0351-758A-67CC330DE30A}"/>
                </a:ext>
              </a:extLst>
            </p:cNvPr>
            <p:cNvGrpSpPr/>
            <p:nvPr/>
          </p:nvGrpSpPr>
          <p:grpSpPr>
            <a:xfrm flipH="1">
              <a:off x="4745571" y="3508800"/>
              <a:ext cx="170501" cy="170501"/>
              <a:chOff x="2968869" y="10878820"/>
              <a:chExt cx="276484" cy="276484"/>
            </a:xfrm>
          </p:grpSpPr>
          <p:cxnSp>
            <p:nvCxnSpPr>
              <p:cNvPr id="142" name="直接连接符 141">
                <a:extLst>
                  <a:ext uri="{FF2B5EF4-FFF2-40B4-BE49-F238E27FC236}">
                    <a16:creationId xmlns:a16="http://schemas.microsoft.com/office/drawing/2014/main" id="{E99E7159-12FE-A9A6-556E-9D1D237DE529}"/>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3" name="直接连接符 142">
                <a:extLst>
                  <a:ext uri="{FF2B5EF4-FFF2-40B4-BE49-F238E27FC236}">
                    <a16:creationId xmlns:a16="http://schemas.microsoft.com/office/drawing/2014/main" id="{941B9665-8B56-43CE-96F0-D5E6A3DA870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36" name="组合 135">
              <a:extLst>
                <a:ext uri="{FF2B5EF4-FFF2-40B4-BE49-F238E27FC236}">
                  <a16:creationId xmlns:a16="http://schemas.microsoft.com/office/drawing/2014/main" id="{75EF4DD0-B2FA-A48C-4799-67E1B33B7699}"/>
                </a:ext>
              </a:extLst>
            </p:cNvPr>
            <p:cNvGrpSpPr/>
            <p:nvPr/>
          </p:nvGrpSpPr>
          <p:grpSpPr>
            <a:xfrm flipH="1" flipV="1">
              <a:off x="4745571" y="5324357"/>
              <a:ext cx="170501" cy="170501"/>
              <a:chOff x="2968869" y="10878820"/>
              <a:chExt cx="276484" cy="276484"/>
            </a:xfrm>
          </p:grpSpPr>
          <p:cxnSp>
            <p:nvCxnSpPr>
              <p:cNvPr id="140" name="直接连接符 139">
                <a:extLst>
                  <a:ext uri="{FF2B5EF4-FFF2-40B4-BE49-F238E27FC236}">
                    <a16:creationId xmlns:a16="http://schemas.microsoft.com/office/drawing/2014/main" id="{D35E80C8-29D5-0566-F974-764DB144155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1" name="直接连接符 140">
                <a:extLst>
                  <a:ext uri="{FF2B5EF4-FFF2-40B4-BE49-F238E27FC236}">
                    <a16:creationId xmlns:a16="http://schemas.microsoft.com/office/drawing/2014/main" id="{156308CB-A76D-45B5-C66C-4302A39A1A4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37" name="组合 136">
              <a:extLst>
                <a:ext uri="{FF2B5EF4-FFF2-40B4-BE49-F238E27FC236}">
                  <a16:creationId xmlns:a16="http://schemas.microsoft.com/office/drawing/2014/main" id="{4D230A61-FD49-1CB2-5AA9-68276C8528D0}"/>
                </a:ext>
              </a:extLst>
            </p:cNvPr>
            <p:cNvGrpSpPr/>
            <p:nvPr/>
          </p:nvGrpSpPr>
          <p:grpSpPr>
            <a:xfrm flipV="1">
              <a:off x="2906867" y="5324357"/>
              <a:ext cx="170501" cy="170501"/>
              <a:chOff x="2968869" y="10878820"/>
              <a:chExt cx="276484" cy="276484"/>
            </a:xfrm>
          </p:grpSpPr>
          <p:cxnSp>
            <p:nvCxnSpPr>
              <p:cNvPr id="138" name="直接连接符 137">
                <a:extLst>
                  <a:ext uri="{FF2B5EF4-FFF2-40B4-BE49-F238E27FC236}">
                    <a16:creationId xmlns:a16="http://schemas.microsoft.com/office/drawing/2014/main" id="{DD5FF666-C01F-B163-1C1D-B08696CB17CC}"/>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9" name="直接连接符 138">
                <a:extLst>
                  <a:ext uri="{FF2B5EF4-FFF2-40B4-BE49-F238E27FC236}">
                    <a16:creationId xmlns:a16="http://schemas.microsoft.com/office/drawing/2014/main" id="{CC708116-D7DE-A591-C05E-46BB4E6F26D1}"/>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44" name="文本框 143">
            <a:extLst>
              <a:ext uri="{FF2B5EF4-FFF2-40B4-BE49-F238E27FC236}">
                <a16:creationId xmlns:a16="http://schemas.microsoft.com/office/drawing/2014/main" id="{9B247B60-CA1F-8863-BEC6-55D4F7F3E092}"/>
              </a:ext>
            </a:extLst>
          </p:cNvPr>
          <p:cNvSpPr txBox="1"/>
          <p:nvPr/>
        </p:nvSpPr>
        <p:spPr>
          <a:xfrm>
            <a:off x="522886" y="5379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10660864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5156478" y="2185628"/>
            <a:ext cx="1879041" cy="584775"/>
          </a:xfrm>
          <a:prstGeom prst="rect">
            <a:avLst/>
          </a:prstGeom>
        </p:spPr>
        <p:txBody>
          <a:bodyPr wrap="none">
            <a:spAutoFit/>
          </a:bodyPr>
          <a:lstStyle/>
          <a:p>
            <a:pPr algn="ctr"/>
            <a:r>
              <a:rPr lang="zh-CN" altLang="en-US" sz="3200" dirty="0">
                <a:solidFill>
                  <a:schemeClr val="tx1">
                    <a:lumMod val="95000"/>
                    <a:lumOff val="5000"/>
                  </a:schemeClr>
                </a:solidFill>
                <a:latin typeface="OPPOSans H"/>
                <a:ea typeface="OPPOSans H"/>
              </a:rPr>
              <a:t>桃子</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10FEFD5-0E7B-9DDB-B4DE-E45E71E2E810}"/>
              </a:ext>
            </a:extLst>
          </p:cNvPr>
          <p:cNvSpPr txBox="1"/>
          <p:nvPr/>
        </p:nvSpPr>
        <p:spPr>
          <a:xfrm>
            <a:off x="6567488" y="3779614"/>
            <a:ext cx="3031599" cy="646331"/>
          </a:xfrm>
          <a:prstGeom prst="rect">
            <a:avLst/>
          </a:prstGeom>
          <a:noFill/>
        </p:spPr>
        <p:txBody>
          <a:bodyPr wrap="none" rtlCol="0">
            <a:spAutoFit/>
          </a:bodyPr>
          <a:lstStyle/>
          <a:p>
            <a:r>
              <a:rPr lang="zh-CN" altLang="en-US" sz="3600" b="1" dirty="0">
                <a:solidFill>
                  <a:schemeClr val="accent4"/>
                </a:solidFill>
                <a:latin typeface="+mj-ea"/>
                <a:ea typeface="+mj-ea"/>
              </a:rPr>
              <a:t>前期工作回顾</a:t>
            </a:r>
          </a:p>
        </p:txBody>
      </p:sp>
      <p:cxnSp>
        <p:nvCxnSpPr>
          <p:cNvPr id="8" name="直接连接符 7">
            <a:extLst>
              <a:ext uri="{FF2B5EF4-FFF2-40B4-BE49-F238E27FC236}">
                <a16:creationId xmlns:a16="http://schemas.microsoft.com/office/drawing/2014/main" id="{89DC6493-45BA-75C7-B157-A5E105389F94}"/>
              </a:ext>
            </a:extLst>
          </p:cNvPr>
          <p:cNvCxnSpPr>
            <a:cxnSpLocks/>
          </p:cNvCxnSpPr>
          <p:nvPr/>
        </p:nvCxnSpPr>
        <p:spPr>
          <a:xfrm>
            <a:off x="0" y="4585332"/>
            <a:ext cx="12192000" cy="0"/>
          </a:xfrm>
          <a:prstGeom prst="line">
            <a:avLst/>
          </a:prstGeom>
          <a:ln w="47625">
            <a:solidFill>
              <a:schemeClr val="accent4"/>
            </a:solidFill>
            <a:prstDash val="solid"/>
          </a:ln>
        </p:spPr>
        <p:style>
          <a:lnRef idx="1">
            <a:schemeClr val="accent1"/>
          </a:lnRef>
          <a:fillRef idx="0">
            <a:schemeClr val="accent1"/>
          </a:fillRef>
          <a:effectRef idx="0">
            <a:schemeClr val="accent1"/>
          </a:effectRef>
          <a:fontRef idx="minor">
            <a:schemeClr val="tx1"/>
          </a:fontRef>
        </p:style>
      </p:cxnSp>
      <p:grpSp>
        <p:nvGrpSpPr>
          <p:cNvPr id="16" name="组合 15">
            <a:extLst>
              <a:ext uri="{FF2B5EF4-FFF2-40B4-BE49-F238E27FC236}">
                <a16:creationId xmlns:a16="http://schemas.microsoft.com/office/drawing/2014/main" id="{9554B7ED-BA54-1736-12C3-B88504124F2F}"/>
              </a:ext>
            </a:extLst>
          </p:cNvPr>
          <p:cNvGrpSpPr/>
          <p:nvPr/>
        </p:nvGrpSpPr>
        <p:grpSpPr>
          <a:xfrm>
            <a:off x="1814387" y="3711112"/>
            <a:ext cx="1748441" cy="1748441"/>
            <a:chOff x="1814387" y="3711112"/>
            <a:chExt cx="1748441" cy="1748441"/>
          </a:xfrm>
        </p:grpSpPr>
        <p:sp>
          <p:nvSpPr>
            <p:cNvPr id="5" name="椭圆 4">
              <a:extLst>
                <a:ext uri="{FF2B5EF4-FFF2-40B4-BE49-F238E27FC236}">
                  <a16:creationId xmlns:a16="http://schemas.microsoft.com/office/drawing/2014/main" id="{009338F8-F9B1-451D-7FB2-9D6C2FEB1AEE}"/>
                </a:ext>
              </a:extLst>
            </p:cNvPr>
            <p:cNvSpPr/>
            <p:nvPr/>
          </p:nvSpPr>
          <p:spPr>
            <a:xfrm>
              <a:off x="1814387" y="3711112"/>
              <a:ext cx="1748441" cy="1748441"/>
            </a:xfrm>
            <a:prstGeom prst="ellipse">
              <a:avLst/>
            </a:prstGeom>
            <a:solidFill>
              <a:schemeClr val="bg1"/>
            </a:solidFill>
            <a:ln>
              <a:noFill/>
            </a:ln>
            <a:effectLst>
              <a:outerShdw blurRad="381000" dist="381000" dir="5400000" sx="90000" sy="90000" algn="t"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chemeClr val="bg1"/>
                    </a:gs>
                    <a:gs pos="66000">
                      <a:schemeClr val="accent3"/>
                    </a:gs>
                  </a:gsLst>
                  <a:lin ang="5400000" scaled="0"/>
                </a:gradFill>
              </a:endParaRPr>
            </a:p>
          </p:txBody>
        </p:sp>
        <p:sp>
          <p:nvSpPr>
            <p:cNvPr id="6" name="椭圆 5">
              <a:extLst>
                <a:ext uri="{FF2B5EF4-FFF2-40B4-BE49-F238E27FC236}">
                  <a16:creationId xmlns:a16="http://schemas.microsoft.com/office/drawing/2014/main" id="{6B51C396-22A6-E605-606C-C34438642DC5}"/>
                </a:ext>
              </a:extLst>
            </p:cNvPr>
            <p:cNvSpPr/>
            <p:nvPr/>
          </p:nvSpPr>
          <p:spPr>
            <a:xfrm>
              <a:off x="2079526" y="3976251"/>
              <a:ext cx="1218163" cy="1218163"/>
            </a:xfrm>
            <a:prstGeom prst="ellipse">
              <a:avLst/>
            </a:prstGeom>
            <a:gradFill>
              <a:gsLst>
                <a:gs pos="8000">
                  <a:schemeClr val="accent1"/>
                </a:gs>
                <a:gs pos="100000">
                  <a:schemeClr val="accent1"/>
                </a:gs>
              </a:gsLst>
              <a:lin ang="5400000" scaled="0"/>
            </a:gradFill>
            <a:ln>
              <a:noFill/>
            </a:ln>
            <a:effectLst>
              <a:innerShdw blurRad="152400" dist="127000" dir="2700000">
                <a:schemeClr val="accent1">
                  <a:lumMod val="75000"/>
                  <a:alpha val="4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solidFill>
                    <a:schemeClr val="accent4"/>
                  </a:solidFill>
                  <a:latin typeface="+mj-lt"/>
                </a:rPr>
                <a:t>01</a:t>
              </a:r>
              <a:endParaRPr lang="zh-CN" altLang="en-US" sz="4000" dirty="0">
                <a:solidFill>
                  <a:schemeClr val="accent4"/>
                </a:solidFill>
                <a:latin typeface="+mj-lt"/>
              </a:endParaRPr>
            </a:p>
          </p:txBody>
        </p:sp>
      </p:grpSp>
      <p:grpSp>
        <p:nvGrpSpPr>
          <p:cNvPr id="7" name="组合 6">
            <a:extLst>
              <a:ext uri="{FF2B5EF4-FFF2-40B4-BE49-F238E27FC236}">
                <a16:creationId xmlns:a16="http://schemas.microsoft.com/office/drawing/2014/main" id="{7EF7FFC0-9050-05F3-CECE-63DEA04AF49D}"/>
              </a:ext>
            </a:extLst>
          </p:cNvPr>
          <p:cNvGrpSpPr/>
          <p:nvPr/>
        </p:nvGrpSpPr>
        <p:grpSpPr>
          <a:xfrm>
            <a:off x="1804354" y="1085894"/>
            <a:ext cx="2679332" cy="2343106"/>
            <a:chOff x="1804354" y="1085894"/>
            <a:chExt cx="2679332" cy="2343106"/>
          </a:xfrm>
        </p:grpSpPr>
        <p:sp>
          <p:nvSpPr>
            <p:cNvPr id="18" name="椭圆 17">
              <a:extLst>
                <a:ext uri="{FF2B5EF4-FFF2-40B4-BE49-F238E27FC236}">
                  <a16:creationId xmlns:a16="http://schemas.microsoft.com/office/drawing/2014/main" id="{42169E5A-93A1-2548-F26B-ADD11CFA661F}"/>
                </a:ext>
              </a:extLst>
            </p:cNvPr>
            <p:cNvSpPr/>
            <p:nvPr/>
          </p:nvSpPr>
          <p:spPr>
            <a:xfrm>
              <a:off x="2027554" y="1876401"/>
              <a:ext cx="386606" cy="386606"/>
            </a:xfrm>
            <a:prstGeom prst="ellipse">
              <a:avLst/>
            </a:prstGeom>
            <a:solidFill>
              <a:schemeClr val="accent1">
                <a:lumMod val="75000"/>
              </a:schemeClr>
            </a:solidFill>
            <a:ln>
              <a:noFill/>
            </a:ln>
            <a:effectLst>
              <a:outerShdw blurRad="381000" dist="381000" dir="5400000" sx="90000" sy="90000" algn="t"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31EB90DC-91B6-EC5D-34BA-71388DFFE093}"/>
                </a:ext>
              </a:extLst>
            </p:cNvPr>
            <p:cNvSpPr/>
            <p:nvPr/>
          </p:nvSpPr>
          <p:spPr>
            <a:xfrm>
              <a:off x="2688608" y="1699454"/>
              <a:ext cx="386606" cy="386606"/>
            </a:xfrm>
            <a:prstGeom prst="ellipse">
              <a:avLst/>
            </a:prstGeom>
            <a:solidFill>
              <a:schemeClr val="accent1">
                <a:lumMod val="75000"/>
              </a:schemeClr>
            </a:solidFill>
            <a:ln>
              <a:noFill/>
            </a:ln>
            <a:effectLst>
              <a:outerShdw blurRad="381000" dist="381000" dir="5400000" sx="90000" sy="90000" algn="t"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81312701-B000-499E-8FE9-8C2F9A68EFF5}"/>
                </a:ext>
              </a:extLst>
            </p:cNvPr>
            <p:cNvSpPr/>
            <p:nvPr/>
          </p:nvSpPr>
          <p:spPr>
            <a:xfrm>
              <a:off x="2432630" y="2279823"/>
              <a:ext cx="499680" cy="499680"/>
            </a:xfrm>
            <a:prstGeom prst="ellipse">
              <a:avLst/>
            </a:prstGeom>
            <a:solidFill>
              <a:schemeClr val="bg1"/>
            </a:solidFill>
            <a:ln>
              <a:noFill/>
            </a:ln>
            <a:effectLst>
              <a:outerShdw blurRad="381000" dist="254000" dir="5400000" sx="90000" sy="90000" algn="t"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27E682B8-E66D-B684-8FE6-A0751A734141}"/>
                </a:ext>
              </a:extLst>
            </p:cNvPr>
            <p:cNvSpPr/>
            <p:nvPr/>
          </p:nvSpPr>
          <p:spPr>
            <a:xfrm>
              <a:off x="3185870" y="2365366"/>
              <a:ext cx="499680" cy="499680"/>
            </a:xfrm>
            <a:prstGeom prst="ellipse">
              <a:avLst/>
            </a:prstGeom>
            <a:solidFill>
              <a:schemeClr val="bg1"/>
            </a:solidFill>
            <a:ln>
              <a:noFill/>
            </a:ln>
            <a:effectLst>
              <a:outerShdw blurRad="381000" dist="254000" dir="5400000" sx="90000" sy="90000" algn="t"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1EC8E339-F98B-D938-67E5-6E7FD7DE4792}"/>
                </a:ext>
              </a:extLst>
            </p:cNvPr>
            <p:cNvSpPr/>
            <p:nvPr/>
          </p:nvSpPr>
          <p:spPr>
            <a:xfrm>
              <a:off x="3984006" y="2263260"/>
              <a:ext cx="499680" cy="499680"/>
            </a:xfrm>
            <a:prstGeom prst="ellipse">
              <a:avLst/>
            </a:prstGeom>
            <a:solidFill>
              <a:schemeClr val="bg1"/>
            </a:solidFill>
            <a:ln>
              <a:noFill/>
            </a:ln>
            <a:effectLst>
              <a:outerShdw blurRad="381000" dist="254000" dir="5400000" sx="90000" sy="90000" algn="t"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012930A4-C8F8-6582-DBFD-A70EEDC9344A}"/>
                </a:ext>
              </a:extLst>
            </p:cNvPr>
            <p:cNvSpPr/>
            <p:nvPr/>
          </p:nvSpPr>
          <p:spPr>
            <a:xfrm>
              <a:off x="3677659" y="3018773"/>
              <a:ext cx="410227" cy="410227"/>
            </a:xfrm>
            <a:prstGeom prst="ellipse">
              <a:avLst/>
            </a:prstGeom>
            <a:solidFill>
              <a:schemeClr val="accent1">
                <a:lumMod val="75000"/>
              </a:schemeClr>
            </a:solidFill>
            <a:ln>
              <a:noFill/>
            </a:ln>
            <a:effectLst>
              <a:outerShdw blurRad="381000" dist="381000" dir="5400000" sx="90000" sy="90000" algn="t"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B453D8FE-49BF-65FC-DF86-3E67EFDC50E7}"/>
                </a:ext>
              </a:extLst>
            </p:cNvPr>
            <p:cNvSpPr/>
            <p:nvPr/>
          </p:nvSpPr>
          <p:spPr>
            <a:xfrm>
              <a:off x="1804354" y="1085894"/>
              <a:ext cx="499680" cy="499680"/>
            </a:xfrm>
            <a:prstGeom prst="ellipse">
              <a:avLst/>
            </a:prstGeom>
            <a:solidFill>
              <a:schemeClr val="bg1"/>
            </a:solidFill>
            <a:ln>
              <a:noFill/>
            </a:ln>
            <a:effectLst>
              <a:outerShdw blurRad="381000" dist="254000" dir="5400000" sx="90000" sy="90000" algn="t"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椭圆 8">
            <a:extLst>
              <a:ext uri="{FF2B5EF4-FFF2-40B4-BE49-F238E27FC236}">
                <a16:creationId xmlns:a16="http://schemas.microsoft.com/office/drawing/2014/main" id="{AA6DB838-93C0-3003-6A90-95C0584FCAB3}"/>
              </a:ext>
            </a:extLst>
          </p:cNvPr>
          <p:cNvSpPr/>
          <p:nvPr/>
        </p:nvSpPr>
        <p:spPr>
          <a:xfrm rot="3093658">
            <a:off x="9124786" y="-1648429"/>
            <a:ext cx="3734127" cy="3734127"/>
          </a:xfrm>
          <a:prstGeom prst="ellipse">
            <a:avLst/>
          </a:prstGeom>
          <a:gradFill>
            <a:gsLst>
              <a:gs pos="0">
                <a:schemeClr val="accent4">
                  <a:lumMod val="20000"/>
                  <a:lumOff val="80000"/>
                  <a:alpha val="0"/>
                </a:schemeClr>
              </a:gs>
              <a:gs pos="100000">
                <a:schemeClr val="accent4">
                  <a:alpha val="5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id="{E574762A-D30E-264E-7E93-D63789E72EFE}"/>
              </a:ext>
            </a:extLst>
          </p:cNvPr>
          <p:cNvGrpSpPr/>
          <p:nvPr/>
        </p:nvGrpSpPr>
        <p:grpSpPr>
          <a:xfrm>
            <a:off x="9433336" y="4870347"/>
            <a:ext cx="2639377" cy="1616616"/>
            <a:chOff x="9433336" y="4870347"/>
            <a:chExt cx="2639377" cy="1616616"/>
          </a:xfrm>
        </p:grpSpPr>
        <p:sp>
          <p:nvSpPr>
            <p:cNvPr id="13" name="椭圆 12">
              <a:extLst>
                <a:ext uri="{FF2B5EF4-FFF2-40B4-BE49-F238E27FC236}">
                  <a16:creationId xmlns:a16="http://schemas.microsoft.com/office/drawing/2014/main" id="{2EC1D26A-EC1A-453E-E216-0AF08BFCE139}"/>
                </a:ext>
              </a:extLst>
            </p:cNvPr>
            <p:cNvSpPr/>
            <p:nvPr/>
          </p:nvSpPr>
          <p:spPr>
            <a:xfrm rot="20635351">
              <a:off x="9433336" y="4870347"/>
              <a:ext cx="1392882" cy="1392882"/>
            </a:xfrm>
            <a:prstGeom prst="ellipse">
              <a:avLst/>
            </a:prstGeom>
            <a:gradFill>
              <a:gsLst>
                <a:gs pos="0">
                  <a:schemeClr val="accent4">
                    <a:lumMod val="20000"/>
                    <a:lumOff val="80000"/>
                    <a:alpha val="0"/>
                  </a:schemeClr>
                </a:gs>
                <a:gs pos="100000">
                  <a:schemeClr val="accent4">
                    <a:alpha val="4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68BAB929-BA35-014B-8FF7-236B4D562D5D}"/>
                </a:ext>
              </a:extLst>
            </p:cNvPr>
            <p:cNvSpPr/>
            <p:nvPr/>
          </p:nvSpPr>
          <p:spPr>
            <a:xfrm rot="1295911">
              <a:off x="11271825" y="5686075"/>
              <a:ext cx="800888" cy="800888"/>
            </a:xfrm>
            <a:prstGeom prst="ellipse">
              <a:avLst/>
            </a:prstGeom>
            <a:gradFill>
              <a:gsLst>
                <a:gs pos="0">
                  <a:schemeClr val="accent4">
                    <a:lumMod val="20000"/>
                    <a:lumOff val="80000"/>
                    <a:alpha val="0"/>
                  </a:schemeClr>
                </a:gs>
                <a:gs pos="100000">
                  <a:schemeClr val="accent4">
                    <a:alpha val="4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6860103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89" name="组合 88">
            <a:extLst>
              <a:ext uri="{FF2B5EF4-FFF2-40B4-BE49-F238E27FC236}">
                <a16:creationId xmlns:a16="http://schemas.microsoft.com/office/drawing/2014/main" id="{09AE0AA5-1FC8-ED1A-5D73-8E15D6726A05}"/>
              </a:ext>
            </a:extLst>
          </p:cNvPr>
          <p:cNvGrpSpPr/>
          <p:nvPr/>
        </p:nvGrpSpPr>
        <p:grpSpPr>
          <a:xfrm>
            <a:off x="518658" y="549275"/>
            <a:ext cx="11150832" cy="5759450"/>
            <a:chOff x="518658" y="549275"/>
            <a:chExt cx="11150832" cy="5759450"/>
          </a:xfrm>
        </p:grpSpPr>
        <p:sp>
          <p:nvSpPr>
            <p:cNvPr id="58" name="矩形: 圆角 57">
              <a:extLst>
                <a:ext uri="{FF2B5EF4-FFF2-40B4-BE49-F238E27FC236}">
                  <a16:creationId xmlns:a16="http://schemas.microsoft.com/office/drawing/2014/main" id="{D198837E-4797-8DE4-F5E5-9DFC62037FAB}"/>
                </a:ext>
              </a:extLst>
            </p:cNvPr>
            <p:cNvSpPr/>
            <p:nvPr/>
          </p:nvSpPr>
          <p:spPr>
            <a:xfrm>
              <a:off x="518658" y="549275"/>
              <a:ext cx="11150832" cy="5759450"/>
            </a:xfrm>
            <a:prstGeom prst="roundRect">
              <a:avLst>
                <a:gd name="adj" fmla="val 3709"/>
              </a:avLst>
            </a:prstGeom>
            <a:solidFill>
              <a:schemeClr val="bg1">
                <a:alpha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85" name="组合 84">
              <a:extLst>
                <a:ext uri="{FF2B5EF4-FFF2-40B4-BE49-F238E27FC236}">
                  <a16:creationId xmlns:a16="http://schemas.microsoft.com/office/drawing/2014/main" id="{685E4E9A-A28F-1180-549F-731E70B6C0CF}"/>
                </a:ext>
              </a:extLst>
            </p:cNvPr>
            <p:cNvGrpSpPr/>
            <p:nvPr/>
          </p:nvGrpSpPr>
          <p:grpSpPr>
            <a:xfrm>
              <a:off x="695325" y="549275"/>
              <a:ext cx="3276600" cy="705097"/>
              <a:chOff x="695325" y="549275"/>
              <a:chExt cx="3276600" cy="705097"/>
            </a:xfrm>
          </p:grpSpPr>
          <p:sp>
            <p:nvSpPr>
              <p:cNvPr id="83" name="任意多边形: 形状 82">
                <a:extLst>
                  <a:ext uri="{FF2B5EF4-FFF2-40B4-BE49-F238E27FC236}">
                    <a16:creationId xmlns:a16="http://schemas.microsoft.com/office/drawing/2014/main" id="{3981C318-FB3C-C354-F768-59AA10A360B4}"/>
                  </a:ext>
                </a:extLst>
              </p:cNvPr>
              <p:cNvSpPr/>
              <p:nvPr/>
            </p:nvSpPr>
            <p:spPr>
              <a:xfrm>
                <a:off x="695325" y="549275"/>
                <a:ext cx="3276600" cy="705097"/>
              </a:xfrm>
              <a:custGeom>
                <a:avLst/>
                <a:gdLst>
                  <a:gd name="connsiteX0" fmla="*/ 0 w 3276600"/>
                  <a:gd name="connsiteY0" fmla="*/ 0 h 705097"/>
                  <a:gd name="connsiteX1" fmla="*/ 80 w 3276600"/>
                  <a:gd name="connsiteY1" fmla="*/ 0 h 705097"/>
                  <a:gd name="connsiteX2" fmla="*/ 80 w 3276600"/>
                  <a:gd name="connsiteY2" fmla="*/ 705096 h 705097"/>
                  <a:gd name="connsiteX3" fmla="*/ 705176 w 3276600"/>
                  <a:gd name="connsiteY3" fmla="*/ 705096 h 705097"/>
                  <a:gd name="connsiteX4" fmla="*/ 80 w 3276600"/>
                  <a:gd name="connsiteY4" fmla="*/ 0 h 705097"/>
                  <a:gd name="connsiteX5" fmla="*/ 3276600 w 3276600"/>
                  <a:gd name="connsiteY5" fmla="*/ 0 h 705097"/>
                  <a:gd name="connsiteX6" fmla="*/ 3276600 w 3276600"/>
                  <a:gd name="connsiteY6" fmla="*/ 1 h 705097"/>
                  <a:gd name="connsiteX7" fmla="*/ 2571504 w 3276600"/>
                  <a:gd name="connsiteY7" fmla="*/ 705097 h 705097"/>
                  <a:gd name="connsiteX8" fmla="*/ 0 w 3276600"/>
                  <a:gd name="connsiteY8" fmla="*/ 705097 h 705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76600" h="705097">
                    <a:moveTo>
                      <a:pt x="0" y="0"/>
                    </a:moveTo>
                    <a:lnTo>
                      <a:pt x="80" y="0"/>
                    </a:lnTo>
                    <a:lnTo>
                      <a:pt x="80" y="705096"/>
                    </a:lnTo>
                    <a:lnTo>
                      <a:pt x="705176" y="705096"/>
                    </a:lnTo>
                    <a:lnTo>
                      <a:pt x="80" y="0"/>
                    </a:lnTo>
                    <a:lnTo>
                      <a:pt x="3276600" y="0"/>
                    </a:lnTo>
                    <a:lnTo>
                      <a:pt x="3276600" y="1"/>
                    </a:lnTo>
                    <a:lnTo>
                      <a:pt x="2571504" y="705097"/>
                    </a:lnTo>
                    <a:lnTo>
                      <a:pt x="0" y="705097"/>
                    </a:lnTo>
                    <a:close/>
                  </a:path>
                </a:pathLst>
              </a:custGeom>
              <a:solidFill>
                <a:schemeClr val="accent4">
                  <a:alpha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4" name="文本框 83">
                <a:extLst>
                  <a:ext uri="{FF2B5EF4-FFF2-40B4-BE49-F238E27FC236}">
                    <a16:creationId xmlns:a16="http://schemas.microsoft.com/office/drawing/2014/main" id="{B24FCC14-807E-3959-9407-77E5F8AF63CF}"/>
                  </a:ext>
                </a:extLst>
              </p:cNvPr>
              <p:cNvSpPr txBox="1"/>
              <p:nvPr/>
            </p:nvSpPr>
            <p:spPr>
              <a:xfrm>
                <a:off x="1118473" y="640213"/>
                <a:ext cx="2430304" cy="523220"/>
              </a:xfrm>
              <a:prstGeom prst="rect">
                <a:avLst/>
              </a:prstGeom>
              <a:noFill/>
            </p:spPr>
            <p:txBody>
              <a:bodyPr wrap="none" rtlCol="0">
                <a:spAutoFit/>
              </a:bodyPr>
              <a:lstStyle/>
              <a:p>
                <a:r>
                  <a:rPr lang="zh-CN" altLang="en-US" sz="2800" dirty="0">
                    <a:latin typeface="+mj-ea"/>
                    <a:ea typeface="+mj-ea"/>
                  </a:rPr>
                  <a:t>前期工作回顾</a:t>
                </a:r>
              </a:p>
            </p:txBody>
          </p:sp>
        </p:grpSp>
      </p:grpSp>
      <p:grpSp>
        <p:nvGrpSpPr>
          <p:cNvPr id="62" name="组合 61">
            <a:extLst>
              <a:ext uri="{FF2B5EF4-FFF2-40B4-BE49-F238E27FC236}">
                <a16:creationId xmlns:a16="http://schemas.microsoft.com/office/drawing/2014/main" id="{E9ECEEC5-6736-1F7C-36E4-060DEBD4E07A}"/>
              </a:ext>
            </a:extLst>
          </p:cNvPr>
          <p:cNvGrpSpPr/>
          <p:nvPr/>
        </p:nvGrpSpPr>
        <p:grpSpPr>
          <a:xfrm>
            <a:off x="782089" y="1720303"/>
            <a:ext cx="5101769" cy="2652233"/>
            <a:chOff x="699177" y="1817757"/>
            <a:chExt cx="5101769" cy="2652233"/>
          </a:xfrm>
        </p:grpSpPr>
        <p:grpSp>
          <p:nvGrpSpPr>
            <p:cNvPr id="2" name="组合 1">
              <a:extLst>
                <a:ext uri="{FF2B5EF4-FFF2-40B4-BE49-F238E27FC236}">
                  <a16:creationId xmlns:a16="http://schemas.microsoft.com/office/drawing/2014/main" id="{1F692F50-8E90-7983-7BB5-DFA9DDF4B799}"/>
                </a:ext>
              </a:extLst>
            </p:cNvPr>
            <p:cNvGrpSpPr/>
            <p:nvPr/>
          </p:nvGrpSpPr>
          <p:grpSpPr>
            <a:xfrm>
              <a:off x="3148713" y="1817757"/>
              <a:ext cx="2652233" cy="2652233"/>
              <a:chOff x="3282828" y="3079506"/>
              <a:chExt cx="2159244" cy="2159244"/>
            </a:xfrm>
            <a:effectLst>
              <a:outerShdw blurRad="381000" dist="381000" dir="5400000" sx="90000" sy="90000" algn="t" rotWithShape="0">
                <a:schemeClr val="accent1">
                  <a:lumMod val="75000"/>
                  <a:alpha val="35000"/>
                </a:schemeClr>
              </a:outerShdw>
            </a:effectLst>
          </p:grpSpPr>
          <p:sp>
            <p:nvSpPr>
              <p:cNvPr id="3" name="任意多边形 75">
                <a:extLst>
                  <a:ext uri="{FF2B5EF4-FFF2-40B4-BE49-F238E27FC236}">
                    <a16:creationId xmlns:a16="http://schemas.microsoft.com/office/drawing/2014/main" id="{0D108CD5-A08A-034C-4EC4-E2238F5242E2}"/>
                  </a:ext>
                </a:extLst>
              </p:cNvPr>
              <p:cNvSpPr/>
              <p:nvPr/>
            </p:nvSpPr>
            <p:spPr>
              <a:xfrm>
                <a:off x="3282828" y="3079506"/>
                <a:ext cx="2159244" cy="2159244"/>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 name="椭圆 3">
                <a:extLst>
                  <a:ext uri="{FF2B5EF4-FFF2-40B4-BE49-F238E27FC236}">
                    <a16:creationId xmlns:a16="http://schemas.microsoft.com/office/drawing/2014/main" id="{CF48ACD4-8F0F-F45A-0BCB-678096A57998}"/>
                  </a:ext>
                </a:extLst>
              </p:cNvPr>
              <p:cNvSpPr/>
              <p:nvPr/>
            </p:nvSpPr>
            <p:spPr>
              <a:xfrm>
                <a:off x="3632322" y="3429001"/>
                <a:ext cx="1460256" cy="1460254"/>
              </a:xfrm>
              <a:prstGeom prst="ellipse">
                <a:avLst/>
              </a:prstGeom>
              <a:gradFill>
                <a:gsLst>
                  <a:gs pos="0">
                    <a:schemeClr val="accent1">
                      <a:lumMod val="40000"/>
                      <a:lumOff val="60000"/>
                    </a:schemeClr>
                  </a:gs>
                  <a:gs pos="100000">
                    <a:schemeClr val="accent1"/>
                  </a:gs>
                </a:gsLst>
                <a:lin ang="2700000" scaled="0"/>
              </a:gradFill>
              <a:ln>
                <a:noFill/>
              </a:ln>
              <a:effectLst>
                <a:innerShdw blurRad="152400" dist="38100" dir="12600000">
                  <a:prstClr val="black">
                    <a:alpha val="5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椭圆 4">
                <a:extLst>
                  <a:ext uri="{FF2B5EF4-FFF2-40B4-BE49-F238E27FC236}">
                    <a16:creationId xmlns:a16="http://schemas.microsoft.com/office/drawing/2014/main" id="{718D6DA7-8FC9-BCC6-5293-88A5BC566187}"/>
                  </a:ext>
                </a:extLst>
              </p:cNvPr>
              <p:cNvSpPr/>
              <p:nvPr/>
            </p:nvSpPr>
            <p:spPr>
              <a:xfrm>
                <a:off x="3814762" y="3611440"/>
                <a:ext cx="1095376" cy="1095376"/>
              </a:xfrm>
              <a:prstGeom prst="ellipse">
                <a:avLst/>
              </a:prstGeom>
              <a:gradFill>
                <a:gsLst>
                  <a:gs pos="100000">
                    <a:schemeClr val="bg1">
                      <a:lumMod val="85000"/>
                    </a:schemeClr>
                  </a:gs>
                  <a:gs pos="0">
                    <a:schemeClr val="bg1"/>
                  </a:gs>
                </a:gsLst>
                <a:lin ang="2700000" scaled="1"/>
              </a:gradFill>
              <a:ln>
                <a:noFill/>
              </a:ln>
              <a:effectLst>
                <a:outerShdw blurRad="88900" dist="381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accent4"/>
                    </a:solidFill>
                    <a:latin typeface="+mj-lt"/>
                  </a:rPr>
                  <a:t>01</a:t>
                </a:r>
                <a:endParaRPr lang="zh-CN" altLang="en-US" sz="3200" dirty="0">
                  <a:solidFill>
                    <a:schemeClr val="accent4"/>
                  </a:solidFill>
                  <a:latin typeface="+mj-lt"/>
                </a:endParaRPr>
              </a:p>
            </p:txBody>
          </p:sp>
        </p:grpSp>
        <p:grpSp>
          <p:nvGrpSpPr>
            <p:cNvPr id="25" name="组合 24">
              <a:extLst>
                <a:ext uri="{FF2B5EF4-FFF2-40B4-BE49-F238E27FC236}">
                  <a16:creationId xmlns:a16="http://schemas.microsoft.com/office/drawing/2014/main" id="{AF35A6D1-BFAB-3278-301D-BF3764F5A312}"/>
                </a:ext>
              </a:extLst>
            </p:cNvPr>
            <p:cNvGrpSpPr/>
            <p:nvPr/>
          </p:nvGrpSpPr>
          <p:grpSpPr>
            <a:xfrm flipH="1">
              <a:off x="767274" y="1947795"/>
              <a:ext cx="2681594" cy="584200"/>
              <a:chOff x="8812442" y="2511247"/>
              <a:chExt cx="2681594" cy="584200"/>
            </a:xfrm>
          </p:grpSpPr>
          <p:cxnSp>
            <p:nvCxnSpPr>
              <p:cNvPr id="26" name="直接连接符 25">
                <a:extLst>
                  <a:ext uri="{FF2B5EF4-FFF2-40B4-BE49-F238E27FC236}">
                    <a16:creationId xmlns:a16="http://schemas.microsoft.com/office/drawing/2014/main" id="{E4036C04-6414-CADC-43C1-16AE33A810FB}"/>
                  </a:ext>
                </a:extLst>
              </p:cNvPr>
              <p:cNvCxnSpPr/>
              <p:nvPr/>
            </p:nvCxnSpPr>
            <p:spPr>
              <a:xfrm flipV="1">
                <a:off x="8812442" y="2511247"/>
                <a:ext cx="584200" cy="584200"/>
              </a:xfrm>
              <a:prstGeom prst="line">
                <a:avLst/>
              </a:prstGeom>
              <a:ln w="19050">
                <a:headEnd type="diamond"/>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E01B558D-5B11-A396-3F2E-08DFBF77477B}"/>
                  </a:ext>
                </a:extLst>
              </p:cNvPr>
              <p:cNvCxnSpPr/>
              <p:nvPr/>
            </p:nvCxnSpPr>
            <p:spPr>
              <a:xfrm>
                <a:off x="9387116" y="2511247"/>
                <a:ext cx="2106920"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32" name="文本框 31">
              <a:extLst>
                <a:ext uri="{FF2B5EF4-FFF2-40B4-BE49-F238E27FC236}">
                  <a16:creationId xmlns:a16="http://schemas.microsoft.com/office/drawing/2014/main" id="{6123C61F-DD05-E4F3-388B-284544F1E403}"/>
                </a:ext>
              </a:extLst>
            </p:cNvPr>
            <p:cNvSpPr txBox="1"/>
            <p:nvPr/>
          </p:nvSpPr>
          <p:spPr>
            <a:xfrm>
              <a:off x="699177" y="2003196"/>
              <a:ext cx="1830473" cy="400110"/>
            </a:xfrm>
            <a:prstGeom prst="rect">
              <a:avLst/>
            </a:prstGeom>
            <a:noFill/>
          </p:spPr>
          <p:txBody>
            <a:bodyPr wrap="square" rtlCol="0">
              <a:spAutoFit/>
            </a:bodyPr>
            <a:lstStyle/>
            <a:p>
              <a:r>
                <a:rPr lang="zh-CN" altLang="en-US" sz="2000" dirty="0">
                  <a:latin typeface="+mj-ea"/>
                  <a:ea typeface="+mj-ea"/>
                </a:rPr>
                <a:t>添加小标题</a:t>
              </a:r>
            </a:p>
          </p:txBody>
        </p:sp>
        <p:sp>
          <p:nvSpPr>
            <p:cNvPr id="33" name="文本框 32">
              <a:extLst>
                <a:ext uri="{FF2B5EF4-FFF2-40B4-BE49-F238E27FC236}">
                  <a16:creationId xmlns:a16="http://schemas.microsoft.com/office/drawing/2014/main" id="{055A5D9E-D35F-85A0-C467-9E6BC55AD6A1}"/>
                </a:ext>
              </a:extLst>
            </p:cNvPr>
            <p:cNvSpPr txBox="1"/>
            <p:nvPr/>
          </p:nvSpPr>
          <p:spPr>
            <a:xfrm>
              <a:off x="699177" y="2344416"/>
              <a:ext cx="2771424" cy="710259"/>
            </a:xfrm>
            <a:prstGeom prst="rect">
              <a:avLst/>
            </a:prstGeom>
            <a:noFill/>
          </p:spPr>
          <p:txBody>
            <a:bodyPr wrap="square" rtlCol="0">
              <a:spAutoFit/>
            </a:bodyPr>
            <a:lstStyle/>
            <a:p>
              <a:pPr>
                <a:lnSpc>
                  <a:spcPct val="130000"/>
                </a:lnSpc>
              </a:pPr>
              <a:r>
                <a:rPr lang="zh-CN" altLang="en-US" sz="1600" dirty="0">
                  <a:latin typeface="+mn-ea"/>
                </a:rPr>
                <a:t>单击此处添加</a:t>
              </a:r>
              <a:endParaRPr lang="en-US" altLang="zh-CN" sz="1600" dirty="0">
                <a:latin typeface="+mn-ea"/>
              </a:endParaRPr>
            </a:p>
            <a:p>
              <a:pPr>
                <a:lnSpc>
                  <a:spcPct val="130000"/>
                </a:lnSpc>
              </a:pPr>
              <a:r>
                <a:rPr lang="zh-CN" altLang="en-US" sz="1600" dirty="0">
                  <a:latin typeface="+mn-ea"/>
                </a:rPr>
                <a:t>小标题内容添加小标题内容</a:t>
              </a:r>
            </a:p>
          </p:txBody>
        </p:sp>
      </p:grpSp>
      <p:grpSp>
        <p:nvGrpSpPr>
          <p:cNvPr id="63" name="组合 62">
            <a:extLst>
              <a:ext uri="{FF2B5EF4-FFF2-40B4-BE49-F238E27FC236}">
                <a16:creationId xmlns:a16="http://schemas.microsoft.com/office/drawing/2014/main" id="{579BD195-A555-CC76-CAE0-A259B49875B3}"/>
              </a:ext>
            </a:extLst>
          </p:cNvPr>
          <p:cNvGrpSpPr/>
          <p:nvPr/>
        </p:nvGrpSpPr>
        <p:grpSpPr>
          <a:xfrm>
            <a:off x="2515117" y="4221201"/>
            <a:ext cx="4400408" cy="1807884"/>
            <a:chOff x="2432205" y="4318655"/>
            <a:chExt cx="4400408" cy="1807884"/>
          </a:xfrm>
        </p:grpSpPr>
        <p:grpSp>
          <p:nvGrpSpPr>
            <p:cNvPr id="14" name="组合 13">
              <a:extLst>
                <a:ext uri="{FF2B5EF4-FFF2-40B4-BE49-F238E27FC236}">
                  <a16:creationId xmlns:a16="http://schemas.microsoft.com/office/drawing/2014/main" id="{9B20BDC1-9B62-48B3-53F8-2561D45A5C8D}"/>
                </a:ext>
              </a:extLst>
            </p:cNvPr>
            <p:cNvGrpSpPr/>
            <p:nvPr/>
          </p:nvGrpSpPr>
          <p:grpSpPr>
            <a:xfrm>
              <a:off x="5024729" y="4318655"/>
              <a:ext cx="1807884" cy="1807884"/>
              <a:chOff x="3282828" y="3079506"/>
              <a:chExt cx="2159244" cy="2159244"/>
            </a:xfrm>
            <a:effectLst>
              <a:outerShdw blurRad="381000" dist="381000" dir="5400000" sx="90000" sy="90000" algn="t" rotWithShape="0">
                <a:schemeClr val="accent1">
                  <a:lumMod val="75000"/>
                  <a:alpha val="35000"/>
                </a:schemeClr>
              </a:outerShdw>
            </a:effectLst>
          </p:grpSpPr>
          <p:sp>
            <p:nvSpPr>
              <p:cNvPr id="16" name="任意多边形 75">
                <a:extLst>
                  <a:ext uri="{FF2B5EF4-FFF2-40B4-BE49-F238E27FC236}">
                    <a16:creationId xmlns:a16="http://schemas.microsoft.com/office/drawing/2014/main" id="{60EBE5F0-DE83-4330-1A68-06B863B51BC3}"/>
                  </a:ext>
                </a:extLst>
              </p:cNvPr>
              <p:cNvSpPr/>
              <p:nvPr/>
            </p:nvSpPr>
            <p:spPr>
              <a:xfrm>
                <a:off x="3282828" y="3079506"/>
                <a:ext cx="2159244" cy="2159244"/>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7" name="椭圆 16">
                <a:extLst>
                  <a:ext uri="{FF2B5EF4-FFF2-40B4-BE49-F238E27FC236}">
                    <a16:creationId xmlns:a16="http://schemas.microsoft.com/office/drawing/2014/main" id="{DB21E978-2DE5-A25A-0A53-93F84E987FB8}"/>
                  </a:ext>
                </a:extLst>
              </p:cNvPr>
              <p:cNvSpPr/>
              <p:nvPr/>
            </p:nvSpPr>
            <p:spPr>
              <a:xfrm>
                <a:off x="3632322" y="3429001"/>
                <a:ext cx="1460256" cy="1460254"/>
              </a:xfrm>
              <a:prstGeom prst="ellipse">
                <a:avLst/>
              </a:prstGeom>
              <a:gradFill>
                <a:gsLst>
                  <a:gs pos="0">
                    <a:schemeClr val="accent1">
                      <a:lumMod val="40000"/>
                      <a:lumOff val="60000"/>
                    </a:schemeClr>
                  </a:gs>
                  <a:gs pos="100000">
                    <a:schemeClr val="accent1"/>
                  </a:gs>
                </a:gsLst>
                <a:lin ang="2700000" scaled="0"/>
              </a:gradFill>
              <a:ln>
                <a:noFill/>
              </a:ln>
              <a:effectLst>
                <a:innerShdw blurRad="152400" dist="38100" dir="12600000">
                  <a:prstClr val="black">
                    <a:alpha val="5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椭圆 17">
                <a:extLst>
                  <a:ext uri="{FF2B5EF4-FFF2-40B4-BE49-F238E27FC236}">
                    <a16:creationId xmlns:a16="http://schemas.microsoft.com/office/drawing/2014/main" id="{722CDF8A-FD03-B7E3-504D-1F644D3AC089}"/>
                  </a:ext>
                </a:extLst>
              </p:cNvPr>
              <p:cNvSpPr/>
              <p:nvPr/>
            </p:nvSpPr>
            <p:spPr>
              <a:xfrm>
                <a:off x="3814762" y="3611440"/>
                <a:ext cx="1095376" cy="1095376"/>
              </a:xfrm>
              <a:prstGeom prst="ellipse">
                <a:avLst/>
              </a:prstGeom>
              <a:gradFill>
                <a:gsLst>
                  <a:gs pos="100000">
                    <a:schemeClr val="bg1">
                      <a:lumMod val="85000"/>
                    </a:schemeClr>
                  </a:gs>
                  <a:gs pos="0">
                    <a:schemeClr val="bg1"/>
                  </a:gs>
                </a:gsLst>
                <a:lin ang="2700000" scaled="1"/>
              </a:gradFill>
              <a:ln>
                <a:noFill/>
              </a:ln>
              <a:effectLst>
                <a:outerShdw blurRad="88900" dist="381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accent4"/>
                    </a:solidFill>
                    <a:latin typeface="+mj-lt"/>
                  </a:rPr>
                  <a:t>04</a:t>
                </a:r>
                <a:endParaRPr lang="zh-CN" altLang="en-US" sz="3200" dirty="0">
                  <a:solidFill>
                    <a:schemeClr val="accent4"/>
                  </a:solidFill>
                  <a:latin typeface="+mj-lt"/>
                </a:endParaRPr>
              </a:p>
            </p:txBody>
          </p:sp>
        </p:grpSp>
        <p:grpSp>
          <p:nvGrpSpPr>
            <p:cNvPr id="28" name="组合 27">
              <a:extLst>
                <a:ext uri="{FF2B5EF4-FFF2-40B4-BE49-F238E27FC236}">
                  <a16:creationId xmlns:a16="http://schemas.microsoft.com/office/drawing/2014/main" id="{384D49DB-787E-6DF3-E734-2A400FF23F4D}"/>
                </a:ext>
              </a:extLst>
            </p:cNvPr>
            <p:cNvGrpSpPr/>
            <p:nvPr/>
          </p:nvGrpSpPr>
          <p:grpSpPr>
            <a:xfrm flipH="1">
              <a:off x="2432205" y="4646362"/>
              <a:ext cx="2681594" cy="584200"/>
              <a:chOff x="8812442" y="2511247"/>
              <a:chExt cx="2681594" cy="584200"/>
            </a:xfrm>
          </p:grpSpPr>
          <p:cxnSp>
            <p:nvCxnSpPr>
              <p:cNvPr id="29" name="直接连接符 28">
                <a:extLst>
                  <a:ext uri="{FF2B5EF4-FFF2-40B4-BE49-F238E27FC236}">
                    <a16:creationId xmlns:a16="http://schemas.microsoft.com/office/drawing/2014/main" id="{0C823CFC-5E4E-B031-1BD2-BA82992D4758}"/>
                  </a:ext>
                </a:extLst>
              </p:cNvPr>
              <p:cNvCxnSpPr/>
              <p:nvPr/>
            </p:nvCxnSpPr>
            <p:spPr>
              <a:xfrm flipV="1">
                <a:off x="8812442" y="2511247"/>
                <a:ext cx="584200" cy="584200"/>
              </a:xfrm>
              <a:prstGeom prst="line">
                <a:avLst/>
              </a:prstGeom>
              <a:ln w="19050">
                <a:headEnd type="diamond"/>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84E342B-EE27-56AF-0756-2DB167BC20C8}"/>
                  </a:ext>
                </a:extLst>
              </p:cNvPr>
              <p:cNvCxnSpPr/>
              <p:nvPr/>
            </p:nvCxnSpPr>
            <p:spPr>
              <a:xfrm>
                <a:off x="9387116" y="2511247"/>
                <a:ext cx="2106920"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35" name="文本框 34">
              <a:extLst>
                <a:ext uri="{FF2B5EF4-FFF2-40B4-BE49-F238E27FC236}">
                  <a16:creationId xmlns:a16="http://schemas.microsoft.com/office/drawing/2014/main" id="{D9B833F3-2925-3885-920E-ACF9916D1535}"/>
                </a:ext>
              </a:extLst>
            </p:cNvPr>
            <p:cNvSpPr txBox="1"/>
            <p:nvPr/>
          </p:nvSpPr>
          <p:spPr>
            <a:xfrm>
              <a:off x="2444152" y="4782436"/>
              <a:ext cx="1830473" cy="400110"/>
            </a:xfrm>
            <a:prstGeom prst="rect">
              <a:avLst/>
            </a:prstGeom>
            <a:noFill/>
          </p:spPr>
          <p:txBody>
            <a:bodyPr wrap="square" rtlCol="0">
              <a:spAutoFit/>
            </a:bodyPr>
            <a:lstStyle/>
            <a:p>
              <a:r>
                <a:rPr lang="zh-CN" altLang="en-US" sz="2000" dirty="0">
                  <a:latin typeface="+mj-ea"/>
                  <a:ea typeface="+mj-ea"/>
                </a:rPr>
                <a:t>添加小标题</a:t>
              </a:r>
            </a:p>
          </p:txBody>
        </p:sp>
        <p:sp>
          <p:nvSpPr>
            <p:cNvPr id="36" name="文本框 35">
              <a:extLst>
                <a:ext uri="{FF2B5EF4-FFF2-40B4-BE49-F238E27FC236}">
                  <a16:creationId xmlns:a16="http://schemas.microsoft.com/office/drawing/2014/main" id="{4A95F20B-2ACC-C8AC-15EA-D0ECF260B619}"/>
                </a:ext>
              </a:extLst>
            </p:cNvPr>
            <p:cNvSpPr txBox="1"/>
            <p:nvPr/>
          </p:nvSpPr>
          <p:spPr>
            <a:xfrm>
              <a:off x="2444152" y="5123656"/>
              <a:ext cx="2771424" cy="710259"/>
            </a:xfrm>
            <a:prstGeom prst="rect">
              <a:avLst/>
            </a:prstGeom>
            <a:noFill/>
          </p:spPr>
          <p:txBody>
            <a:bodyPr wrap="square" rtlCol="0">
              <a:spAutoFit/>
            </a:bodyPr>
            <a:lstStyle/>
            <a:p>
              <a:pPr>
                <a:lnSpc>
                  <a:spcPct val="130000"/>
                </a:lnSpc>
              </a:pPr>
              <a:r>
                <a:rPr lang="zh-CN" altLang="en-US" sz="1600" dirty="0">
                  <a:latin typeface="+mn-ea"/>
                </a:rPr>
                <a:t>单击此处添加</a:t>
              </a:r>
              <a:endParaRPr lang="en-US" altLang="zh-CN" sz="1600" dirty="0">
                <a:latin typeface="+mn-ea"/>
              </a:endParaRPr>
            </a:p>
            <a:p>
              <a:pPr>
                <a:lnSpc>
                  <a:spcPct val="130000"/>
                </a:lnSpc>
              </a:pPr>
              <a:r>
                <a:rPr lang="zh-CN" altLang="en-US" sz="1600" dirty="0">
                  <a:latin typeface="+mn-ea"/>
                </a:rPr>
                <a:t>小标题内容添加小标题内容</a:t>
              </a:r>
            </a:p>
          </p:txBody>
        </p:sp>
      </p:grpSp>
      <p:grpSp>
        <p:nvGrpSpPr>
          <p:cNvPr id="59" name="组合 58">
            <a:extLst>
              <a:ext uri="{FF2B5EF4-FFF2-40B4-BE49-F238E27FC236}">
                <a16:creationId xmlns:a16="http://schemas.microsoft.com/office/drawing/2014/main" id="{ABEDA13B-3D7A-9BBD-34D6-A5AE25F4495A}"/>
              </a:ext>
            </a:extLst>
          </p:cNvPr>
          <p:cNvGrpSpPr/>
          <p:nvPr/>
        </p:nvGrpSpPr>
        <p:grpSpPr>
          <a:xfrm>
            <a:off x="6966621" y="2986833"/>
            <a:ext cx="4439438" cy="1807884"/>
            <a:chOff x="6883709" y="3084287"/>
            <a:chExt cx="4439438" cy="1807884"/>
          </a:xfrm>
        </p:grpSpPr>
        <p:grpSp>
          <p:nvGrpSpPr>
            <p:cNvPr id="10" name="组合 9">
              <a:extLst>
                <a:ext uri="{FF2B5EF4-FFF2-40B4-BE49-F238E27FC236}">
                  <a16:creationId xmlns:a16="http://schemas.microsoft.com/office/drawing/2014/main" id="{D4E16C24-7072-79C1-6D08-BB3DED4B5422}"/>
                </a:ext>
              </a:extLst>
            </p:cNvPr>
            <p:cNvGrpSpPr/>
            <p:nvPr/>
          </p:nvGrpSpPr>
          <p:grpSpPr>
            <a:xfrm>
              <a:off x="6883709" y="3084287"/>
              <a:ext cx="1807884" cy="1807884"/>
              <a:chOff x="3282828" y="3079506"/>
              <a:chExt cx="2159244" cy="2159244"/>
            </a:xfrm>
            <a:effectLst>
              <a:outerShdw blurRad="381000" dist="381000" dir="5400000" sx="90000" sy="90000" algn="t" rotWithShape="0">
                <a:schemeClr val="accent1">
                  <a:alpha val="35000"/>
                </a:schemeClr>
              </a:outerShdw>
            </a:effectLst>
          </p:grpSpPr>
          <p:sp>
            <p:nvSpPr>
              <p:cNvPr id="11" name="任意多边形 75">
                <a:extLst>
                  <a:ext uri="{FF2B5EF4-FFF2-40B4-BE49-F238E27FC236}">
                    <a16:creationId xmlns:a16="http://schemas.microsoft.com/office/drawing/2014/main" id="{17B228AC-18CC-7E47-1725-228BB63ECBF9}"/>
                  </a:ext>
                </a:extLst>
              </p:cNvPr>
              <p:cNvSpPr/>
              <p:nvPr/>
            </p:nvSpPr>
            <p:spPr>
              <a:xfrm>
                <a:off x="3282828" y="3079506"/>
                <a:ext cx="2159244" cy="2159244"/>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2" name="椭圆 11">
                <a:extLst>
                  <a:ext uri="{FF2B5EF4-FFF2-40B4-BE49-F238E27FC236}">
                    <a16:creationId xmlns:a16="http://schemas.microsoft.com/office/drawing/2014/main" id="{96F001B9-59B0-2A7A-CFF3-C9CEF2CFE70E}"/>
                  </a:ext>
                </a:extLst>
              </p:cNvPr>
              <p:cNvSpPr/>
              <p:nvPr/>
            </p:nvSpPr>
            <p:spPr>
              <a:xfrm>
                <a:off x="3632322" y="3429001"/>
                <a:ext cx="1460256" cy="1460254"/>
              </a:xfrm>
              <a:prstGeom prst="ellipse">
                <a:avLst/>
              </a:prstGeom>
              <a:gradFill>
                <a:gsLst>
                  <a:gs pos="0">
                    <a:schemeClr val="accent1">
                      <a:lumMod val="40000"/>
                      <a:lumOff val="60000"/>
                    </a:schemeClr>
                  </a:gs>
                  <a:gs pos="100000">
                    <a:schemeClr val="accent1"/>
                  </a:gs>
                </a:gsLst>
                <a:lin ang="2700000" scaled="0"/>
              </a:gradFill>
              <a:ln>
                <a:noFill/>
              </a:ln>
              <a:effectLst>
                <a:innerShdw blurRad="152400" dist="38100" dir="12600000">
                  <a:prstClr val="black">
                    <a:alpha val="5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椭圆 12">
                <a:extLst>
                  <a:ext uri="{FF2B5EF4-FFF2-40B4-BE49-F238E27FC236}">
                    <a16:creationId xmlns:a16="http://schemas.microsoft.com/office/drawing/2014/main" id="{3CAE4B68-6A6A-606A-7349-15E1806C9494}"/>
                  </a:ext>
                </a:extLst>
              </p:cNvPr>
              <p:cNvSpPr/>
              <p:nvPr/>
            </p:nvSpPr>
            <p:spPr>
              <a:xfrm>
                <a:off x="3814762" y="3611440"/>
                <a:ext cx="1095376" cy="1095376"/>
              </a:xfrm>
              <a:prstGeom prst="ellipse">
                <a:avLst/>
              </a:prstGeom>
              <a:gradFill>
                <a:gsLst>
                  <a:gs pos="100000">
                    <a:schemeClr val="bg1">
                      <a:lumMod val="85000"/>
                    </a:schemeClr>
                  </a:gs>
                  <a:gs pos="0">
                    <a:schemeClr val="bg1"/>
                  </a:gs>
                </a:gsLst>
                <a:lin ang="2700000" scaled="1"/>
              </a:gradFill>
              <a:ln>
                <a:noFill/>
              </a:ln>
              <a:effectLst>
                <a:outerShdw blurRad="88900" dist="381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accent4"/>
                    </a:solidFill>
                    <a:latin typeface="+mj-lt"/>
                  </a:rPr>
                  <a:t>03</a:t>
                </a:r>
                <a:endParaRPr lang="zh-CN" altLang="en-US" sz="3200" dirty="0">
                  <a:solidFill>
                    <a:schemeClr val="accent4"/>
                  </a:solidFill>
                  <a:latin typeface="+mj-lt"/>
                </a:endParaRPr>
              </a:p>
            </p:txBody>
          </p:sp>
        </p:grpSp>
        <p:grpSp>
          <p:nvGrpSpPr>
            <p:cNvPr id="19" name="组合 18">
              <a:extLst>
                <a:ext uri="{FF2B5EF4-FFF2-40B4-BE49-F238E27FC236}">
                  <a16:creationId xmlns:a16="http://schemas.microsoft.com/office/drawing/2014/main" id="{9FF1F50E-D275-FED2-DE12-7E85C3EEAD90}"/>
                </a:ext>
              </a:extLst>
            </p:cNvPr>
            <p:cNvGrpSpPr/>
            <p:nvPr/>
          </p:nvGrpSpPr>
          <p:grpSpPr>
            <a:xfrm>
              <a:off x="8551723" y="3377187"/>
              <a:ext cx="2681594" cy="584200"/>
              <a:chOff x="8812442" y="2511247"/>
              <a:chExt cx="2681594" cy="584200"/>
            </a:xfrm>
          </p:grpSpPr>
          <p:cxnSp>
            <p:nvCxnSpPr>
              <p:cNvPr id="20" name="直接连接符 19">
                <a:extLst>
                  <a:ext uri="{FF2B5EF4-FFF2-40B4-BE49-F238E27FC236}">
                    <a16:creationId xmlns:a16="http://schemas.microsoft.com/office/drawing/2014/main" id="{294EC1B8-BE11-4C1A-1041-7F9AF88C2FE0}"/>
                  </a:ext>
                </a:extLst>
              </p:cNvPr>
              <p:cNvCxnSpPr/>
              <p:nvPr/>
            </p:nvCxnSpPr>
            <p:spPr>
              <a:xfrm flipV="1">
                <a:off x="8812442" y="2511247"/>
                <a:ext cx="584200" cy="584200"/>
              </a:xfrm>
              <a:prstGeom prst="line">
                <a:avLst/>
              </a:prstGeom>
              <a:ln w="19050">
                <a:headEnd type="diamond"/>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5F324C41-9BB9-B1E1-C8D8-87DCD55F3355}"/>
                  </a:ext>
                </a:extLst>
              </p:cNvPr>
              <p:cNvCxnSpPr/>
              <p:nvPr/>
            </p:nvCxnSpPr>
            <p:spPr>
              <a:xfrm>
                <a:off x="9387116" y="2511247"/>
                <a:ext cx="2106920"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38" name="文本框 37">
              <a:extLst>
                <a:ext uri="{FF2B5EF4-FFF2-40B4-BE49-F238E27FC236}">
                  <a16:creationId xmlns:a16="http://schemas.microsoft.com/office/drawing/2014/main" id="{88C756FE-3399-C18E-0CF1-09692847FFEB}"/>
                </a:ext>
              </a:extLst>
            </p:cNvPr>
            <p:cNvSpPr txBox="1"/>
            <p:nvPr/>
          </p:nvSpPr>
          <p:spPr>
            <a:xfrm flipH="1">
              <a:off x="9492674" y="3494711"/>
              <a:ext cx="1830473" cy="400110"/>
            </a:xfrm>
            <a:prstGeom prst="rect">
              <a:avLst/>
            </a:prstGeom>
            <a:noFill/>
          </p:spPr>
          <p:txBody>
            <a:bodyPr wrap="square" rtlCol="0">
              <a:spAutoFit/>
            </a:bodyPr>
            <a:lstStyle/>
            <a:p>
              <a:pPr algn="r"/>
              <a:r>
                <a:rPr lang="zh-CN" altLang="en-US" sz="2000" dirty="0">
                  <a:latin typeface="+mj-ea"/>
                  <a:ea typeface="+mj-ea"/>
                </a:rPr>
                <a:t>添加小标题</a:t>
              </a:r>
            </a:p>
          </p:txBody>
        </p:sp>
        <p:sp>
          <p:nvSpPr>
            <p:cNvPr id="44" name="文本框 43">
              <a:extLst>
                <a:ext uri="{FF2B5EF4-FFF2-40B4-BE49-F238E27FC236}">
                  <a16:creationId xmlns:a16="http://schemas.microsoft.com/office/drawing/2014/main" id="{6D091DD9-800A-BA32-9E7B-2CE33884E8A3}"/>
                </a:ext>
              </a:extLst>
            </p:cNvPr>
            <p:cNvSpPr txBox="1"/>
            <p:nvPr/>
          </p:nvSpPr>
          <p:spPr>
            <a:xfrm flipH="1">
              <a:off x="8551723" y="3835931"/>
              <a:ext cx="2771424" cy="710259"/>
            </a:xfrm>
            <a:prstGeom prst="rect">
              <a:avLst/>
            </a:prstGeom>
            <a:noFill/>
          </p:spPr>
          <p:txBody>
            <a:bodyPr wrap="square" rtlCol="0">
              <a:spAutoFit/>
            </a:bodyPr>
            <a:lstStyle/>
            <a:p>
              <a:pPr algn="r">
                <a:lnSpc>
                  <a:spcPct val="130000"/>
                </a:lnSpc>
              </a:pPr>
              <a:r>
                <a:rPr lang="zh-CN" altLang="en-US" sz="1600" dirty="0">
                  <a:latin typeface="+mn-ea"/>
                </a:rPr>
                <a:t>单击此处添加</a:t>
              </a:r>
              <a:endParaRPr lang="en-US" altLang="zh-CN" sz="1600" dirty="0">
                <a:latin typeface="+mn-ea"/>
              </a:endParaRPr>
            </a:p>
            <a:p>
              <a:pPr algn="r">
                <a:lnSpc>
                  <a:spcPct val="130000"/>
                </a:lnSpc>
              </a:pPr>
              <a:r>
                <a:rPr lang="zh-CN" altLang="en-US" sz="1600" dirty="0">
                  <a:latin typeface="+mn-ea"/>
                </a:rPr>
                <a:t>小标题内容添加小标题内容</a:t>
              </a:r>
            </a:p>
          </p:txBody>
        </p:sp>
      </p:grpSp>
      <p:grpSp>
        <p:nvGrpSpPr>
          <p:cNvPr id="61" name="组合 60">
            <a:extLst>
              <a:ext uri="{FF2B5EF4-FFF2-40B4-BE49-F238E27FC236}">
                <a16:creationId xmlns:a16="http://schemas.microsoft.com/office/drawing/2014/main" id="{774473C9-5C64-455C-F758-3D8F9F04132F}"/>
              </a:ext>
            </a:extLst>
          </p:cNvPr>
          <p:cNvGrpSpPr/>
          <p:nvPr/>
        </p:nvGrpSpPr>
        <p:grpSpPr>
          <a:xfrm>
            <a:off x="5800759" y="1088490"/>
            <a:ext cx="4629413" cy="2069804"/>
            <a:chOff x="5717847" y="1185944"/>
            <a:chExt cx="4629413" cy="2069804"/>
          </a:xfrm>
        </p:grpSpPr>
        <p:grpSp>
          <p:nvGrpSpPr>
            <p:cNvPr id="6" name="组合 5">
              <a:extLst>
                <a:ext uri="{FF2B5EF4-FFF2-40B4-BE49-F238E27FC236}">
                  <a16:creationId xmlns:a16="http://schemas.microsoft.com/office/drawing/2014/main" id="{BD2CEA1D-C07E-8AAA-AB67-EA2BCF2B2E6D}"/>
                </a:ext>
              </a:extLst>
            </p:cNvPr>
            <p:cNvGrpSpPr/>
            <p:nvPr/>
          </p:nvGrpSpPr>
          <p:grpSpPr>
            <a:xfrm>
              <a:off x="5717847" y="1185944"/>
              <a:ext cx="2069804" cy="2069804"/>
              <a:chOff x="3282828" y="3079506"/>
              <a:chExt cx="2159244" cy="2159244"/>
            </a:xfrm>
            <a:effectLst>
              <a:outerShdw blurRad="381000" dist="381000" dir="5400000" sx="90000" sy="90000" algn="t" rotWithShape="0">
                <a:schemeClr val="accent1">
                  <a:alpha val="35000"/>
                </a:schemeClr>
              </a:outerShdw>
            </a:effectLst>
          </p:grpSpPr>
          <p:sp>
            <p:nvSpPr>
              <p:cNvPr id="7" name="任意多边形 75">
                <a:extLst>
                  <a:ext uri="{FF2B5EF4-FFF2-40B4-BE49-F238E27FC236}">
                    <a16:creationId xmlns:a16="http://schemas.microsoft.com/office/drawing/2014/main" id="{2A35D7AA-8C5C-EE2C-CECC-26BBDAF63C99}"/>
                  </a:ext>
                </a:extLst>
              </p:cNvPr>
              <p:cNvSpPr/>
              <p:nvPr/>
            </p:nvSpPr>
            <p:spPr>
              <a:xfrm>
                <a:off x="3282828" y="3079506"/>
                <a:ext cx="2159244" cy="2159244"/>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8" name="椭圆 7">
                <a:extLst>
                  <a:ext uri="{FF2B5EF4-FFF2-40B4-BE49-F238E27FC236}">
                    <a16:creationId xmlns:a16="http://schemas.microsoft.com/office/drawing/2014/main" id="{4CC001AA-18C1-739C-4B08-57E79291E75A}"/>
                  </a:ext>
                </a:extLst>
              </p:cNvPr>
              <p:cNvSpPr/>
              <p:nvPr/>
            </p:nvSpPr>
            <p:spPr>
              <a:xfrm>
                <a:off x="3632322" y="3429001"/>
                <a:ext cx="1460256" cy="1460254"/>
              </a:xfrm>
              <a:prstGeom prst="ellipse">
                <a:avLst/>
              </a:prstGeom>
              <a:gradFill>
                <a:gsLst>
                  <a:gs pos="0">
                    <a:schemeClr val="accent1">
                      <a:lumMod val="40000"/>
                      <a:lumOff val="60000"/>
                    </a:schemeClr>
                  </a:gs>
                  <a:gs pos="100000">
                    <a:schemeClr val="accent1"/>
                  </a:gs>
                </a:gsLst>
                <a:lin ang="2700000" scaled="0"/>
              </a:gradFill>
              <a:ln>
                <a:noFill/>
              </a:ln>
              <a:effectLst>
                <a:innerShdw blurRad="152400" dist="38100" dir="12600000">
                  <a:prstClr val="black">
                    <a:alpha val="5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椭圆 8">
                <a:extLst>
                  <a:ext uri="{FF2B5EF4-FFF2-40B4-BE49-F238E27FC236}">
                    <a16:creationId xmlns:a16="http://schemas.microsoft.com/office/drawing/2014/main" id="{CB7210C0-48EB-78AF-72D9-5791C8101969}"/>
                  </a:ext>
                </a:extLst>
              </p:cNvPr>
              <p:cNvSpPr/>
              <p:nvPr/>
            </p:nvSpPr>
            <p:spPr>
              <a:xfrm>
                <a:off x="3814762" y="3611440"/>
                <a:ext cx="1095376" cy="1095376"/>
              </a:xfrm>
              <a:prstGeom prst="ellipse">
                <a:avLst/>
              </a:prstGeom>
              <a:gradFill>
                <a:gsLst>
                  <a:gs pos="100000">
                    <a:schemeClr val="bg1">
                      <a:lumMod val="85000"/>
                    </a:schemeClr>
                  </a:gs>
                  <a:gs pos="0">
                    <a:schemeClr val="bg1"/>
                  </a:gs>
                </a:gsLst>
                <a:lin ang="2700000" scaled="1"/>
              </a:gradFill>
              <a:ln>
                <a:noFill/>
              </a:ln>
              <a:effectLst>
                <a:outerShdw blurRad="88900" dist="381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accent4"/>
                    </a:solidFill>
                    <a:latin typeface="+mj-lt"/>
                  </a:rPr>
                  <a:t>02</a:t>
                </a:r>
                <a:endParaRPr lang="zh-CN" altLang="en-US" sz="3200" dirty="0">
                  <a:solidFill>
                    <a:schemeClr val="accent4"/>
                  </a:solidFill>
                  <a:latin typeface="+mj-lt"/>
                </a:endParaRPr>
              </a:p>
            </p:txBody>
          </p:sp>
        </p:grpSp>
        <p:grpSp>
          <p:nvGrpSpPr>
            <p:cNvPr id="22" name="组合 21">
              <a:extLst>
                <a:ext uri="{FF2B5EF4-FFF2-40B4-BE49-F238E27FC236}">
                  <a16:creationId xmlns:a16="http://schemas.microsoft.com/office/drawing/2014/main" id="{3FD9654C-B45F-2FA6-AFB9-96CB8AD617E0}"/>
                </a:ext>
              </a:extLst>
            </p:cNvPr>
            <p:cNvGrpSpPr/>
            <p:nvPr/>
          </p:nvGrpSpPr>
          <p:grpSpPr>
            <a:xfrm>
              <a:off x="7627516" y="1619051"/>
              <a:ext cx="2681594" cy="584200"/>
              <a:chOff x="8812442" y="2511247"/>
              <a:chExt cx="2681594" cy="584200"/>
            </a:xfrm>
          </p:grpSpPr>
          <p:cxnSp>
            <p:nvCxnSpPr>
              <p:cNvPr id="23" name="直接连接符 22">
                <a:extLst>
                  <a:ext uri="{FF2B5EF4-FFF2-40B4-BE49-F238E27FC236}">
                    <a16:creationId xmlns:a16="http://schemas.microsoft.com/office/drawing/2014/main" id="{4F75FD16-711B-99C2-26D8-BBEA9AAAD3D6}"/>
                  </a:ext>
                </a:extLst>
              </p:cNvPr>
              <p:cNvCxnSpPr/>
              <p:nvPr/>
            </p:nvCxnSpPr>
            <p:spPr>
              <a:xfrm flipV="1">
                <a:off x="8812442" y="2511247"/>
                <a:ext cx="584200" cy="584200"/>
              </a:xfrm>
              <a:prstGeom prst="line">
                <a:avLst/>
              </a:prstGeom>
              <a:ln w="19050">
                <a:headEnd type="diamond"/>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C0858252-BC8A-B754-FB8A-DF3CB2D3AED1}"/>
                  </a:ext>
                </a:extLst>
              </p:cNvPr>
              <p:cNvCxnSpPr/>
              <p:nvPr/>
            </p:nvCxnSpPr>
            <p:spPr>
              <a:xfrm>
                <a:off x="9387116" y="2511247"/>
                <a:ext cx="2106920"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46" name="文本框 45">
              <a:extLst>
                <a:ext uri="{FF2B5EF4-FFF2-40B4-BE49-F238E27FC236}">
                  <a16:creationId xmlns:a16="http://schemas.microsoft.com/office/drawing/2014/main" id="{A810E991-3FF5-ABFD-625F-B222D2772D02}"/>
                </a:ext>
              </a:extLst>
            </p:cNvPr>
            <p:cNvSpPr txBox="1"/>
            <p:nvPr/>
          </p:nvSpPr>
          <p:spPr>
            <a:xfrm flipH="1">
              <a:off x="8516787" y="1743316"/>
              <a:ext cx="1830473" cy="400110"/>
            </a:xfrm>
            <a:prstGeom prst="rect">
              <a:avLst/>
            </a:prstGeom>
            <a:noFill/>
          </p:spPr>
          <p:txBody>
            <a:bodyPr wrap="square" rtlCol="0">
              <a:spAutoFit/>
            </a:bodyPr>
            <a:lstStyle/>
            <a:p>
              <a:pPr algn="r"/>
              <a:r>
                <a:rPr lang="zh-CN" altLang="en-US" sz="2000" dirty="0">
                  <a:latin typeface="+mj-ea"/>
                  <a:ea typeface="+mj-ea"/>
                </a:rPr>
                <a:t>添加小标题</a:t>
              </a:r>
            </a:p>
          </p:txBody>
        </p:sp>
        <p:sp>
          <p:nvSpPr>
            <p:cNvPr id="47" name="文本框 46">
              <a:extLst>
                <a:ext uri="{FF2B5EF4-FFF2-40B4-BE49-F238E27FC236}">
                  <a16:creationId xmlns:a16="http://schemas.microsoft.com/office/drawing/2014/main" id="{86907C82-CA3D-780F-F06F-94C0841086A4}"/>
                </a:ext>
              </a:extLst>
            </p:cNvPr>
            <p:cNvSpPr txBox="1"/>
            <p:nvPr/>
          </p:nvSpPr>
          <p:spPr>
            <a:xfrm flipH="1">
              <a:off x="7575836" y="2084536"/>
              <a:ext cx="2771424" cy="710259"/>
            </a:xfrm>
            <a:prstGeom prst="rect">
              <a:avLst/>
            </a:prstGeom>
            <a:noFill/>
          </p:spPr>
          <p:txBody>
            <a:bodyPr wrap="square" rtlCol="0">
              <a:spAutoFit/>
            </a:bodyPr>
            <a:lstStyle/>
            <a:p>
              <a:pPr algn="r">
                <a:lnSpc>
                  <a:spcPct val="130000"/>
                </a:lnSpc>
              </a:pPr>
              <a:r>
                <a:rPr lang="zh-CN" altLang="en-US" sz="1600" dirty="0">
                  <a:latin typeface="+mn-ea"/>
                </a:rPr>
                <a:t>单击此处添加</a:t>
              </a:r>
              <a:endParaRPr lang="en-US" altLang="zh-CN" sz="1600" dirty="0">
                <a:latin typeface="+mn-ea"/>
              </a:endParaRPr>
            </a:p>
            <a:p>
              <a:pPr algn="r">
                <a:lnSpc>
                  <a:spcPct val="130000"/>
                </a:lnSpc>
              </a:pPr>
              <a:r>
                <a:rPr lang="zh-CN" altLang="en-US" sz="1600" dirty="0">
                  <a:latin typeface="+mn-ea"/>
                </a:rPr>
                <a:t>小标题内容添加小标题内容</a:t>
              </a:r>
            </a:p>
          </p:txBody>
        </p:sp>
      </p:grpSp>
    </p:spTree>
    <p:extLst>
      <p:ext uri="{BB962C8B-B14F-4D97-AF65-F5344CB8AC3E}">
        <p14:creationId xmlns:p14="http://schemas.microsoft.com/office/powerpoint/2010/main" val="1282197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89" name="组合 88">
            <a:extLst>
              <a:ext uri="{FF2B5EF4-FFF2-40B4-BE49-F238E27FC236}">
                <a16:creationId xmlns:a16="http://schemas.microsoft.com/office/drawing/2014/main" id="{09AE0AA5-1FC8-ED1A-5D73-8E15D6726A05}"/>
              </a:ext>
            </a:extLst>
          </p:cNvPr>
          <p:cNvGrpSpPr/>
          <p:nvPr/>
        </p:nvGrpSpPr>
        <p:grpSpPr>
          <a:xfrm>
            <a:off x="518658" y="549275"/>
            <a:ext cx="11150832" cy="5759450"/>
            <a:chOff x="518658" y="549275"/>
            <a:chExt cx="11150832" cy="5759450"/>
          </a:xfrm>
        </p:grpSpPr>
        <p:sp>
          <p:nvSpPr>
            <p:cNvPr id="58" name="矩形: 圆角 57">
              <a:extLst>
                <a:ext uri="{FF2B5EF4-FFF2-40B4-BE49-F238E27FC236}">
                  <a16:creationId xmlns:a16="http://schemas.microsoft.com/office/drawing/2014/main" id="{D198837E-4797-8DE4-F5E5-9DFC62037FAB}"/>
                </a:ext>
              </a:extLst>
            </p:cNvPr>
            <p:cNvSpPr/>
            <p:nvPr/>
          </p:nvSpPr>
          <p:spPr>
            <a:xfrm>
              <a:off x="518658" y="549275"/>
              <a:ext cx="11150832" cy="5759450"/>
            </a:xfrm>
            <a:prstGeom prst="roundRect">
              <a:avLst>
                <a:gd name="adj" fmla="val 3709"/>
              </a:avLst>
            </a:prstGeom>
            <a:solidFill>
              <a:schemeClr val="bg1">
                <a:alpha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85" name="组合 84">
              <a:extLst>
                <a:ext uri="{FF2B5EF4-FFF2-40B4-BE49-F238E27FC236}">
                  <a16:creationId xmlns:a16="http://schemas.microsoft.com/office/drawing/2014/main" id="{685E4E9A-A28F-1180-549F-731E70B6C0CF}"/>
                </a:ext>
              </a:extLst>
            </p:cNvPr>
            <p:cNvGrpSpPr/>
            <p:nvPr/>
          </p:nvGrpSpPr>
          <p:grpSpPr>
            <a:xfrm>
              <a:off x="695325" y="549275"/>
              <a:ext cx="3276600" cy="705097"/>
              <a:chOff x="695325" y="549275"/>
              <a:chExt cx="3276600" cy="705097"/>
            </a:xfrm>
          </p:grpSpPr>
          <p:sp>
            <p:nvSpPr>
              <p:cNvPr id="83" name="任意多边形: 形状 82">
                <a:extLst>
                  <a:ext uri="{FF2B5EF4-FFF2-40B4-BE49-F238E27FC236}">
                    <a16:creationId xmlns:a16="http://schemas.microsoft.com/office/drawing/2014/main" id="{3981C318-FB3C-C354-F768-59AA10A360B4}"/>
                  </a:ext>
                </a:extLst>
              </p:cNvPr>
              <p:cNvSpPr/>
              <p:nvPr/>
            </p:nvSpPr>
            <p:spPr>
              <a:xfrm>
                <a:off x="695325" y="549275"/>
                <a:ext cx="3276600" cy="705097"/>
              </a:xfrm>
              <a:custGeom>
                <a:avLst/>
                <a:gdLst>
                  <a:gd name="connsiteX0" fmla="*/ 0 w 3276600"/>
                  <a:gd name="connsiteY0" fmla="*/ 0 h 705097"/>
                  <a:gd name="connsiteX1" fmla="*/ 80 w 3276600"/>
                  <a:gd name="connsiteY1" fmla="*/ 0 h 705097"/>
                  <a:gd name="connsiteX2" fmla="*/ 80 w 3276600"/>
                  <a:gd name="connsiteY2" fmla="*/ 705096 h 705097"/>
                  <a:gd name="connsiteX3" fmla="*/ 705176 w 3276600"/>
                  <a:gd name="connsiteY3" fmla="*/ 705096 h 705097"/>
                  <a:gd name="connsiteX4" fmla="*/ 80 w 3276600"/>
                  <a:gd name="connsiteY4" fmla="*/ 0 h 705097"/>
                  <a:gd name="connsiteX5" fmla="*/ 3276600 w 3276600"/>
                  <a:gd name="connsiteY5" fmla="*/ 0 h 705097"/>
                  <a:gd name="connsiteX6" fmla="*/ 3276600 w 3276600"/>
                  <a:gd name="connsiteY6" fmla="*/ 1 h 705097"/>
                  <a:gd name="connsiteX7" fmla="*/ 2571504 w 3276600"/>
                  <a:gd name="connsiteY7" fmla="*/ 705097 h 705097"/>
                  <a:gd name="connsiteX8" fmla="*/ 0 w 3276600"/>
                  <a:gd name="connsiteY8" fmla="*/ 705097 h 705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76600" h="705097">
                    <a:moveTo>
                      <a:pt x="0" y="0"/>
                    </a:moveTo>
                    <a:lnTo>
                      <a:pt x="80" y="0"/>
                    </a:lnTo>
                    <a:lnTo>
                      <a:pt x="80" y="705096"/>
                    </a:lnTo>
                    <a:lnTo>
                      <a:pt x="705176" y="705096"/>
                    </a:lnTo>
                    <a:lnTo>
                      <a:pt x="80" y="0"/>
                    </a:lnTo>
                    <a:lnTo>
                      <a:pt x="3276600" y="0"/>
                    </a:lnTo>
                    <a:lnTo>
                      <a:pt x="3276600" y="1"/>
                    </a:lnTo>
                    <a:lnTo>
                      <a:pt x="2571504" y="705097"/>
                    </a:lnTo>
                    <a:lnTo>
                      <a:pt x="0" y="705097"/>
                    </a:lnTo>
                    <a:close/>
                  </a:path>
                </a:pathLst>
              </a:custGeom>
              <a:solidFill>
                <a:schemeClr val="accent4">
                  <a:alpha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4" name="文本框 83">
                <a:extLst>
                  <a:ext uri="{FF2B5EF4-FFF2-40B4-BE49-F238E27FC236}">
                    <a16:creationId xmlns:a16="http://schemas.microsoft.com/office/drawing/2014/main" id="{B24FCC14-807E-3959-9407-77E5F8AF63CF}"/>
                  </a:ext>
                </a:extLst>
              </p:cNvPr>
              <p:cNvSpPr txBox="1"/>
              <p:nvPr/>
            </p:nvSpPr>
            <p:spPr>
              <a:xfrm>
                <a:off x="1118473" y="640213"/>
                <a:ext cx="2430304" cy="523220"/>
              </a:xfrm>
              <a:prstGeom prst="rect">
                <a:avLst/>
              </a:prstGeom>
              <a:noFill/>
            </p:spPr>
            <p:txBody>
              <a:bodyPr wrap="none" rtlCol="0">
                <a:spAutoFit/>
              </a:bodyPr>
              <a:lstStyle/>
              <a:p>
                <a:r>
                  <a:rPr lang="zh-CN" altLang="en-US" sz="2800" dirty="0">
                    <a:latin typeface="+mj-ea"/>
                    <a:ea typeface="+mj-ea"/>
                  </a:rPr>
                  <a:t>前期工作回顾</a:t>
                </a:r>
              </a:p>
            </p:txBody>
          </p:sp>
        </p:grpSp>
      </p:grpSp>
      <p:cxnSp>
        <p:nvCxnSpPr>
          <p:cNvPr id="15" name="直接连接符 14">
            <a:extLst>
              <a:ext uri="{FF2B5EF4-FFF2-40B4-BE49-F238E27FC236}">
                <a16:creationId xmlns:a16="http://schemas.microsoft.com/office/drawing/2014/main" id="{955EEF9B-2ABE-E967-C766-CE2D8C4EDFFC}"/>
              </a:ext>
            </a:extLst>
          </p:cNvPr>
          <p:cNvCxnSpPr>
            <a:cxnSpLocks/>
          </p:cNvCxnSpPr>
          <p:nvPr/>
        </p:nvCxnSpPr>
        <p:spPr>
          <a:xfrm>
            <a:off x="518658" y="1810661"/>
            <a:ext cx="11150832"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82" name="组合 81">
            <a:extLst>
              <a:ext uri="{FF2B5EF4-FFF2-40B4-BE49-F238E27FC236}">
                <a16:creationId xmlns:a16="http://schemas.microsoft.com/office/drawing/2014/main" id="{EC96A611-EC7E-8F13-319F-3BD653BB7D18}"/>
              </a:ext>
            </a:extLst>
          </p:cNvPr>
          <p:cNvGrpSpPr/>
          <p:nvPr/>
        </p:nvGrpSpPr>
        <p:grpSpPr>
          <a:xfrm>
            <a:off x="1305697" y="1721761"/>
            <a:ext cx="2916260" cy="4353826"/>
            <a:chOff x="1305697" y="1721761"/>
            <a:chExt cx="2916260" cy="4353826"/>
          </a:xfrm>
        </p:grpSpPr>
        <p:sp>
          <p:nvSpPr>
            <p:cNvPr id="31" name="椭圆 30">
              <a:extLst>
                <a:ext uri="{FF2B5EF4-FFF2-40B4-BE49-F238E27FC236}">
                  <a16:creationId xmlns:a16="http://schemas.microsoft.com/office/drawing/2014/main" id="{B9BFEC81-B322-5231-97E7-40AB15B8DCCA}"/>
                </a:ext>
              </a:extLst>
            </p:cNvPr>
            <p:cNvSpPr/>
            <p:nvPr/>
          </p:nvSpPr>
          <p:spPr>
            <a:xfrm>
              <a:off x="2674928" y="1721761"/>
              <a:ext cx="177800" cy="177800"/>
            </a:xfrm>
            <a:prstGeom prst="ellipse">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圆角 40">
              <a:extLst>
                <a:ext uri="{FF2B5EF4-FFF2-40B4-BE49-F238E27FC236}">
                  <a16:creationId xmlns:a16="http://schemas.microsoft.com/office/drawing/2014/main" id="{D1E1E0CC-068F-72AE-30F0-46832A8EAE98}"/>
                </a:ext>
              </a:extLst>
            </p:cNvPr>
            <p:cNvSpPr/>
            <p:nvPr/>
          </p:nvSpPr>
          <p:spPr>
            <a:xfrm>
              <a:off x="1305697" y="2513698"/>
              <a:ext cx="2916260" cy="3561889"/>
            </a:xfrm>
            <a:prstGeom prst="roundRect">
              <a:avLst>
                <a:gd name="adj" fmla="val 5603"/>
              </a:avLst>
            </a:prstGeom>
            <a:solidFill>
              <a:schemeClr val="bg1">
                <a:lumMod val="95000"/>
                <a:alpha val="80000"/>
              </a:schemeClr>
            </a:solidFill>
            <a:ln w="0">
              <a:noFill/>
            </a:ln>
            <a:effectLst>
              <a:outerShdw blurRad="381000" dist="381000" dir="5400000" sx="90000" sy="90000" algn="t"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2" name="文本框 51">
              <a:extLst>
                <a:ext uri="{FF2B5EF4-FFF2-40B4-BE49-F238E27FC236}">
                  <a16:creationId xmlns:a16="http://schemas.microsoft.com/office/drawing/2014/main" id="{B3C5D38A-226C-095D-6BD9-32B3F922080E}"/>
                </a:ext>
              </a:extLst>
            </p:cNvPr>
            <p:cNvSpPr txBox="1"/>
            <p:nvPr/>
          </p:nvSpPr>
          <p:spPr>
            <a:xfrm>
              <a:off x="1624758" y="2874950"/>
              <a:ext cx="1467068" cy="400110"/>
            </a:xfrm>
            <a:prstGeom prst="rect">
              <a:avLst/>
            </a:prstGeom>
            <a:noFill/>
          </p:spPr>
          <p:txBody>
            <a:bodyPr wrap="none" rtlCol="0">
              <a:spAutoFit/>
            </a:bodyPr>
            <a:lstStyle/>
            <a:p>
              <a:r>
                <a:rPr lang="zh-CN" altLang="en-US" sz="2000" dirty="0">
                  <a:latin typeface="+mj-ea"/>
                  <a:ea typeface="+mj-ea"/>
                </a:rPr>
                <a:t>添加小标题</a:t>
              </a:r>
            </a:p>
          </p:txBody>
        </p:sp>
        <p:sp>
          <p:nvSpPr>
            <p:cNvPr id="53" name="文本框 52">
              <a:extLst>
                <a:ext uri="{FF2B5EF4-FFF2-40B4-BE49-F238E27FC236}">
                  <a16:creationId xmlns:a16="http://schemas.microsoft.com/office/drawing/2014/main" id="{79201086-41E6-71AD-5095-270C23A147D3}"/>
                </a:ext>
              </a:extLst>
            </p:cNvPr>
            <p:cNvSpPr txBox="1"/>
            <p:nvPr/>
          </p:nvSpPr>
          <p:spPr>
            <a:xfrm>
              <a:off x="1624758" y="3351447"/>
              <a:ext cx="2278139" cy="1986826"/>
            </a:xfrm>
            <a:prstGeom prst="rect">
              <a:avLst/>
            </a:prstGeom>
            <a:noFill/>
          </p:spPr>
          <p:txBody>
            <a:bodyPr wrap="square" rtlCol="0">
              <a:spAutoFit/>
            </a:bodyPr>
            <a:lstStyle/>
            <a:p>
              <a:pPr algn="just">
                <a:lnSpc>
                  <a:spcPct val="130000"/>
                </a:lnSpc>
              </a:pPr>
              <a:r>
                <a:rPr lang="zh-CN" altLang="en-US" sz="1600" dirty="0">
                  <a:latin typeface="+mn-ea"/>
                </a:rPr>
                <a:t>单击此处添加小题内容添加小标题内单击此处添加小标题内容添加小标题内单击此处添加小标题内容添加小标题内容单击此处</a:t>
              </a:r>
            </a:p>
          </p:txBody>
        </p:sp>
        <p:cxnSp>
          <p:nvCxnSpPr>
            <p:cNvPr id="67" name="直接连接符 66">
              <a:extLst>
                <a:ext uri="{FF2B5EF4-FFF2-40B4-BE49-F238E27FC236}">
                  <a16:creationId xmlns:a16="http://schemas.microsoft.com/office/drawing/2014/main" id="{7934D83A-E70E-D577-9DDC-ADF66AD8CDA2}"/>
                </a:ext>
              </a:extLst>
            </p:cNvPr>
            <p:cNvCxnSpPr>
              <a:cxnSpLocks/>
              <a:endCxn id="41" idx="0"/>
            </p:cNvCxnSpPr>
            <p:nvPr/>
          </p:nvCxnSpPr>
          <p:spPr>
            <a:xfrm>
              <a:off x="2763827" y="1899561"/>
              <a:ext cx="0" cy="614137"/>
            </a:xfrm>
            <a:prstGeom prst="line">
              <a:avLst/>
            </a:prstGeom>
            <a:ln w="9525">
              <a:solidFill>
                <a:schemeClr val="accent4"/>
              </a:solidFill>
              <a:prstDash val="sysDash"/>
            </a:ln>
          </p:spPr>
          <p:style>
            <a:lnRef idx="1">
              <a:schemeClr val="accent1"/>
            </a:lnRef>
            <a:fillRef idx="0">
              <a:schemeClr val="accent1"/>
            </a:fillRef>
            <a:effectRef idx="0">
              <a:schemeClr val="accent1"/>
            </a:effectRef>
            <a:fontRef idx="minor">
              <a:schemeClr val="tx1"/>
            </a:fontRef>
          </p:style>
        </p:cxnSp>
      </p:grpSp>
      <p:grpSp>
        <p:nvGrpSpPr>
          <p:cNvPr id="81" name="组合 80">
            <a:extLst>
              <a:ext uri="{FF2B5EF4-FFF2-40B4-BE49-F238E27FC236}">
                <a16:creationId xmlns:a16="http://schemas.microsoft.com/office/drawing/2014/main" id="{3FFADFF8-3C62-4CCF-DD07-94C37352211D}"/>
              </a:ext>
            </a:extLst>
          </p:cNvPr>
          <p:cNvGrpSpPr/>
          <p:nvPr/>
        </p:nvGrpSpPr>
        <p:grpSpPr>
          <a:xfrm>
            <a:off x="4637870" y="1721761"/>
            <a:ext cx="2916260" cy="4353826"/>
            <a:chOff x="4637870" y="1721761"/>
            <a:chExt cx="2916260" cy="4353826"/>
          </a:xfrm>
        </p:grpSpPr>
        <p:sp>
          <p:nvSpPr>
            <p:cNvPr id="34" name="椭圆 33">
              <a:extLst>
                <a:ext uri="{FF2B5EF4-FFF2-40B4-BE49-F238E27FC236}">
                  <a16:creationId xmlns:a16="http://schemas.microsoft.com/office/drawing/2014/main" id="{0DEC5380-B6E3-69CA-C1A2-EA79529A4CC5}"/>
                </a:ext>
              </a:extLst>
            </p:cNvPr>
            <p:cNvSpPr/>
            <p:nvPr/>
          </p:nvSpPr>
          <p:spPr>
            <a:xfrm>
              <a:off x="6007101" y="1721761"/>
              <a:ext cx="177800" cy="177800"/>
            </a:xfrm>
            <a:prstGeom prst="ellipse">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圆角 44">
              <a:extLst>
                <a:ext uri="{FF2B5EF4-FFF2-40B4-BE49-F238E27FC236}">
                  <a16:creationId xmlns:a16="http://schemas.microsoft.com/office/drawing/2014/main" id="{6457CF6A-E782-BDB0-5E05-A85A75CDD228}"/>
                </a:ext>
              </a:extLst>
            </p:cNvPr>
            <p:cNvSpPr/>
            <p:nvPr/>
          </p:nvSpPr>
          <p:spPr>
            <a:xfrm>
              <a:off x="4637870" y="2513698"/>
              <a:ext cx="2916260" cy="3561889"/>
            </a:xfrm>
            <a:prstGeom prst="roundRect">
              <a:avLst>
                <a:gd name="adj" fmla="val 5603"/>
              </a:avLst>
            </a:prstGeom>
            <a:solidFill>
              <a:schemeClr val="bg1">
                <a:lumMod val="95000"/>
                <a:alpha val="80000"/>
              </a:schemeClr>
            </a:solidFill>
            <a:ln w="0">
              <a:noFill/>
            </a:ln>
            <a:effectLst>
              <a:outerShdw blurRad="381000" dist="381000" dir="5400000" sx="90000" sy="90000" algn="t"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5" name="文本框 54">
              <a:extLst>
                <a:ext uri="{FF2B5EF4-FFF2-40B4-BE49-F238E27FC236}">
                  <a16:creationId xmlns:a16="http://schemas.microsoft.com/office/drawing/2014/main" id="{AE9AB860-02AA-BF46-C5C9-7198874C2083}"/>
                </a:ext>
              </a:extLst>
            </p:cNvPr>
            <p:cNvSpPr txBox="1"/>
            <p:nvPr/>
          </p:nvSpPr>
          <p:spPr>
            <a:xfrm>
              <a:off x="4956931" y="2874950"/>
              <a:ext cx="1467068" cy="400110"/>
            </a:xfrm>
            <a:prstGeom prst="rect">
              <a:avLst/>
            </a:prstGeom>
            <a:noFill/>
          </p:spPr>
          <p:txBody>
            <a:bodyPr wrap="none" rtlCol="0">
              <a:spAutoFit/>
            </a:bodyPr>
            <a:lstStyle/>
            <a:p>
              <a:r>
                <a:rPr lang="zh-CN" altLang="en-US" sz="2000" dirty="0">
                  <a:latin typeface="+mj-ea"/>
                  <a:ea typeface="+mj-ea"/>
                </a:rPr>
                <a:t>添加小标题</a:t>
              </a:r>
            </a:p>
          </p:txBody>
        </p:sp>
        <p:sp>
          <p:nvSpPr>
            <p:cNvPr id="56" name="文本框 55">
              <a:extLst>
                <a:ext uri="{FF2B5EF4-FFF2-40B4-BE49-F238E27FC236}">
                  <a16:creationId xmlns:a16="http://schemas.microsoft.com/office/drawing/2014/main" id="{C667248B-BB20-915F-235B-4A415D19B0C6}"/>
                </a:ext>
              </a:extLst>
            </p:cNvPr>
            <p:cNvSpPr txBox="1"/>
            <p:nvPr/>
          </p:nvSpPr>
          <p:spPr>
            <a:xfrm>
              <a:off x="4956931" y="3351447"/>
              <a:ext cx="2278139" cy="1986826"/>
            </a:xfrm>
            <a:prstGeom prst="rect">
              <a:avLst/>
            </a:prstGeom>
            <a:noFill/>
          </p:spPr>
          <p:txBody>
            <a:bodyPr wrap="square" rtlCol="0">
              <a:spAutoFit/>
            </a:bodyPr>
            <a:lstStyle/>
            <a:p>
              <a:pPr algn="just">
                <a:lnSpc>
                  <a:spcPct val="130000"/>
                </a:lnSpc>
              </a:pPr>
              <a:r>
                <a:rPr lang="zh-CN" altLang="en-US" sz="1600" dirty="0">
                  <a:latin typeface="+mn-ea"/>
                </a:rPr>
                <a:t>单击此处添加小题内容添加小标题内单击此处添加小标题内容添加小标题内单击此处添加小标题内容添加小标题内容单击此处</a:t>
              </a:r>
            </a:p>
          </p:txBody>
        </p:sp>
        <p:cxnSp>
          <p:nvCxnSpPr>
            <p:cNvPr id="68" name="直接连接符 67">
              <a:extLst>
                <a:ext uri="{FF2B5EF4-FFF2-40B4-BE49-F238E27FC236}">
                  <a16:creationId xmlns:a16="http://schemas.microsoft.com/office/drawing/2014/main" id="{4CAF1EEB-D1FC-9723-7AE4-5B37EB258BA3}"/>
                </a:ext>
              </a:extLst>
            </p:cNvPr>
            <p:cNvCxnSpPr>
              <a:cxnSpLocks/>
              <a:stCxn id="34" idx="4"/>
            </p:cNvCxnSpPr>
            <p:nvPr/>
          </p:nvCxnSpPr>
          <p:spPr>
            <a:xfrm flipH="1">
              <a:off x="6094073" y="1899561"/>
              <a:ext cx="1928" cy="614137"/>
            </a:xfrm>
            <a:prstGeom prst="line">
              <a:avLst/>
            </a:prstGeom>
            <a:ln w="9525">
              <a:solidFill>
                <a:schemeClr val="accent4"/>
              </a:solidFill>
              <a:prstDash val="sysDash"/>
            </a:ln>
          </p:spPr>
          <p:style>
            <a:lnRef idx="1">
              <a:schemeClr val="accent1"/>
            </a:lnRef>
            <a:fillRef idx="0">
              <a:schemeClr val="accent1"/>
            </a:fillRef>
            <a:effectRef idx="0">
              <a:schemeClr val="accent1"/>
            </a:effectRef>
            <a:fontRef idx="minor">
              <a:schemeClr val="tx1"/>
            </a:fontRef>
          </p:style>
        </p:cxnSp>
      </p:grpSp>
      <p:grpSp>
        <p:nvGrpSpPr>
          <p:cNvPr id="80" name="组合 79">
            <a:extLst>
              <a:ext uri="{FF2B5EF4-FFF2-40B4-BE49-F238E27FC236}">
                <a16:creationId xmlns:a16="http://schemas.microsoft.com/office/drawing/2014/main" id="{5A49999F-1B0F-BB7E-518C-C8E7259E8301}"/>
              </a:ext>
            </a:extLst>
          </p:cNvPr>
          <p:cNvGrpSpPr/>
          <p:nvPr/>
        </p:nvGrpSpPr>
        <p:grpSpPr>
          <a:xfrm>
            <a:off x="7970043" y="1721761"/>
            <a:ext cx="2916260" cy="4353826"/>
            <a:chOff x="7970043" y="1721761"/>
            <a:chExt cx="2916260" cy="4353826"/>
          </a:xfrm>
        </p:grpSpPr>
        <p:sp>
          <p:nvSpPr>
            <p:cNvPr id="39" name="椭圆 38">
              <a:extLst>
                <a:ext uri="{FF2B5EF4-FFF2-40B4-BE49-F238E27FC236}">
                  <a16:creationId xmlns:a16="http://schemas.microsoft.com/office/drawing/2014/main" id="{E325A3D8-D44B-B733-4CF5-7F5CD8E283E5}"/>
                </a:ext>
              </a:extLst>
            </p:cNvPr>
            <p:cNvSpPr/>
            <p:nvPr/>
          </p:nvSpPr>
          <p:spPr>
            <a:xfrm>
              <a:off x="9339273" y="1721761"/>
              <a:ext cx="177800" cy="177800"/>
            </a:xfrm>
            <a:prstGeom prst="ellipse">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圆角 47">
              <a:extLst>
                <a:ext uri="{FF2B5EF4-FFF2-40B4-BE49-F238E27FC236}">
                  <a16:creationId xmlns:a16="http://schemas.microsoft.com/office/drawing/2014/main" id="{29A923E3-D0EE-22B0-9CD7-7D9BC163EC73}"/>
                </a:ext>
              </a:extLst>
            </p:cNvPr>
            <p:cNvSpPr/>
            <p:nvPr/>
          </p:nvSpPr>
          <p:spPr>
            <a:xfrm>
              <a:off x="7970043" y="2513698"/>
              <a:ext cx="2916260" cy="3561889"/>
            </a:xfrm>
            <a:prstGeom prst="roundRect">
              <a:avLst>
                <a:gd name="adj" fmla="val 5603"/>
              </a:avLst>
            </a:prstGeom>
            <a:solidFill>
              <a:schemeClr val="bg1">
                <a:lumMod val="95000"/>
                <a:alpha val="80000"/>
              </a:schemeClr>
            </a:solidFill>
            <a:ln w="0">
              <a:noFill/>
            </a:ln>
            <a:effectLst>
              <a:outerShdw blurRad="381000" dist="381000" dir="5400000" sx="90000" sy="90000" algn="t"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7" name="文本框 56">
              <a:extLst>
                <a:ext uri="{FF2B5EF4-FFF2-40B4-BE49-F238E27FC236}">
                  <a16:creationId xmlns:a16="http://schemas.microsoft.com/office/drawing/2014/main" id="{23546876-1095-C37A-390B-4A15ECF968C2}"/>
                </a:ext>
              </a:extLst>
            </p:cNvPr>
            <p:cNvSpPr txBox="1"/>
            <p:nvPr/>
          </p:nvSpPr>
          <p:spPr>
            <a:xfrm>
              <a:off x="8289104" y="2874950"/>
              <a:ext cx="1467068" cy="400110"/>
            </a:xfrm>
            <a:prstGeom prst="rect">
              <a:avLst/>
            </a:prstGeom>
            <a:noFill/>
          </p:spPr>
          <p:txBody>
            <a:bodyPr wrap="none" rtlCol="0">
              <a:spAutoFit/>
            </a:bodyPr>
            <a:lstStyle/>
            <a:p>
              <a:r>
                <a:rPr lang="zh-CN" altLang="en-US" sz="2000" dirty="0">
                  <a:latin typeface="+mj-ea"/>
                  <a:ea typeface="+mj-ea"/>
                </a:rPr>
                <a:t>添加小标题</a:t>
              </a:r>
            </a:p>
          </p:txBody>
        </p:sp>
        <p:sp>
          <p:nvSpPr>
            <p:cNvPr id="60" name="文本框 59">
              <a:extLst>
                <a:ext uri="{FF2B5EF4-FFF2-40B4-BE49-F238E27FC236}">
                  <a16:creationId xmlns:a16="http://schemas.microsoft.com/office/drawing/2014/main" id="{90865768-4414-A2DF-AA03-1299999F9939}"/>
                </a:ext>
              </a:extLst>
            </p:cNvPr>
            <p:cNvSpPr txBox="1"/>
            <p:nvPr/>
          </p:nvSpPr>
          <p:spPr>
            <a:xfrm>
              <a:off x="8289104" y="3351447"/>
              <a:ext cx="2278139" cy="1986826"/>
            </a:xfrm>
            <a:prstGeom prst="rect">
              <a:avLst/>
            </a:prstGeom>
            <a:noFill/>
          </p:spPr>
          <p:txBody>
            <a:bodyPr wrap="square" rtlCol="0">
              <a:spAutoFit/>
            </a:bodyPr>
            <a:lstStyle/>
            <a:p>
              <a:pPr algn="just">
                <a:lnSpc>
                  <a:spcPct val="130000"/>
                </a:lnSpc>
              </a:pPr>
              <a:r>
                <a:rPr lang="zh-CN" altLang="en-US" sz="1600" dirty="0">
                  <a:latin typeface="+mn-ea"/>
                </a:rPr>
                <a:t>单击此处添加小题内容添加小标题内单击此处添加小标题内容添加小标题内单击此处添加小标题内容添加小标题内容单击此处</a:t>
              </a:r>
            </a:p>
          </p:txBody>
        </p:sp>
        <p:cxnSp>
          <p:nvCxnSpPr>
            <p:cNvPr id="69" name="直接连接符 68">
              <a:extLst>
                <a:ext uri="{FF2B5EF4-FFF2-40B4-BE49-F238E27FC236}">
                  <a16:creationId xmlns:a16="http://schemas.microsoft.com/office/drawing/2014/main" id="{F80CFA11-04BB-23C5-B3E2-6A17D5F0C5D4}"/>
                </a:ext>
              </a:extLst>
            </p:cNvPr>
            <p:cNvCxnSpPr>
              <a:cxnSpLocks/>
              <a:stCxn id="39" idx="4"/>
            </p:cNvCxnSpPr>
            <p:nvPr/>
          </p:nvCxnSpPr>
          <p:spPr>
            <a:xfrm flipH="1">
              <a:off x="9424319" y="1899561"/>
              <a:ext cx="3854" cy="614137"/>
            </a:xfrm>
            <a:prstGeom prst="line">
              <a:avLst/>
            </a:prstGeom>
            <a:ln w="9525">
              <a:solidFill>
                <a:schemeClr val="accent4"/>
              </a:solidFill>
              <a:prstDash val="sys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95713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8" name="矩形: 圆角 57">
            <a:extLst>
              <a:ext uri="{FF2B5EF4-FFF2-40B4-BE49-F238E27FC236}">
                <a16:creationId xmlns:a16="http://schemas.microsoft.com/office/drawing/2014/main" id="{D198837E-4797-8DE4-F5E5-9DFC62037FAB}"/>
              </a:ext>
            </a:extLst>
          </p:cNvPr>
          <p:cNvSpPr/>
          <p:nvPr/>
        </p:nvSpPr>
        <p:spPr>
          <a:xfrm>
            <a:off x="518658" y="549275"/>
            <a:ext cx="11150832" cy="5759450"/>
          </a:xfrm>
          <a:prstGeom prst="roundRect">
            <a:avLst>
              <a:gd name="adj" fmla="val 3709"/>
            </a:avLst>
          </a:prstGeom>
          <a:solidFill>
            <a:schemeClr val="bg1">
              <a:alpha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nvGrpSpPr>
          <p:cNvPr id="85" name="组合 84">
            <a:extLst>
              <a:ext uri="{FF2B5EF4-FFF2-40B4-BE49-F238E27FC236}">
                <a16:creationId xmlns:a16="http://schemas.microsoft.com/office/drawing/2014/main" id="{685E4E9A-A28F-1180-549F-731E70B6C0CF}"/>
              </a:ext>
            </a:extLst>
          </p:cNvPr>
          <p:cNvGrpSpPr/>
          <p:nvPr/>
        </p:nvGrpSpPr>
        <p:grpSpPr>
          <a:xfrm>
            <a:off x="695325" y="549275"/>
            <a:ext cx="3276600" cy="705097"/>
            <a:chOff x="695325" y="549275"/>
            <a:chExt cx="3276600" cy="705097"/>
          </a:xfrm>
        </p:grpSpPr>
        <p:sp>
          <p:nvSpPr>
            <p:cNvPr id="83" name="任意多边形: 形状 82">
              <a:extLst>
                <a:ext uri="{FF2B5EF4-FFF2-40B4-BE49-F238E27FC236}">
                  <a16:creationId xmlns:a16="http://schemas.microsoft.com/office/drawing/2014/main" id="{3981C318-FB3C-C354-F768-59AA10A360B4}"/>
                </a:ext>
              </a:extLst>
            </p:cNvPr>
            <p:cNvSpPr/>
            <p:nvPr/>
          </p:nvSpPr>
          <p:spPr>
            <a:xfrm>
              <a:off x="695325" y="549275"/>
              <a:ext cx="3276600" cy="705097"/>
            </a:xfrm>
            <a:custGeom>
              <a:avLst/>
              <a:gdLst>
                <a:gd name="connsiteX0" fmla="*/ 0 w 3276600"/>
                <a:gd name="connsiteY0" fmla="*/ 0 h 705097"/>
                <a:gd name="connsiteX1" fmla="*/ 80 w 3276600"/>
                <a:gd name="connsiteY1" fmla="*/ 0 h 705097"/>
                <a:gd name="connsiteX2" fmla="*/ 80 w 3276600"/>
                <a:gd name="connsiteY2" fmla="*/ 705096 h 705097"/>
                <a:gd name="connsiteX3" fmla="*/ 705176 w 3276600"/>
                <a:gd name="connsiteY3" fmla="*/ 705096 h 705097"/>
                <a:gd name="connsiteX4" fmla="*/ 80 w 3276600"/>
                <a:gd name="connsiteY4" fmla="*/ 0 h 705097"/>
                <a:gd name="connsiteX5" fmla="*/ 3276600 w 3276600"/>
                <a:gd name="connsiteY5" fmla="*/ 0 h 705097"/>
                <a:gd name="connsiteX6" fmla="*/ 3276600 w 3276600"/>
                <a:gd name="connsiteY6" fmla="*/ 1 h 705097"/>
                <a:gd name="connsiteX7" fmla="*/ 2571504 w 3276600"/>
                <a:gd name="connsiteY7" fmla="*/ 705097 h 705097"/>
                <a:gd name="connsiteX8" fmla="*/ 0 w 3276600"/>
                <a:gd name="connsiteY8" fmla="*/ 705097 h 705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76600" h="705097">
                  <a:moveTo>
                    <a:pt x="0" y="0"/>
                  </a:moveTo>
                  <a:lnTo>
                    <a:pt x="80" y="0"/>
                  </a:lnTo>
                  <a:lnTo>
                    <a:pt x="80" y="705096"/>
                  </a:lnTo>
                  <a:lnTo>
                    <a:pt x="705176" y="705096"/>
                  </a:lnTo>
                  <a:lnTo>
                    <a:pt x="80" y="0"/>
                  </a:lnTo>
                  <a:lnTo>
                    <a:pt x="3276600" y="0"/>
                  </a:lnTo>
                  <a:lnTo>
                    <a:pt x="3276600" y="1"/>
                  </a:lnTo>
                  <a:lnTo>
                    <a:pt x="2571504" y="705097"/>
                  </a:lnTo>
                  <a:lnTo>
                    <a:pt x="0" y="705097"/>
                  </a:lnTo>
                  <a:close/>
                </a:path>
              </a:pathLst>
            </a:custGeom>
            <a:solidFill>
              <a:schemeClr val="accent4">
                <a:alpha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4" name="文本框 83">
              <a:extLst>
                <a:ext uri="{FF2B5EF4-FFF2-40B4-BE49-F238E27FC236}">
                  <a16:creationId xmlns:a16="http://schemas.microsoft.com/office/drawing/2014/main" id="{B24FCC14-807E-3959-9407-77E5F8AF63CF}"/>
                </a:ext>
              </a:extLst>
            </p:cNvPr>
            <p:cNvSpPr txBox="1"/>
            <p:nvPr/>
          </p:nvSpPr>
          <p:spPr>
            <a:xfrm>
              <a:off x="1118473" y="640213"/>
              <a:ext cx="2430304" cy="523220"/>
            </a:xfrm>
            <a:prstGeom prst="rect">
              <a:avLst/>
            </a:prstGeom>
            <a:noFill/>
          </p:spPr>
          <p:txBody>
            <a:bodyPr wrap="none" rtlCol="0">
              <a:spAutoFit/>
            </a:bodyPr>
            <a:lstStyle/>
            <a:p>
              <a:r>
                <a:rPr lang="zh-CN" altLang="en-US" sz="2800" dirty="0">
                  <a:latin typeface="+mj-ea"/>
                  <a:ea typeface="+mj-ea"/>
                </a:rPr>
                <a:t>前期工作回顾</a:t>
              </a:r>
            </a:p>
          </p:txBody>
        </p:sp>
      </p:grpSp>
      <p:grpSp>
        <p:nvGrpSpPr>
          <p:cNvPr id="43" name="组合 42">
            <a:extLst>
              <a:ext uri="{FF2B5EF4-FFF2-40B4-BE49-F238E27FC236}">
                <a16:creationId xmlns:a16="http://schemas.microsoft.com/office/drawing/2014/main" id="{6D97C71E-E0B5-A14D-7D70-437A35584D40}"/>
              </a:ext>
            </a:extLst>
          </p:cNvPr>
          <p:cNvGrpSpPr/>
          <p:nvPr/>
        </p:nvGrpSpPr>
        <p:grpSpPr>
          <a:xfrm>
            <a:off x="1634891" y="1812282"/>
            <a:ext cx="2278139" cy="2610076"/>
            <a:chOff x="1634891" y="1812282"/>
            <a:chExt cx="2278139" cy="2610076"/>
          </a:xfrm>
        </p:grpSpPr>
        <p:sp>
          <p:nvSpPr>
            <p:cNvPr id="2" name="六边形 1">
              <a:extLst>
                <a:ext uri="{FF2B5EF4-FFF2-40B4-BE49-F238E27FC236}">
                  <a16:creationId xmlns:a16="http://schemas.microsoft.com/office/drawing/2014/main" id="{3D177CB7-D7F3-CF79-356A-6580A1D89BD8}"/>
                </a:ext>
              </a:extLst>
            </p:cNvPr>
            <p:cNvSpPr/>
            <p:nvPr/>
          </p:nvSpPr>
          <p:spPr>
            <a:xfrm>
              <a:off x="1720616" y="2596802"/>
              <a:ext cx="2117646" cy="182555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F5CDD2"/>
                  </a:solidFill>
                  <a:latin typeface="+mj-ea"/>
                  <a:ea typeface="+mj-ea"/>
                </a:rPr>
                <a:t>添加</a:t>
              </a:r>
              <a:endParaRPr lang="en-US" altLang="zh-CN" sz="2000" dirty="0">
                <a:solidFill>
                  <a:srgbClr val="F5CDD2"/>
                </a:solidFill>
                <a:latin typeface="+mj-ea"/>
                <a:ea typeface="+mj-ea"/>
              </a:endParaRPr>
            </a:p>
            <a:p>
              <a:pPr algn="ctr"/>
              <a:r>
                <a:rPr lang="zh-CN" altLang="en-US" sz="2000" dirty="0">
                  <a:solidFill>
                    <a:srgbClr val="F5CDD2"/>
                  </a:solidFill>
                  <a:latin typeface="+mj-ea"/>
                  <a:ea typeface="+mj-ea"/>
                </a:rPr>
                <a:t>小标题</a:t>
              </a:r>
            </a:p>
          </p:txBody>
        </p:sp>
        <p:sp>
          <p:nvSpPr>
            <p:cNvPr id="8" name="文本框 7">
              <a:extLst>
                <a:ext uri="{FF2B5EF4-FFF2-40B4-BE49-F238E27FC236}">
                  <a16:creationId xmlns:a16="http://schemas.microsoft.com/office/drawing/2014/main" id="{3DAF7C52-5C87-12D0-B336-388F0A8E07E6}"/>
                </a:ext>
              </a:extLst>
            </p:cNvPr>
            <p:cNvSpPr txBox="1"/>
            <p:nvPr/>
          </p:nvSpPr>
          <p:spPr>
            <a:xfrm>
              <a:off x="1634891" y="1812282"/>
              <a:ext cx="2278139" cy="706475"/>
            </a:xfrm>
            <a:prstGeom prst="rect">
              <a:avLst/>
            </a:prstGeom>
            <a:noFill/>
          </p:spPr>
          <p:txBody>
            <a:bodyPr wrap="square" rtlCol="0">
              <a:spAutoFit/>
            </a:bodyPr>
            <a:lstStyle/>
            <a:p>
              <a:pPr algn="just">
                <a:lnSpc>
                  <a:spcPct val="130000"/>
                </a:lnSpc>
              </a:pPr>
              <a:r>
                <a:rPr lang="zh-CN" altLang="en-US" sz="1600" dirty="0">
                  <a:latin typeface="+mn-ea"/>
                </a:rPr>
                <a:t>单击此处添加小题内容添加小标题内单击此处</a:t>
              </a:r>
            </a:p>
          </p:txBody>
        </p:sp>
      </p:grpSp>
      <p:grpSp>
        <p:nvGrpSpPr>
          <p:cNvPr id="40" name="组合 39">
            <a:extLst>
              <a:ext uri="{FF2B5EF4-FFF2-40B4-BE49-F238E27FC236}">
                <a16:creationId xmlns:a16="http://schemas.microsoft.com/office/drawing/2014/main" id="{A3FA98DC-9DC9-3371-E93D-18072CD31E6A}"/>
              </a:ext>
            </a:extLst>
          </p:cNvPr>
          <p:cNvGrpSpPr/>
          <p:nvPr/>
        </p:nvGrpSpPr>
        <p:grpSpPr>
          <a:xfrm>
            <a:off x="4986636" y="1812282"/>
            <a:ext cx="2278139" cy="2610076"/>
            <a:chOff x="4986636" y="1812282"/>
            <a:chExt cx="2278139" cy="2610076"/>
          </a:xfrm>
        </p:grpSpPr>
        <p:sp>
          <p:nvSpPr>
            <p:cNvPr id="4" name="六边形 3">
              <a:extLst>
                <a:ext uri="{FF2B5EF4-FFF2-40B4-BE49-F238E27FC236}">
                  <a16:creationId xmlns:a16="http://schemas.microsoft.com/office/drawing/2014/main" id="{4C9E7DFB-B4A8-CA06-80FD-6C75C6D81066}"/>
                </a:ext>
              </a:extLst>
            </p:cNvPr>
            <p:cNvSpPr/>
            <p:nvPr/>
          </p:nvSpPr>
          <p:spPr>
            <a:xfrm>
              <a:off x="5043786" y="2596802"/>
              <a:ext cx="2117646" cy="182555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F5CDD2"/>
                  </a:solidFill>
                  <a:latin typeface="+mj-ea"/>
                  <a:ea typeface="+mj-ea"/>
                </a:rPr>
                <a:t>添加</a:t>
              </a:r>
              <a:endParaRPr lang="en-US" altLang="zh-CN" sz="2000" dirty="0">
                <a:solidFill>
                  <a:srgbClr val="F5CDD2"/>
                </a:solidFill>
                <a:latin typeface="+mj-ea"/>
                <a:ea typeface="+mj-ea"/>
              </a:endParaRPr>
            </a:p>
            <a:p>
              <a:pPr algn="ctr"/>
              <a:r>
                <a:rPr lang="zh-CN" altLang="en-US" sz="2000" dirty="0">
                  <a:solidFill>
                    <a:srgbClr val="F5CDD2"/>
                  </a:solidFill>
                  <a:latin typeface="+mj-ea"/>
                  <a:ea typeface="+mj-ea"/>
                </a:rPr>
                <a:t>小标题</a:t>
              </a:r>
            </a:p>
          </p:txBody>
        </p:sp>
        <p:sp>
          <p:nvSpPr>
            <p:cNvPr id="29" name="文本框 28">
              <a:extLst>
                <a:ext uri="{FF2B5EF4-FFF2-40B4-BE49-F238E27FC236}">
                  <a16:creationId xmlns:a16="http://schemas.microsoft.com/office/drawing/2014/main" id="{65A0A8AC-E315-BD28-3132-0E55335D6CFC}"/>
                </a:ext>
              </a:extLst>
            </p:cNvPr>
            <p:cNvSpPr txBox="1"/>
            <p:nvPr/>
          </p:nvSpPr>
          <p:spPr>
            <a:xfrm>
              <a:off x="4986636" y="1812282"/>
              <a:ext cx="2278139" cy="706475"/>
            </a:xfrm>
            <a:prstGeom prst="rect">
              <a:avLst/>
            </a:prstGeom>
            <a:noFill/>
          </p:spPr>
          <p:txBody>
            <a:bodyPr wrap="square" rtlCol="0">
              <a:spAutoFit/>
            </a:bodyPr>
            <a:lstStyle/>
            <a:p>
              <a:pPr algn="just">
                <a:lnSpc>
                  <a:spcPct val="130000"/>
                </a:lnSpc>
              </a:pPr>
              <a:r>
                <a:rPr lang="zh-CN" altLang="en-US" sz="1600" dirty="0">
                  <a:latin typeface="+mn-ea"/>
                </a:rPr>
                <a:t>单击此处添加小题内容添加小标题内单击此处</a:t>
              </a:r>
            </a:p>
          </p:txBody>
        </p:sp>
      </p:grpSp>
      <p:grpSp>
        <p:nvGrpSpPr>
          <p:cNvPr id="37" name="组合 36">
            <a:extLst>
              <a:ext uri="{FF2B5EF4-FFF2-40B4-BE49-F238E27FC236}">
                <a16:creationId xmlns:a16="http://schemas.microsoft.com/office/drawing/2014/main" id="{86135CCD-DC88-2E97-6180-3814DCE1D85D}"/>
              </a:ext>
            </a:extLst>
          </p:cNvPr>
          <p:cNvGrpSpPr/>
          <p:nvPr/>
        </p:nvGrpSpPr>
        <p:grpSpPr>
          <a:xfrm>
            <a:off x="8287063" y="1812282"/>
            <a:ext cx="2278139" cy="2606736"/>
            <a:chOff x="8287063" y="1812282"/>
            <a:chExt cx="2278139" cy="2606736"/>
          </a:xfrm>
        </p:grpSpPr>
        <p:sp>
          <p:nvSpPr>
            <p:cNvPr id="6" name="六边形 5">
              <a:extLst>
                <a:ext uri="{FF2B5EF4-FFF2-40B4-BE49-F238E27FC236}">
                  <a16:creationId xmlns:a16="http://schemas.microsoft.com/office/drawing/2014/main" id="{7CBF4CE3-9836-7AD4-A0CD-6E212C0D408C}"/>
                </a:ext>
              </a:extLst>
            </p:cNvPr>
            <p:cNvSpPr/>
            <p:nvPr/>
          </p:nvSpPr>
          <p:spPr>
            <a:xfrm>
              <a:off x="8353738" y="2593462"/>
              <a:ext cx="2117646" cy="182555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F5CDD2"/>
                  </a:solidFill>
                  <a:latin typeface="+mj-ea"/>
                  <a:ea typeface="+mj-ea"/>
                </a:rPr>
                <a:t>添加</a:t>
              </a:r>
              <a:endParaRPr lang="en-US" altLang="zh-CN" sz="2000" dirty="0">
                <a:solidFill>
                  <a:srgbClr val="F5CDD2"/>
                </a:solidFill>
                <a:latin typeface="+mj-ea"/>
                <a:ea typeface="+mj-ea"/>
              </a:endParaRPr>
            </a:p>
            <a:p>
              <a:pPr algn="ctr"/>
              <a:r>
                <a:rPr lang="zh-CN" altLang="en-US" sz="2000" dirty="0">
                  <a:solidFill>
                    <a:srgbClr val="F5CDD2"/>
                  </a:solidFill>
                  <a:latin typeface="+mj-ea"/>
                  <a:ea typeface="+mj-ea"/>
                </a:rPr>
                <a:t>小标题</a:t>
              </a:r>
            </a:p>
          </p:txBody>
        </p:sp>
        <p:sp>
          <p:nvSpPr>
            <p:cNvPr id="33" name="文本框 32">
              <a:extLst>
                <a:ext uri="{FF2B5EF4-FFF2-40B4-BE49-F238E27FC236}">
                  <a16:creationId xmlns:a16="http://schemas.microsoft.com/office/drawing/2014/main" id="{213DDA9E-A185-E9F3-90EA-6038C6A5B7A5}"/>
                </a:ext>
              </a:extLst>
            </p:cNvPr>
            <p:cNvSpPr txBox="1"/>
            <p:nvPr/>
          </p:nvSpPr>
          <p:spPr>
            <a:xfrm>
              <a:off x="8287063" y="1812282"/>
              <a:ext cx="2278139" cy="706475"/>
            </a:xfrm>
            <a:prstGeom prst="rect">
              <a:avLst/>
            </a:prstGeom>
            <a:noFill/>
          </p:spPr>
          <p:txBody>
            <a:bodyPr wrap="square" rtlCol="0">
              <a:spAutoFit/>
            </a:bodyPr>
            <a:lstStyle/>
            <a:p>
              <a:pPr algn="just">
                <a:lnSpc>
                  <a:spcPct val="130000"/>
                </a:lnSpc>
              </a:pPr>
              <a:r>
                <a:rPr lang="zh-CN" altLang="en-US" sz="1600" dirty="0">
                  <a:latin typeface="+mn-ea"/>
                </a:rPr>
                <a:t>单击此处添加小题内容添加小标题内单击此处</a:t>
              </a:r>
            </a:p>
          </p:txBody>
        </p:sp>
      </p:grpSp>
      <p:grpSp>
        <p:nvGrpSpPr>
          <p:cNvPr id="42" name="组合 41">
            <a:extLst>
              <a:ext uri="{FF2B5EF4-FFF2-40B4-BE49-F238E27FC236}">
                <a16:creationId xmlns:a16="http://schemas.microsoft.com/office/drawing/2014/main" id="{B3AD7ADF-0C7D-A48F-AABF-02E7E439B2CB}"/>
              </a:ext>
            </a:extLst>
          </p:cNvPr>
          <p:cNvGrpSpPr/>
          <p:nvPr/>
        </p:nvGrpSpPr>
        <p:grpSpPr>
          <a:xfrm>
            <a:off x="3306001" y="3497588"/>
            <a:ext cx="2278139" cy="2552926"/>
            <a:chOff x="3306001" y="3497588"/>
            <a:chExt cx="2278139" cy="2552926"/>
          </a:xfrm>
        </p:grpSpPr>
        <p:sp>
          <p:nvSpPr>
            <p:cNvPr id="3" name="六边形 2">
              <a:extLst>
                <a:ext uri="{FF2B5EF4-FFF2-40B4-BE49-F238E27FC236}">
                  <a16:creationId xmlns:a16="http://schemas.microsoft.com/office/drawing/2014/main" id="{78DE5C67-0D2A-33D2-7728-6B665ECF5B42}"/>
                </a:ext>
              </a:extLst>
            </p:cNvPr>
            <p:cNvSpPr/>
            <p:nvPr/>
          </p:nvSpPr>
          <p:spPr>
            <a:xfrm>
              <a:off x="3382201" y="3497588"/>
              <a:ext cx="2117646" cy="1825556"/>
            </a:xfrm>
            <a:prstGeom prst="hexagon">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tx1"/>
                  </a:solidFill>
                  <a:latin typeface="+mj-ea"/>
                  <a:ea typeface="+mj-ea"/>
                </a:rPr>
                <a:t>添加</a:t>
              </a:r>
              <a:endParaRPr lang="en-US" altLang="zh-CN" sz="2000" dirty="0">
                <a:solidFill>
                  <a:schemeClr val="tx1"/>
                </a:solidFill>
                <a:latin typeface="+mj-ea"/>
                <a:ea typeface="+mj-ea"/>
              </a:endParaRPr>
            </a:p>
            <a:p>
              <a:pPr algn="ctr"/>
              <a:r>
                <a:rPr lang="zh-CN" altLang="en-US" sz="2000" dirty="0">
                  <a:solidFill>
                    <a:schemeClr val="tx1"/>
                  </a:solidFill>
                  <a:latin typeface="+mj-ea"/>
                  <a:ea typeface="+mj-ea"/>
                </a:rPr>
                <a:t>小标题</a:t>
              </a:r>
            </a:p>
          </p:txBody>
        </p:sp>
        <p:sp>
          <p:nvSpPr>
            <p:cNvPr id="35" name="文本框 34">
              <a:extLst>
                <a:ext uri="{FF2B5EF4-FFF2-40B4-BE49-F238E27FC236}">
                  <a16:creationId xmlns:a16="http://schemas.microsoft.com/office/drawing/2014/main" id="{67DD2AFD-31F0-47EC-684A-F0A3D7B77E99}"/>
                </a:ext>
              </a:extLst>
            </p:cNvPr>
            <p:cNvSpPr txBox="1"/>
            <p:nvPr/>
          </p:nvSpPr>
          <p:spPr>
            <a:xfrm>
              <a:off x="3306001" y="5344039"/>
              <a:ext cx="2278139" cy="706475"/>
            </a:xfrm>
            <a:prstGeom prst="rect">
              <a:avLst/>
            </a:prstGeom>
            <a:noFill/>
          </p:spPr>
          <p:txBody>
            <a:bodyPr wrap="square" rtlCol="0">
              <a:spAutoFit/>
            </a:bodyPr>
            <a:lstStyle/>
            <a:p>
              <a:pPr algn="just">
                <a:lnSpc>
                  <a:spcPct val="130000"/>
                </a:lnSpc>
              </a:pPr>
              <a:r>
                <a:rPr lang="zh-CN" altLang="en-US" sz="1600" dirty="0">
                  <a:latin typeface="+mn-ea"/>
                </a:rPr>
                <a:t>单击此处添加小题内容添加小标题内单击此处</a:t>
              </a:r>
            </a:p>
          </p:txBody>
        </p:sp>
      </p:grpSp>
      <p:grpSp>
        <p:nvGrpSpPr>
          <p:cNvPr id="38" name="组合 37">
            <a:extLst>
              <a:ext uri="{FF2B5EF4-FFF2-40B4-BE49-F238E27FC236}">
                <a16:creationId xmlns:a16="http://schemas.microsoft.com/office/drawing/2014/main" id="{32BC54E1-54A1-8068-9108-BE00D3B04EAA}"/>
              </a:ext>
            </a:extLst>
          </p:cNvPr>
          <p:cNvGrpSpPr/>
          <p:nvPr/>
        </p:nvGrpSpPr>
        <p:grpSpPr>
          <a:xfrm>
            <a:off x="6624866" y="3513038"/>
            <a:ext cx="2278139" cy="2537476"/>
            <a:chOff x="6624866" y="3513038"/>
            <a:chExt cx="2278139" cy="2537476"/>
          </a:xfrm>
        </p:grpSpPr>
        <p:sp>
          <p:nvSpPr>
            <p:cNvPr id="5" name="六边形 4">
              <a:extLst>
                <a:ext uri="{FF2B5EF4-FFF2-40B4-BE49-F238E27FC236}">
                  <a16:creationId xmlns:a16="http://schemas.microsoft.com/office/drawing/2014/main" id="{F76DB63C-5E3A-CCED-F284-EE9FB55FA94F}"/>
                </a:ext>
              </a:extLst>
            </p:cNvPr>
            <p:cNvSpPr/>
            <p:nvPr/>
          </p:nvSpPr>
          <p:spPr>
            <a:xfrm>
              <a:off x="6705113" y="3513038"/>
              <a:ext cx="2117646" cy="1825556"/>
            </a:xfrm>
            <a:prstGeom prst="hexagon">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tx1"/>
                  </a:solidFill>
                  <a:latin typeface="+mj-ea"/>
                  <a:ea typeface="+mj-ea"/>
                </a:rPr>
                <a:t>添加</a:t>
              </a:r>
              <a:endParaRPr lang="en-US" altLang="zh-CN" sz="2000" dirty="0">
                <a:solidFill>
                  <a:schemeClr val="tx1"/>
                </a:solidFill>
                <a:latin typeface="+mj-ea"/>
                <a:ea typeface="+mj-ea"/>
              </a:endParaRPr>
            </a:p>
            <a:p>
              <a:pPr algn="ctr"/>
              <a:r>
                <a:rPr lang="zh-CN" altLang="en-US" sz="2000" dirty="0">
                  <a:solidFill>
                    <a:schemeClr val="tx1"/>
                  </a:solidFill>
                  <a:latin typeface="+mj-ea"/>
                  <a:ea typeface="+mj-ea"/>
                </a:rPr>
                <a:t>小标题</a:t>
              </a:r>
            </a:p>
          </p:txBody>
        </p:sp>
        <p:sp>
          <p:nvSpPr>
            <p:cNvPr id="36" name="文本框 35">
              <a:extLst>
                <a:ext uri="{FF2B5EF4-FFF2-40B4-BE49-F238E27FC236}">
                  <a16:creationId xmlns:a16="http://schemas.microsoft.com/office/drawing/2014/main" id="{8C9C2F37-7119-0471-FCC9-3E9DF1D4DC06}"/>
                </a:ext>
              </a:extLst>
            </p:cNvPr>
            <p:cNvSpPr txBox="1"/>
            <p:nvPr/>
          </p:nvSpPr>
          <p:spPr>
            <a:xfrm>
              <a:off x="6624866" y="5344039"/>
              <a:ext cx="2278139" cy="706475"/>
            </a:xfrm>
            <a:prstGeom prst="rect">
              <a:avLst/>
            </a:prstGeom>
            <a:noFill/>
          </p:spPr>
          <p:txBody>
            <a:bodyPr wrap="square" rtlCol="0">
              <a:spAutoFit/>
            </a:bodyPr>
            <a:lstStyle/>
            <a:p>
              <a:pPr algn="just">
                <a:lnSpc>
                  <a:spcPct val="130000"/>
                </a:lnSpc>
              </a:pPr>
              <a:r>
                <a:rPr lang="zh-CN" altLang="en-US" sz="1600" dirty="0">
                  <a:latin typeface="+mn-ea"/>
                </a:rPr>
                <a:t>单击此处添加小题内容添加小标题内单击此处</a:t>
              </a:r>
            </a:p>
          </p:txBody>
        </p:sp>
      </p:grpSp>
    </p:spTree>
    <p:extLst>
      <p:ext uri="{BB962C8B-B14F-4D97-AF65-F5344CB8AC3E}">
        <p14:creationId xmlns:p14="http://schemas.microsoft.com/office/powerpoint/2010/main" val="29936570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8" name="矩形: 圆角 57">
            <a:extLst>
              <a:ext uri="{FF2B5EF4-FFF2-40B4-BE49-F238E27FC236}">
                <a16:creationId xmlns:a16="http://schemas.microsoft.com/office/drawing/2014/main" id="{D198837E-4797-8DE4-F5E5-9DFC62037FAB}"/>
              </a:ext>
            </a:extLst>
          </p:cNvPr>
          <p:cNvSpPr/>
          <p:nvPr/>
        </p:nvSpPr>
        <p:spPr>
          <a:xfrm>
            <a:off x="518658" y="549275"/>
            <a:ext cx="11150832" cy="5759450"/>
          </a:xfrm>
          <a:prstGeom prst="roundRect">
            <a:avLst>
              <a:gd name="adj" fmla="val 3709"/>
            </a:avLst>
          </a:prstGeom>
          <a:solidFill>
            <a:schemeClr val="bg1">
              <a:alpha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85" name="组合 84">
            <a:extLst>
              <a:ext uri="{FF2B5EF4-FFF2-40B4-BE49-F238E27FC236}">
                <a16:creationId xmlns:a16="http://schemas.microsoft.com/office/drawing/2014/main" id="{685E4E9A-A28F-1180-549F-731E70B6C0CF}"/>
              </a:ext>
            </a:extLst>
          </p:cNvPr>
          <p:cNvGrpSpPr/>
          <p:nvPr/>
        </p:nvGrpSpPr>
        <p:grpSpPr>
          <a:xfrm>
            <a:off x="695325" y="549275"/>
            <a:ext cx="3276600" cy="705097"/>
            <a:chOff x="695325" y="549275"/>
            <a:chExt cx="3276600" cy="705097"/>
          </a:xfrm>
        </p:grpSpPr>
        <p:sp>
          <p:nvSpPr>
            <p:cNvPr id="83" name="任意多边形: 形状 82">
              <a:extLst>
                <a:ext uri="{FF2B5EF4-FFF2-40B4-BE49-F238E27FC236}">
                  <a16:creationId xmlns:a16="http://schemas.microsoft.com/office/drawing/2014/main" id="{3981C318-FB3C-C354-F768-59AA10A360B4}"/>
                </a:ext>
              </a:extLst>
            </p:cNvPr>
            <p:cNvSpPr/>
            <p:nvPr/>
          </p:nvSpPr>
          <p:spPr>
            <a:xfrm>
              <a:off x="695325" y="549275"/>
              <a:ext cx="3276600" cy="705097"/>
            </a:xfrm>
            <a:custGeom>
              <a:avLst/>
              <a:gdLst>
                <a:gd name="connsiteX0" fmla="*/ 0 w 3276600"/>
                <a:gd name="connsiteY0" fmla="*/ 0 h 705097"/>
                <a:gd name="connsiteX1" fmla="*/ 80 w 3276600"/>
                <a:gd name="connsiteY1" fmla="*/ 0 h 705097"/>
                <a:gd name="connsiteX2" fmla="*/ 80 w 3276600"/>
                <a:gd name="connsiteY2" fmla="*/ 705096 h 705097"/>
                <a:gd name="connsiteX3" fmla="*/ 705176 w 3276600"/>
                <a:gd name="connsiteY3" fmla="*/ 705096 h 705097"/>
                <a:gd name="connsiteX4" fmla="*/ 80 w 3276600"/>
                <a:gd name="connsiteY4" fmla="*/ 0 h 705097"/>
                <a:gd name="connsiteX5" fmla="*/ 3276600 w 3276600"/>
                <a:gd name="connsiteY5" fmla="*/ 0 h 705097"/>
                <a:gd name="connsiteX6" fmla="*/ 3276600 w 3276600"/>
                <a:gd name="connsiteY6" fmla="*/ 1 h 705097"/>
                <a:gd name="connsiteX7" fmla="*/ 2571504 w 3276600"/>
                <a:gd name="connsiteY7" fmla="*/ 705097 h 705097"/>
                <a:gd name="connsiteX8" fmla="*/ 0 w 3276600"/>
                <a:gd name="connsiteY8" fmla="*/ 705097 h 705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76600" h="705097">
                  <a:moveTo>
                    <a:pt x="0" y="0"/>
                  </a:moveTo>
                  <a:lnTo>
                    <a:pt x="80" y="0"/>
                  </a:lnTo>
                  <a:lnTo>
                    <a:pt x="80" y="705096"/>
                  </a:lnTo>
                  <a:lnTo>
                    <a:pt x="705176" y="705096"/>
                  </a:lnTo>
                  <a:lnTo>
                    <a:pt x="80" y="0"/>
                  </a:lnTo>
                  <a:lnTo>
                    <a:pt x="3276600" y="0"/>
                  </a:lnTo>
                  <a:lnTo>
                    <a:pt x="3276600" y="1"/>
                  </a:lnTo>
                  <a:lnTo>
                    <a:pt x="2571504" y="705097"/>
                  </a:lnTo>
                  <a:lnTo>
                    <a:pt x="0" y="705097"/>
                  </a:lnTo>
                  <a:close/>
                </a:path>
              </a:pathLst>
            </a:custGeom>
            <a:solidFill>
              <a:schemeClr val="accent4">
                <a:alpha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4" name="文本框 83">
              <a:extLst>
                <a:ext uri="{FF2B5EF4-FFF2-40B4-BE49-F238E27FC236}">
                  <a16:creationId xmlns:a16="http://schemas.microsoft.com/office/drawing/2014/main" id="{B24FCC14-807E-3959-9407-77E5F8AF63CF}"/>
                </a:ext>
              </a:extLst>
            </p:cNvPr>
            <p:cNvSpPr txBox="1"/>
            <p:nvPr/>
          </p:nvSpPr>
          <p:spPr>
            <a:xfrm>
              <a:off x="1118473" y="640213"/>
              <a:ext cx="2339102" cy="523220"/>
            </a:xfrm>
            <a:prstGeom prst="rect">
              <a:avLst/>
            </a:prstGeom>
            <a:noFill/>
          </p:spPr>
          <p:txBody>
            <a:bodyPr wrap="none" rtlCol="0">
              <a:spAutoFit/>
            </a:bodyPr>
            <a:lstStyle/>
            <a:p>
              <a:r>
                <a:rPr lang="zh-CN" altLang="en-US" sz="2800" dirty="0">
                  <a:latin typeface="+mj-ea"/>
                  <a:ea typeface="+mj-ea"/>
                </a:rPr>
                <a:t>前期工作回顾</a:t>
              </a:r>
            </a:p>
          </p:txBody>
        </p:sp>
      </p:grpSp>
      <p:grpSp>
        <p:nvGrpSpPr>
          <p:cNvPr id="8" name="组合 7">
            <a:extLst>
              <a:ext uri="{FF2B5EF4-FFF2-40B4-BE49-F238E27FC236}">
                <a16:creationId xmlns:a16="http://schemas.microsoft.com/office/drawing/2014/main" id="{67208690-062A-3783-30BC-D1D651E5DFD2}"/>
              </a:ext>
            </a:extLst>
          </p:cNvPr>
          <p:cNvGrpSpPr/>
          <p:nvPr/>
        </p:nvGrpSpPr>
        <p:grpSpPr>
          <a:xfrm>
            <a:off x="8076675" y="1523999"/>
            <a:ext cx="3420000" cy="4568825"/>
            <a:chOff x="8076675" y="1523999"/>
            <a:chExt cx="3420000" cy="4568825"/>
          </a:xfrm>
        </p:grpSpPr>
        <p:sp>
          <p:nvSpPr>
            <p:cNvPr id="5" name="矩形: 圆角 4">
              <a:extLst>
                <a:ext uri="{FF2B5EF4-FFF2-40B4-BE49-F238E27FC236}">
                  <a16:creationId xmlns:a16="http://schemas.microsoft.com/office/drawing/2014/main" id="{3B2AA453-B2A7-C730-B6A2-86DD0E504171}"/>
                </a:ext>
              </a:extLst>
            </p:cNvPr>
            <p:cNvSpPr/>
            <p:nvPr/>
          </p:nvSpPr>
          <p:spPr>
            <a:xfrm>
              <a:off x="8076675" y="1523999"/>
              <a:ext cx="3420000" cy="4568825"/>
            </a:xfrm>
            <a:prstGeom prst="roundRect">
              <a:avLst>
                <a:gd name="adj" fmla="val 5876"/>
              </a:avLst>
            </a:prstGeom>
            <a:solidFill>
              <a:schemeClr val="bg1">
                <a:lumMod val="95000"/>
                <a:alpha val="80000"/>
              </a:schemeClr>
            </a:solidFill>
            <a:ln w="0">
              <a:noFill/>
            </a:ln>
            <a:effectLst>
              <a:outerShdw blurRad="381000" dist="381000" dir="5400000" sx="90000" sy="90000" algn="t"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文本框 8">
              <a:extLst>
                <a:ext uri="{FF2B5EF4-FFF2-40B4-BE49-F238E27FC236}">
                  <a16:creationId xmlns:a16="http://schemas.microsoft.com/office/drawing/2014/main" id="{9D431C03-2CBC-35A7-D217-42C1D59B42A4}"/>
                </a:ext>
              </a:extLst>
            </p:cNvPr>
            <p:cNvSpPr txBox="1"/>
            <p:nvPr/>
          </p:nvSpPr>
          <p:spPr>
            <a:xfrm>
              <a:off x="8289104" y="1833550"/>
              <a:ext cx="1467068" cy="400110"/>
            </a:xfrm>
            <a:prstGeom prst="rect">
              <a:avLst/>
            </a:prstGeom>
            <a:noFill/>
          </p:spPr>
          <p:txBody>
            <a:bodyPr wrap="none" rtlCol="0">
              <a:spAutoFit/>
            </a:bodyPr>
            <a:lstStyle/>
            <a:p>
              <a:r>
                <a:rPr lang="zh-CN" altLang="en-US" sz="2000" dirty="0">
                  <a:latin typeface="+mj-ea"/>
                  <a:ea typeface="+mj-ea"/>
                </a:rPr>
                <a:t>添加小标题</a:t>
              </a:r>
            </a:p>
          </p:txBody>
        </p:sp>
        <p:graphicFrame>
          <p:nvGraphicFramePr>
            <p:cNvPr id="14" name="图表 13">
              <a:extLst>
                <a:ext uri="{FF2B5EF4-FFF2-40B4-BE49-F238E27FC236}">
                  <a16:creationId xmlns:a16="http://schemas.microsoft.com/office/drawing/2014/main" id="{D3D3E7DB-947E-68F1-E5FB-E589A899ECB2}"/>
                </a:ext>
              </a:extLst>
            </p:cNvPr>
            <p:cNvGraphicFramePr/>
            <p:nvPr>
              <p:extLst>
                <p:ext uri="{D42A27DB-BD31-4B8C-83A1-F6EECF244321}">
                  <p14:modId xmlns:p14="http://schemas.microsoft.com/office/powerpoint/2010/main" val="1032484857"/>
                </p:ext>
              </p:extLst>
            </p:nvPr>
          </p:nvGraphicFramePr>
          <p:xfrm>
            <a:off x="8076676" y="2438401"/>
            <a:ext cx="3404126" cy="3200400"/>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42" name="组合 41">
            <a:extLst>
              <a:ext uri="{FF2B5EF4-FFF2-40B4-BE49-F238E27FC236}">
                <a16:creationId xmlns:a16="http://schemas.microsoft.com/office/drawing/2014/main" id="{725BED47-1D89-05D7-DE1E-93BFAFAE58F6}"/>
              </a:ext>
            </a:extLst>
          </p:cNvPr>
          <p:cNvGrpSpPr/>
          <p:nvPr/>
        </p:nvGrpSpPr>
        <p:grpSpPr>
          <a:xfrm>
            <a:off x="711199" y="3530600"/>
            <a:ext cx="3600000" cy="2562224"/>
            <a:chOff x="711199" y="3530600"/>
            <a:chExt cx="3600000" cy="2562224"/>
          </a:xfrm>
        </p:grpSpPr>
        <p:sp>
          <p:nvSpPr>
            <p:cNvPr id="6" name="矩形: 圆角 5">
              <a:extLst>
                <a:ext uri="{FF2B5EF4-FFF2-40B4-BE49-F238E27FC236}">
                  <a16:creationId xmlns:a16="http://schemas.microsoft.com/office/drawing/2014/main" id="{010D9B25-C4A5-13DA-5038-98F56724F35F}"/>
                </a:ext>
              </a:extLst>
            </p:cNvPr>
            <p:cNvSpPr/>
            <p:nvPr/>
          </p:nvSpPr>
          <p:spPr>
            <a:xfrm>
              <a:off x="711199" y="3530600"/>
              <a:ext cx="3600000" cy="2562224"/>
            </a:xfrm>
            <a:prstGeom prst="roundRect">
              <a:avLst>
                <a:gd name="adj" fmla="val 5876"/>
              </a:avLst>
            </a:prstGeom>
            <a:solidFill>
              <a:schemeClr val="bg1">
                <a:lumMod val="95000"/>
                <a:alpha val="80000"/>
              </a:schemeClr>
            </a:solidFill>
            <a:ln w="0">
              <a:noFill/>
            </a:ln>
            <a:effectLst>
              <a:outerShdw blurRad="381000" dist="381000" dir="5400000" sx="90000" sy="90000" algn="t"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文本框 18">
              <a:extLst>
                <a:ext uri="{FF2B5EF4-FFF2-40B4-BE49-F238E27FC236}">
                  <a16:creationId xmlns:a16="http://schemas.microsoft.com/office/drawing/2014/main" id="{DE453997-BBD7-FD96-E398-B4E94F614464}"/>
                </a:ext>
              </a:extLst>
            </p:cNvPr>
            <p:cNvSpPr txBox="1"/>
            <p:nvPr/>
          </p:nvSpPr>
          <p:spPr>
            <a:xfrm>
              <a:off x="1777665" y="3726498"/>
              <a:ext cx="1467068" cy="400110"/>
            </a:xfrm>
            <a:prstGeom prst="rect">
              <a:avLst/>
            </a:prstGeom>
            <a:noFill/>
          </p:spPr>
          <p:txBody>
            <a:bodyPr wrap="none" rtlCol="0">
              <a:spAutoFit/>
            </a:bodyPr>
            <a:lstStyle/>
            <a:p>
              <a:r>
                <a:rPr lang="zh-CN" altLang="en-US" sz="2000" dirty="0">
                  <a:latin typeface="+mj-ea"/>
                  <a:ea typeface="+mj-ea"/>
                </a:rPr>
                <a:t>添加小标题</a:t>
              </a:r>
            </a:p>
          </p:txBody>
        </p:sp>
        <p:grpSp>
          <p:nvGrpSpPr>
            <p:cNvPr id="35" name="组合 34">
              <a:extLst>
                <a:ext uri="{FF2B5EF4-FFF2-40B4-BE49-F238E27FC236}">
                  <a16:creationId xmlns:a16="http://schemas.microsoft.com/office/drawing/2014/main" id="{E5669587-688F-7026-A1F2-A07918420152}"/>
                </a:ext>
              </a:extLst>
            </p:cNvPr>
            <p:cNvGrpSpPr/>
            <p:nvPr/>
          </p:nvGrpSpPr>
          <p:grpSpPr>
            <a:xfrm>
              <a:off x="1737924" y="4350376"/>
              <a:ext cx="1546551" cy="1546551"/>
              <a:chOff x="1737924" y="4350376"/>
              <a:chExt cx="1546551" cy="1546551"/>
            </a:xfrm>
          </p:grpSpPr>
          <p:sp>
            <p:nvSpPr>
              <p:cNvPr id="27" name="圆: 空心 26">
                <a:extLst>
                  <a:ext uri="{FF2B5EF4-FFF2-40B4-BE49-F238E27FC236}">
                    <a16:creationId xmlns:a16="http://schemas.microsoft.com/office/drawing/2014/main" id="{C04CFA69-9E75-58A8-DFB6-AC51E6DE6726}"/>
                  </a:ext>
                </a:extLst>
              </p:cNvPr>
              <p:cNvSpPr/>
              <p:nvPr/>
            </p:nvSpPr>
            <p:spPr>
              <a:xfrm>
                <a:off x="1737924" y="4350376"/>
                <a:ext cx="1546551" cy="1546551"/>
              </a:xfrm>
              <a:prstGeom prst="donut">
                <a:avLst>
                  <a:gd name="adj" fmla="val 16343"/>
                </a:avLst>
              </a:prstGeom>
              <a:solidFill>
                <a:schemeClr val="bg1"/>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800" dirty="0">
                    <a:solidFill>
                      <a:schemeClr val="accent1"/>
                    </a:solidFill>
                    <a:latin typeface="+mj-lt"/>
                  </a:rPr>
                  <a:t>90%</a:t>
                </a:r>
                <a:endParaRPr lang="zh-CN" altLang="en-US" sz="2800" dirty="0">
                  <a:solidFill>
                    <a:schemeClr val="accent1"/>
                  </a:solidFill>
                  <a:latin typeface="+mj-lt"/>
                </a:endParaRPr>
              </a:p>
            </p:txBody>
          </p:sp>
          <p:sp>
            <p:nvSpPr>
              <p:cNvPr id="29" name="弧形 28">
                <a:extLst>
                  <a:ext uri="{FF2B5EF4-FFF2-40B4-BE49-F238E27FC236}">
                    <a16:creationId xmlns:a16="http://schemas.microsoft.com/office/drawing/2014/main" id="{D4CEED3E-5667-0C20-7C1E-BDAAA1BE437C}"/>
                  </a:ext>
                </a:extLst>
              </p:cNvPr>
              <p:cNvSpPr/>
              <p:nvPr/>
            </p:nvSpPr>
            <p:spPr>
              <a:xfrm>
                <a:off x="1860455" y="4472907"/>
                <a:ext cx="1301489" cy="1301489"/>
              </a:xfrm>
              <a:prstGeom prst="arc">
                <a:avLst>
                  <a:gd name="adj1" fmla="val 19776543"/>
                  <a:gd name="adj2" fmla="val 15714855"/>
                </a:avLst>
              </a:prstGeom>
              <a:ln w="260350" cap="rnd">
                <a:gradFill>
                  <a:gsLst>
                    <a:gs pos="0">
                      <a:schemeClr val="accent1">
                        <a:lumMod val="60000"/>
                        <a:lumOff val="40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grpSp>
      </p:grpSp>
      <p:grpSp>
        <p:nvGrpSpPr>
          <p:cNvPr id="46" name="组合 45">
            <a:extLst>
              <a:ext uri="{FF2B5EF4-FFF2-40B4-BE49-F238E27FC236}">
                <a16:creationId xmlns:a16="http://schemas.microsoft.com/office/drawing/2014/main" id="{42CC3979-C2F4-5BDA-340D-304236D7979F}"/>
              </a:ext>
            </a:extLst>
          </p:cNvPr>
          <p:cNvGrpSpPr/>
          <p:nvPr/>
        </p:nvGrpSpPr>
        <p:grpSpPr>
          <a:xfrm>
            <a:off x="4393937" y="3530600"/>
            <a:ext cx="3600000" cy="2562224"/>
            <a:chOff x="4393937" y="3530600"/>
            <a:chExt cx="3600000" cy="2562224"/>
          </a:xfrm>
        </p:grpSpPr>
        <p:sp>
          <p:nvSpPr>
            <p:cNvPr id="7" name="矩形: 圆角 6">
              <a:extLst>
                <a:ext uri="{FF2B5EF4-FFF2-40B4-BE49-F238E27FC236}">
                  <a16:creationId xmlns:a16="http://schemas.microsoft.com/office/drawing/2014/main" id="{3B362AEE-464D-4DF3-6EF2-49B942B48C69}"/>
                </a:ext>
              </a:extLst>
            </p:cNvPr>
            <p:cNvSpPr/>
            <p:nvPr/>
          </p:nvSpPr>
          <p:spPr>
            <a:xfrm>
              <a:off x="4393937" y="3530600"/>
              <a:ext cx="3600000" cy="2562224"/>
            </a:xfrm>
            <a:prstGeom prst="roundRect">
              <a:avLst>
                <a:gd name="adj" fmla="val 5876"/>
              </a:avLst>
            </a:prstGeom>
            <a:solidFill>
              <a:schemeClr val="bg1">
                <a:lumMod val="95000"/>
                <a:alpha val="80000"/>
              </a:schemeClr>
            </a:solidFill>
            <a:ln w="0">
              <a:noFill/>
            </a:ln>
            <a:effectLst>
              <a:outerShdw blurRad="381000" dist="381000" dir="5400000" sx="90000" sy="90000" algn="t"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7" name="文本框 36">
              <a:extLst>
                <a:ext uri="{FF2B5EF4-FFF2-40B4-BE49-F238E27FC236}">
                  <a16:creationId xmlns:a16="http://schemas.microsoft.com/office/drawing/2014/main" id="{E5E5ED3E-86BB-B190-8AB5-CC025375BAA6}"/>
                </a:ext>
              </a:extLst>
            </p:cNvPr>
            <p:cNvSpPr txBox="1"/>
            <p:nvPr/>
          </p:nvSpPr>
          <p:spPr>
            <a:xfrm>
              <a:off x="5460403" y="3726498"/>
              <a:ext cx="1467068" cy="400110"/>
            </a:xfrm>
            <a:prstGeom prst="rect">
              <a:avLst/>
            </a:prstGeom>
            <a:noFill/>
          </p:spPr>
          <p:txBody>
            <a:bodyPr wrap="none" rtlCol="0">
              <a:spAutoFit/>
            </a:bodyPr>
            <a:lstStyle/>
            <a:p>
              <a:r>
                <a:rPr lang="zh-CN" altLang="en-US" sz="2000" dirty="0">
                  <a:latin typeface="+mj-ea"/>
                  <a:ea typeface="+mj-ea"/>
                </a:rPr>
                <a:t>添加小标题</a:t>
              </a:r>
            </a:p>
          </p:txBody>
        </p:sp>
        <p:grpSp>
          <p:nvGrpSpPr>
            <p:cNvPr id="45" name="组合 44">
              <a:extLst>
                <a:ext uri="{FF2B5EF4-FFF2-40B4-BE49-F238E27FC236}">
                  <a16:creationId xmlns:a16="http://schemas.microsoft.com/office/drawing/2014/main" id="{3A5ECD9F-76A9-66A3-5F2A-D50CB6ABED6A}"/>
                </a:ext>
              </a:extLst>
            </p:cNvPr>
            <p:cNvGrpSpPr/>
            <p:nvPr/>
          </p:nvGrpSpPr>
          <p:grpSpPr>
            <a:xfrm>
              <a:off x="5420662" y="4350376"/>
              <a:ext cx="1546551" cy="1546551"/>
              <a:chOff x="5420662" y="4350376"/>
              <a:chExt cx="1546551" cy="1546551"/>
            </a:xfrm>
          </p:grpSpPr>
          <p:sp>
            <p:nvSpPr>
              <p:cNvPr id="39" name="圆: 空心 38">
                <a:extLst>
                  <a:ext uri="{FF2B5EF4-FFF2-40B4-BE49-F238E27FC236}">
                    <a16:creationId xmlns:a16="http://schemas.microsoft.com/office/drawing/2014/main" id="{AC19DFBA-32F6-B81B-EF41-3A8D3E467257}"/>
                  </a:ext>
                </a:extLst>
              </p:cNvPr>
              <p:cNvSpPr/>
              <p:nvPr/>
            </p:nvSpPr>
            <p:spPr>
              <a:xfrm>
                <a:off x="5420662" y="4350376"/>
                <a:ext cx="1546551" cy="1546551"/>
              </a:xfrm>
              <a:prstGeom prst="donut">
                <a:avLst>
                  <a:gd name="adj" fmla="val 16343"/>
                </a:avLst>
              </a:prstGeom>
              <a:solidFill>
                <a:schemeClr val="bg1"/>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800" dirty="0">
                    <a:solidFill>
                      <a:schemeClr val="accent4"/>
                    </a:solidFill>
                    <a:latin typeface="+mj-lt"/>
                  </a:rPr>
                  <a:t>50%</a:t>
                </a:r>
                <a:endParaRPr lang="zh-CN" altLang="en-US" sz="2800" dirty="0">
                  <a:solidFill>
                    <a:schemeClr val="accent4"/>
                  </a:solidFill>
                  <a:latin typeface="+mj-lt"/>
                </a:endParaRPr>
              </a:p>
            </p:txBody>
          </p:sp>
          <p:sp>
            <p:nvSpPr>
              <p:cNvPr id="40" name="弧形 39">
                <a:extLst>
                  <a:ext uri="{FF2B5EF4-FFF2-40B4-BE49-F238E27FC236}">
                    <a16:creationId xmlns:a16="http://schemas.microsoft.com/office/drawing/2014/main" id="{B467F09A-15B5-D7B5-3EA0-2FD57C0C94CA}"/>
                  </a:ext>
                </a:extLst>
              </p:cNvPr>
              <p:cNvSpPr/>
              <p:nvPr/>
            </p:nvSpPr>
            <p:spPr>
              <a:xfrm>
                <a:off x="5543193" y="4472907"/>
                <a:ext cx="1301489" cy="1301489"/>
              </a:xfrm>
              <a:prstGeom prst="arc">
                <a:avLst>
                  <a:gd name="adj1" fmla="val 5311749"/>
                  <a:gd name="adj2" fmla="val 15714855"/>
                </a:avLst>
              </a:prstGeom>
              <a:ln w="260350" cap="rnd">
                <a:gradFill>
                  <a:gsLst>
                    <a:gs pos="0">
                      <a:schemeClr val="accent4">
                        <a:lumMod val="60000"/>
                        <a:lumOff val="40000"/>
                      </a:schemeClr>
                    </a:gs>
                    <a:gs pos="100000">
                      <a:schemeClr val="accent4"/>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grpSp>
      </p:grpSp>
      <p:grpSp>
        <p:nvGrpSpPr>
          <p:cNvPr id="10" name="组合 9">
            <a:extLst>
              <a:ext uri="{FF2B5EF4-FFF2-40B4-BE49-F238E27FC236}">
                <a16:creationId xmlns:a16="http://schemas.microsoft.com/office/drawing/2014/main" id="{6376A145-026F-4CC6-E052-F50A457BA428}"/>
              </a:ext>
            </a:extLst>
          </p:cNvPr>
          <p:cNvGrpSpPr/>
          <p:nvPr/>
        </p:nvGrpSpPr>
        <p:grpSpPr>
          <a:xfrm>
            <a:off x="711199" y="1523999"/>
            <a:ext cx="2348286" cy="1905000"/>
            <a:chOff x="711199" y="1523999"/>
            <a:chExt cx="2348286" cy="1905000"/>
          </a:xfrm>
        </p:grpSpPr>
        <p:sp>
          <p:nvSpPr>
            <p:cNvPr id="2" name="矩形: 圆角 1">
              <a:extLst>
                <a:ext uri="{FF2B5EF4-FFF2-40B4-BE49-F238E27FC236}">
                  <a16:creationId xmlns:a16="http://schemas.microsoft.com/office/drawing/2014/main" id="{D9441802-C43D-1821-6107-7EFC15997D6D}"/>
                </a:ext>
              </a:extLst>
            </p:cNvPr>
            <p:cNvSpPr/>
            <p:nvPr/>
          </p:nvSpPr>
          <p:spPr>
            <a:xfrm>
              <a:off x="711199" y="1523999"/>
              <a:ext cx="2348286" cy="1905000"/>
            </a:xfrm>
            <a:prstGeom prst="roundRect">
              <a:avLst>
                <a:gd name="adj" fmla="val 5876"/>
              </a:avLst>
            </a:prstGeom>
            <a:solidFill>
              <a:schemeClr val="bg1">
                <a:lumMod val="95000"/>
                <a:alpha val="80000"/>
              </a:schemeClr>
            </a:solidFill>
            <a:ln w="0">
              <a:noFill/>
            </a:ln>
            <a:effectLst>
              <a:outerShdw blurRad="381000" dist="381000" dir="5400000" sx="90000" sy="90000" algn="t"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60" name="组合 59">
              <a:extLst>
                <a:ext uri="{FF2B5EF4-FFF2-40B4-BE49-F238E27FC236}">
                  <a16:creationId xmlns:a16="http://schemas.microsoft.com/office/drawing/2014/main" id="{516F5671-FA3C-F5E3-51E5-2527424837D3}"/>
                </a:ext>
              </a:extLst>
            </p:cNvPr>
            <p:cNvGrpSpPr/>
            <p:nvPr/>
          </p:nvGrpSpPr>
          <p:grpSpPr>
            <a:xfrm>
              <a:off x="793015" y="1833550"/>
              <a:ext cx="2184655" cy="1152378"/>
              <a:chOff x="793015" y="2183423"/>
              <a:chExt cx="2184655" cy="1152378"/>
            </a:xfrm>
          </p:grpSpPr>
          <p:sp>
            <p:nvSpPr>
              <p:cNvPr id="48" name="文本框 47">
                <a:extLst>
                  <a:ext uri="{FF2B5EF4-FFF2-40B4-BE49-F238E27FC236}">
                    <a16:creationId xmlns:a16="http://schemas.microsoft.com/office/drawing/2014/main" id="{B4E271A1-4BF5-BC70-F632-7E676F2F03F8}"/>
                  </a:ext>
                </a:extLst>
              </p:cNvPr>
              <p:cNvSpPr txBox="1"/>
              <p:nvPr/>
            </p:nvSpPr>
            <p:spPr>
              <a:xfrm>
                <a:off x="793015" y="2183423"/>
                <a:ext cx="1467068" cy="400110"/>
              </a:xfrm>
              <a:prstGeom prst="rect">
                <a:avLst/>
              </a:prstGeom>
              <a:noFill/>
            </p:spPr>
            <p:txBody>
              <a:bodyPr wrap="none" rtlCol="0">
                <a:spAutoFit/>
              </a:bodyPr>
              <a:lstStyle/>
              <a:p>
                <a:r>
                  <a:rPr lang="zh-CN" altLang="en-US" sz="2000" dirty="0">
                    <a:latin typeface="+mj-ea"/>
                    <a:ea typeface="+mj-ea"/>
                  </a:rPr>
                  <a:t>添加小标题</a:t>
                </a:r>
              </a:p>
            </p:txBody>
          </p:sp>
          <p:sp>
            <p:nvSpPr>
              <p:cNvPr id="49" name="文本框 48">
                <a:extLst>
                  <a:ext uri="{FF2B5EF4-FFF2-40B4-BE49-F238E27FC236}">
                    <a16:creationId xmlns:a16="http://schemas.microsoft.com/office/drawing/2014/main" id="{3C855DED-02D3-4EFF-9043-473B6B862BDC}"/>
                  </a:ext>
                </a:extLst>
              </p:cNvPr>
              <p:cNvSpPr txBox="1"/>
              <p:nvPr/>
            </p:nvSpPr>
            <p:spPr>
              <a:xfrm>
                <a:off x="793016" y="2629326"/>
                <a:ext cx="2184654" cy="706475"/>
              </a:xfrm>
              <a:prstGeom prst="rect">
                <a:avLst/>
              </a:prstGeom>
              <a:noFill/>
            </p:spPr>
            <p:txBody>
              <a:bodyPr wrap="square" rtlCol="0">
                <a:spAutoFit/>
              </a:bodyPr>
              <a:lstStyle/>
              <a:p>
                <a:pPr>
                  <a:lnSpc>
                    <a:spcPct val="130000"/>
                  </a:lnSpc>
                </a:pPr>
                <a:r>
                  <a:rPr lang="zh-CN" altLang="en-US" sz="1600" dirty="0">
                    <a:latin typeface="+mn-ea"/>
                  </a:rPr>
                  <a:t>单击此处添加小标题内容</a:t>
                </a:r>
              </a:p>
            </p:txBody>
          </p:sp>
        </p:grpSp>
      </p:grpSp>
      <p:grpSp>
        <p:nvGrpSpPr>
          <p:cNvPr id="11" name="组合 10">
            <a:extLst>
              <a:ext uri="{FF2B5EF4-FFF2-40B4-BE49-F238E27FC236}">
                <a16:creationId xmlns:a16="http://schemas.microsoft.com/office/drawing/2014/main" id="{50AA6600-42E2-1DAB-997E-9A3E93E09270}"/>
              </a:ext>
            </a:extLst>
          </p:cNvPr>
          <p:cNvGrpSpPr/>
          <p:nvPr/>
        </p:nvGrpSpPr>
        <p:grpSpPr>
          <a:xfrm>
            <a:off x="3178425" y="1523999"/>
            <a:ext cx="2348286" cy="1905000"/>
            <a:chOff x="3178425" y="1523999"/>
            <a:chExt cx="2348286" cy="1905000"/>
          </a:xfrm>
        </p:grpSpPr>
        <p:sp>
          <p:nvSpPr>
            <p:cNvPr id="3" name="矩形: 圆角 2">
              <a:extLst>
                <a:ext uri="{FF2B5EF4-FFF2-40B4-BE49-F238E27FC236}">
                  <a16:creationId xmlns:a16="http://schemas.microsoft.com/office/drawing/2014/main" id="{A9954D27-C352-ECE9-4A06-4BADDF6B913B}"/>
                </a:ext>
              </a:extLst>
            </p:cNvPr>
            <p:cNvSpPr/>
            <p:nvPr/>
          </p:nvSpPr>
          <p:spPr>
            <a:xfrm>
              <a:off x="3178425" y="1523999"/>
              <a:ext cx="2348286" cy="1905000"/>
            </a:xfrm>
            <a:prstGeom prst="roundRect">
              <a:avLst>
                <a:gd name="adj" fmla="val 5876"/>
              </a:avLst>
            </a:prstGeom>
            <a:gradFill>
              <a:gsLst>
                <a:gs pos="0">
                  <a:schemeClr val="accent4">
                    <a:lumMod val="60000"/>
                    <a:lumOff val="40000"/>
                  </a:schemeClr>
                </a:gs>
                <a:gs pos="100000">
                  <a:schemeClr val="accent4"/>
                </a:gs>
              </a:gsLst>
              <a:lin ang="5400000" scaled="1"/>
            </a:gradFill>
            <a:ln w="0">
              <a:noFill/>
            </a:ln>
            <a:effectLst>
              <a:outerShdw blurRad="165100" dist="406400" dir="2700000" sx="95000" sy="95000" algn="tl" rotWithShape="0">
                <a:schemeClr val="accent4">
                  <a:lumMod val="75000"/>
                  <a:alpha val="3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59" name="组合 58">
              <a:extLst>
                <a:ext uri="{FF2B5EF4-FFF2-40B4-BE49-F238E27FC236}">
                  <a16:creationId xmlns:a16="http://schemas.microsoft.com/office/drawing/2014/main" id="{8AA32027-00D0-C2AE-674A-A0864D077A0D}"/>
                </a:ext>
              </a:extLst>
            </p:cNvPr>
            <p:cNvGrpSpPr/>
            <p:nvPr/>
          </p:nvGrpSpPr>
          <p:grpSpPr>
            <a:xfrm>
              <a:off x="3260241" y="1833550"/>
              <a:ext cx="2184655" cy="1152378"/>
              <a:chOff x="3260241" y="2183423"/>
              <a:chExt cx="2184655" cy="1152378"/>
            </a:xfrm>
          </p:grpSpPr>
          <p:sp>
            <p:nvSpPr>
              <p:cNvPr id="51" name="文本框 50">
                <a:extLst>
                  <a:ext uri="{FF2B5EF4-FFF2-40B4-BE49-F238E27FC236}">
                    <a16:creationId xmlns:a16="http://schemas.microsoft.com/office/drawing/2014/main" id="{B7C06B7C-6FEE-4A8F-32D2-A993D622F56C}"/>
                  </a:ext>
                </a:extLst>
              </p:cNvPr>
              <p:cNvSpPr txBox="1"/>
              <p:nvPr/>
            </p:nvSpPr>
            <p:spPr>
              <a:xfrm>
                <a:off x="3260241" y="2183423"/>
                <a:ext cx="1467068" cy="400110"/>
              </a:xfrm>
              <a:prstGeom prst="rect">
                <a:avLst/>
              </a:prstGeom>
              <a:noFill/>
            </p:spPr>
            <p:txBody>
              <a:bodyPr wrap="none" rtlCol="0">
                <a:spAutoFit/>
              </a:bodyPr>
              <a:lstStyle/>
              <a:p>
                <a:r>
                  <a:rPr lang="zh-CN" altLang="en-US" sz="2000" dirty="0">
                    <a:latin typeface="+mj-ea"/>
                    <a:ea typeface="+mj-ea"/>
                  </a:rPr>
                  <a:t>添加小标题</a:t>
                </a:r>
              </a:p>
            </p:txBody>
          </p:sp>
          <p:sp>
            <p:nvSpPr>
              <p:cNvPr id="52" name="文本框 51">
                <a:extLst>
                  <a:ext uri="{FF2B5EF4-FFF2-40B4-BE49-F238E27FC236}">
                    <a16:creationId xmlns:a16="http://schemas.microsoft.com/office/drawing/2014/main" id="{38CF97A6-3300-DA08-A19E-FEE8B766075D}"/>
                  </a:ext>
                </a:extLst>
              </p:cNvPr>
              <p:cNvSpPr txBox="1"/>
              <p:nvPr/>
            </p:nvSpPr>
            <p:spPr>
              <a:xfrm>
                <a:off x="3260242" y="2629326"/>
                <a:ext cx="2184654" cy="706475"/>
              </a:xfrm>
              <a:prstGeom prst="rect">
                <a:avLst/>
              </a:prstGeom>
              <a:noFill/>
            </p:spPr>
            <p:txBody>
              <a:bodyPr wrap="square" rtlCol="0">
                <a:spAutoFit/>
              </a:bodyPr>
              <a:lstStyle/>
              <a:p>
                <a:pPr>
                  <a:lnSpc>
                    <a:spcPct val="130000"/>
                  </a:lnSpc>
                </a:pPr>
                <a:r>
                  <a:rPr lang="zh-CN" altLang="en-US" sz="1600" dirty="0">
                    <a:latin typeface="+mn-ea"/>
                  </a:rPr>
                  <a:t>单击此处添加小标题内容</a:t>
                </a:r>
              </a:p>
            </p:txBody>
          </p:sp>
        </p:grpSp>
      </p:grpSp>
      <p:grpSp>
        <p:nvGrpSpPr>
          <p:cNvPr id="12" name="组合 11">
            <a:extLst>
              <a:ext uri="{FF2B5EF4-FFF2-40B4-BE49-F238E27FC236}">
                <a16:creationId xmlns:a16="http://schemas.microsoft.com/office/drawing/2014/main" id="{31097D6A-B153-FEBE-5FDC-AC475B20A385}"/>
              </a:ext>
            </a:extLst>
          </p:cNvPr>
          <p:cNvGrpSpPr/>
          <p:nvPr/>
        </p:nvGrpSpPr>
        <p:grpSpPr>
          <a:xfrm>
            <a:off x="5645651" y="1523999"/>
            <a:ext cx="2348286" cy="1905000"/>
            <a:chOff x="5645651" y="1523999"/>
            <a:chExt cx="2348286" cy="1905000"/>
          </a:xfrm>
        </p:grpSpPr>
        <p:sp>
          <p:nvSpPr>
            <p:cNvPr id="4" name="矩形: 圆角 3">
              <a:extLst>
                <a:ext uri="{FF2B5EF4-FFF2-40B4-BE49-F238E27FC236}">
                  <a16:creationId xmlns:a16="http://schemas.microsoft.com/office/drawing/2014/main" id="{F05BF998-DB20-47BA-C50B-A4C4EC8EB161}"/>
                </a:ext>
              </a:extLst>
            </p:cNvPr>
            <p:cNvSpPr/>
            <p:nvPr/>
          </p:nvSpPr>
          <p:spPr>
            <a:xfrm>
              <a:off x="5645651" y="1523999"/>
              <a:ext cx="2348286" cy="1905000"/>
            </a:xfrm>
            <a:prstGeom prst="roundRect">
              <a:avLst>
                <a:gd name="adj" fmla="val 5876"/>
              </a:avLst>
            </a:prstGeom>
            <a:solidFill>
              <a:schemeClr val="bg1">
                <a:lumMod val="95000"/>
                <a:alpha val="80000"/>
              </a:schemeClr>
            </a:solidFill>
            <a:ln w="0">
              <a:noFill/>
            </a:ln>
            <a:effectLst>
              <a:outerShdw blurRad="381000" dist="381000" dir="5400000" sx="90000" sy="90000" algn="t"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57" name="组合 56">
              <a:extLst>
                <a:ext uri="{FF2B5EF4-FFF2-40B4-BE49-F238E27FC236}">
                  <a16:creationId xmlns:a16="http://schemas.microsoft.com/office/drawing/2014/main" id="{9C060794-36BC-6783-E345-82608019658F}"/>
                </a:ext>
              </a:extLst>
            </p:cNvPr>
            <p:cNvGrpSpPr/>
            <p:nvPr/>
          </p:nvGrpSpPr>
          <p:grpSpPr>
            <a:xfrm>
              <a:off x="5727467" y="1833550"/>
              <a:ext cx="2184655" cy="1152378"/>
              <a:chOff x="5727467" y="2183423"/>
              <a:chExt cx="2184655" cy="1152378"/>
            </a:xfrm>
          </p:grpSpPr>
          <p:sp>
            <p:nvSpPr>
              <p:cNvPr id="53" name="文本框 52">
                <a:extLst>
                  <a:ext uri="{FF2B5EF4-FFF2-40B4-BE49-F238E27FC236}">
                    <a16:creationId xmlns:a16="http://schemas.microsoft.com/office/drawing/2014/main" id="{EF1AEB7B-7F2D-661F-763C-82A5A38F4E96}"/>
                  </a:ext>
                </a:extLst>
              </p:cNvPr>
              <p:cNvSpPr txBox="1"/>
              <p:nvPr/>
            </p:nvSpPr>
            <p:spPr>
              <a:xfrm>
                <a:off x="5727467" y="2183423"/>
                <a:ext cx="1467068" cy="400110"/>
              </a:xfrm>
              <a:prstGeom prst="rect">
                <a:avLst/>
              </a:prstGeom>
              <a:noFill/>
            </p:spPr>
            <p:txBody>
              <a:bodyPr wrap="none" rtlCol="0">
                <a:spAutoFit/>
              </a:bodyPr>
              <a:lstStyle/>
              <a:p>
                <a:r>
                  <a:rPr lang="zh-CN" altLang="en-US" sz="2000" dirty="0">
                    <a:latin typeface="+mj-ea"/>
                    <a:ea typeface="+mj-ea"/>
                  </a:rPr>
                  <a:t>添加小标题</a:t>
                </a:r>
              </a:p>
            </p:txBody>
          </p:sp>
          <p:sp>
            <p:nvSpPr>
              <p:cNvPr id="54" name="文本框 53">
                <a:extLst>
                  <a:ext uri="{FF2B5EF4-FFF2-40B4-BE49-F238E27FC236}">
                    <a16:creationId xmlns:a16="http://schemas.microsoft.com/office/drawing/2014/main" id="{43531001-35AE-FB4D-7702-81EB86E68783}"/>
                  </a:ext>
                </a:extLst>
              </p:cNvPr>
              <p:cNvSpPr txBox="1"/>
              <p:nvPr/>
            </p:nvSpPr>
            <p:spPr>
              <a:xfrm>
                <a:off x="5727468" y="2629326"/>
                <a:ext cx="2184654" cy="706475"/>
              </a:xfrm>
              <a:prstGeom prst="rect">
                <a:avLst/>
              </a:prstGeom>
              <a:noFill/>
            </p:spPr>
            <p:txBody>
              <a:bodyPr wrap="square" rtlCol="0">
                <a:spAutoFit/>
              </a:bodyPr>
              <a:lstStyle/>
              <a:p>
                <a:pPr>
                  <a:lnSpc>
                    <a:spcPct val="130000"/>
                  </a:lnSpc>
                </a:pPr>
                <a:r>
                  <a:rPr lang="zh-CN" altLang="en-US" sz="1600" dirty="0">
                    <a:latin typeface="+mn-ea"/>
                  </a:rPr>
                  <a:t>单击此处添加小标题内容</a:t>
                </a:r>
              </a:p>
            </p:txBody>
          </p:sp>
        </p:grpSp>
      </p:grpSp>
    </p:spTree>
    <p:extLst>
      <p:ext uri="{BB962C8B-B14F-4D97-AF65-F5344CB8AC3E}">
        <p14:creationId xmlns:p14="http://schemas.microsoft.com/office/powerpoint/2010/main" val="29584117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8" name="矩形: 圆角 57">
            <a:extLst>
              <a:ext uri="{FF2B5EF4-FFF2-40B4-BE49-F238E27FC236}">
                <a16:creationId xmlns:a16="http://schemas.microsoft.com/office/drawing/2014/main" id="{D198837E-4797-8DE4-F5E5-9DFC62037FAB}"/>
              </a:ext>
            </a:extLst>
          </p:cNvPr>
          <p:cNvSpPr/>
          <p:nvPr/>
        </p:nvSpPr>
        <p:spPr>
          <a:xfrm>
            <a:off x="518658" y="549275"/>
            <a:ext cx="11150832" cy="5759450"/>
          </a:xfrm>
          <a:prstGeom prst="roundRect">
            <a:avLst>
              <a:gd name="adj" fmla="val 3709"/>
            </a:avLst>
          </a:prstGeom>
          <a:solidFill>
            <a:schemeClr val="bg1">
              <a:alpha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85" name="组合 84">
            <a:extLst>
              <a:ext uri="{FF2B5EF4-FFF2-40B4-BE49-F238E27FC236}">
                <a16:creationId xmlns:a16="http://schemas.microsoft.com/office/drawing/2014/main" id="{685E4E9A-A28F-1180-549F-731E70B6C0CF}"/>
              </a:ext>
            </a:extLst>
          </p:cNvPr>
          <p:cNvGrpSpPr/>
          <p:nvPr/>
        </p:nvGrpSpPr>
        <p:grpSpPr>
          <a:xfrm>
            <a:off x="695325" y="549275"/>
            <a:ext cx="3276600" cy="705097"/>
            <a:chOff x="695325" y="549275"/>
            <a:chExt cx="3276600" cy="705097"/>
          </a:xfrm>
        </p:grpSpPr>
        <p:sp>
          <p:nvSpPr>
            <p:cNvPr id="83" name="任意多边形: 形状 82">
              <a:extLst>
                <a:ext uri="{FF2B5EF4-FFF2-40B4-BE49-F238E27FC236}">
                  <a16:creationId xmlns:a16="http://schemas.microsoft.com/office/drawing/2014/main" id="{3981C318-FB3C-C354-F768-59AA10A360B4}"/>
                </a:ext>
              </a:extLst>
            </p:cNvPr>
            <p:cNvSpPr/>
            <p:nvPr/>
          </p:nvSpPr>
          <p:spPr>
            <a:xfrm>
              <a:off x="695325" y="549275"/>
              <a:ext cx="3276600" cy="705097"/>
            </a:xfrm>
            <a:custGeom>
              <a:avLst/>
              <a:gdLst>
                <a:gd name="connsiteX0" fmla="*/ 0 w 3276600"/>
                <a:gd name="connsiteY0" fmla="*/ 0 h 705097"/>
                <a:gd name="connsiteX1" fmla="*/ 80 w 3276600"/>
                <a:gd name="connsiteY1" fmla="*/ 0 h 705097"/>
                <a:gd name="connsiteX2" fmla="*/ 80 w 3276600"/>
                <a:gd name="connsiteY2" fmla="*/ 705096 h 705097"/>
                <a:gd name="connsiteX3" fmla="*/ 705176 w 3276600"/>
                <a:gd name="connsiteY3" fmla="*/ 705096 h 705097"/>
                <a:gd name="connsiteX4" fmla="*/ 80 w 3276600"/>
                <a:gd name="connsiteY4" fmla="*/ 0 h 705097"/>
                <a:gd name="connsiteX5" fmla="*/ 3276600 w 3276600"/>
                <a:gd name="connsiteY5" fmla="*/ 0 h 705097"/>
                <a:gd name="connsiteX6" fmla="*/ 3276600 w 3276600"/>
                <a:gd name="connsiteY6" fmla="*/ 1 h 705097"/>
                <a:gd name="connsiteX7" fmla="*/ 2571504 w 3276600"/>
                <a:gd name="connsiteY7" fmla="*/ 705097 h 705097"/>
                <a:gd name="connsiteX8" fmla="*/ 0 w 3276600"/>
                <a:gd name="connsiteY8" fmla="*/ 705097 h 705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76600" h="705097">
                  <a:moveTo>
                    <a:pt x="0" y="0"/>
                  </a:moveTo>
                  <a:lnTo>
                    <a:pt x="80" y="0"/>
                  </a:lnTo>
                  <a:lnTo>
                    <a:pt x="80" y="705096"/>
                  </a:lnTo>
                  <a:lnTo>
                    <a:pt x="705176" y="705096"/>
                  </a:lnTo>
                  <a:lnTo>
                    <a:pt x="80" y="0"/>
                  </a:lnTo>
                  <a:lnTo>
                    <a:pt x="3276600" y="0"/>
                  </a:lnTo>
                  <a:lnTo>
                    <a:pt x="3276600" y="1"/>
                  </a:lnTo>
                  <a:lnTo>
                    <a:pt x="2571504" y="705097"/>
                  </a:lnTo>
                  <a:lnTo>
                    <a:pt x="0" y="705097"/>
                  </a:lnTo>
                  <a:close/>
                </a:path>
              </a:pathLst>
            </a:custGeom>
            <a:solidFill>
              <a:schemeClr val="accent4">
                <a:alpha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4" name="文本框 83">
              <a:extLst>
                <a:ext uri="{FF2B5EF4-FFF2-40B4-BE49-F238E27FC236}">
                  <a16:creationId xmlns:a16="http://schemas.microsoft.com/office/drawing/2014/main" id="{B24FCC14-807E-3959-9407-77E5F8AF63CF}"/>
                </a:ext>
              </a:extLst>
            </p:cNvPr>
            <p:cNvSpPr txBox="1"/>
            <p:nvPr/>
          </p:nvSpPr>
          <p:spPr>
            <a:xfrm>
              <a:off x="1118473" y="640213"/>
              <a:ext cx="2339102" cy="523220"/>
            </a:xfrm>
            <a:prstGeom prst="rect">
              <a:avLst/>
            </a:prstGeom>
            <a:noFill/>
          </p:spPr>
          <p:txBody>
            <a:bodyPr wrap="none" rtlCol="0">
              <a:spAutoFit/>
            </a:bodyPr>
            <a:lstStyle/>
            <a:p>
              <a:r>
                <a:rPr lang="zh-CN" altLang="en-US" sz="2800" dirty="0">
                  <a:latin typeface="+mj-ea"/>
                  <a:ea typeface="+mj-ea"/>
                </a:rPr>
                <a:t>前期工作汇总</a:t>
              </a:r>
            </a:p>
          </p:txBody>
        </p:sp>
      </p:grpSp>
      <p:pic>
        <p:nvPicPr>
          <p:cNvPr id="45" name="Picture 38">
            <a:extLst>
              <a:ext uri="{FF2B5EF4-FFF2-40B4-BE49-F238E27FC236}">
                <a16:creationId xmlns:a16="http://schemas.microsoft.com/office/drawing/2014/main" id="{A33F5CE6-9E1B-A5FA-BE02-EF8565C7BB1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73892" y="549275"/>
            <a:ext cx="7894287" cy="5759450"/>
          </a:xfrm>
          <a:prstGeom prst="rect">
            <a:avLst/>
          </a:prstGeom>
        </p:spPr>
      </p:pic>
      <p:grpSp>
        <p:nvGrpSpPr>
          <p:cNvPr id="49" name="组合 48">
            <a:extLst>
              <a:ext uri="{FF2B5EF4-FFF2-40B4-BE49-F238E27FC236}">
                <a16:creationId xmlns:a16="http://schemas.microsoft.com/office/drawing/2014/main" id="{CB250E9B-A9F6-999F-AA7A-B0FE765C9706}"/>
              </a:ext>
            </a:extLst>
          </p:cNvPr>
          <p:cNvGrpSpPr/>
          <p:nvPr/>
        </p:nvGrpSpPr>
        <p:grpSpPr>
          <a:xfrm>
            <a:off x="695325" y="2019632"/>
            <a:ext cx="5311775" cy="1432631"/>
            <a:chOff x="695325" y="3022932"/>
            <a:chExt cx="5311775" cy="1432631"/>
          </a:xfrm>
        </p:grpSpPr>
        <p:sp>
          <p:nvSpPr>
            <p:cNvPr id="47" name="文本框 46">
              <a:extLst>
                <a:ext uri="{FF2B5EF4-FFF2-40B4-BE49-F238E27FC236}">
                  <a16:creationId xmlns:a16="http://schemas.microsoft.com/office/drawing/2014/main" id="{4A981FEE-FE55-8208-A5F9-DCBBE338856F}"/>
                </a:ext>
              </a:extLst>
            </p:cNvPr>
            <p:cNvSpPr txBox="1"/>
            <p:nvPr/>
          </p:nvSpPr>
          <p:spPr>
            <a:xfrm>
              <a:off x="695325" y="3022932"/>
              <a:ext cx="1467068" cy="400110"/>
            </a:xfrm>
            <a:prstGeom prst="rect">
              <a:avLst/>
            </a:prstGeom>
            <a:noFill/>
          </p:spPr>
          <p:txBody>
            <a:bodyPr wrap="square" rtlCol="0">
              <a:spAutoFit/>
            </a:bodyPr>
            <a:lstStyle/>
            <a:p>
              <a:r>
                <a:rPr lang="zh-CN" altLang="en-US" sz="2000" dirty="0">
                  <a:latin typeface="+mj-ea"/>
                  <a:ea typeface="+mj-ea"/>
                </a:rPr>
                <a:t>添加小标题</a:t>
              </a:r>
            </a:p>
          </p:txBody>
        </p:sp>
        <p:sp>
          <p:nvSpPr>
            <p:cNvPr id="48" name="文本框 47">
              <a:extLst>
                <a:ext uri="{FF2B5EF4-FFF2-40B4-BE49-F238E27FC236}">
                  <a16:creationId xmlns:a16="http://schemas.microsoft.com/office/drawing/2014/main" id="{1A8EEE5D-A79E-8AF9-0F0E-6E4CBC87C417}"/>
                </a:ext>
              </a:extLst>
            </p:cNvPr>
            <p:cNvSpPr txBox="1"/>
            <p:nvPr/>
          </p:nvSpPr>
          <p:spPr>
            <a:xfrm>
              <a:off x="695325" y="3429000"/>
              <a:ext cx="5311775" cy="1026563"/>
            </a:xfrm>
            <a:prstGeom prst="rect">
              <a:avLst/>
            </a:prstGeom>
            <a:noFill/>
          </p:spPr>
          <p:txBody>
            <a:bodyPr wrap="square" rtlCol="0">
              <a:spAutoFit/>
            </a:bodyPr>
            <a:lstStyle/>
            <a:p>
              <a:pPr algn="just">
                <a:lnSpc>
                  <a:spcPct val="130000"/>
                </a:lnSpc>
              </a:pPr>
              <a:r>
                <a:rPr lang="zh-CN" altLang="en-US" sz="1600" dirty="0">
                  <a:latin typeface="+mn-ea"/>
                </a:rPr>
                <a:t>单击此处添加小题内容添加小标题内单击此处添加小标题内容添加小标题内单击此处添加小标题内容添加小标题内容单击此处</a:t>
              </a:r>
            </a:p>
          </p:txBody>
        </p:sp>
      </p:grpSp>
      <p:grpSp>
        <p:nvGrpSpPr>
          <p:cNvPr id="63" name="组合 62">
            <a:extLst>
              <a:ext uri="{FF2B5EF4-FFF2-40B4-BE49-F238E27FC236}">
                <a16:creationId xmlns:a16="http://schemas.microsoft.com/office/drawing/2014/main" id="{9E6FCA4D-05F1-C629-E8C9-1C037F6767FA}"/>
              </a:ext>
            </a:extLst>
          </p:cNvPr>
          <p:cNvGrpSpPr/>
          <p:nvPr/>
        </p:nvGrpSpPr>
        <p:grpSpPr>
          <a:xfrm>
            <a:off x="695325" y="4660194"/>
            <a:ext cx="6137275" cy="1112543"/>
            <a:chOff x="695325" y="3022932"/>
            <a:chExt cx="6137275" cy="1112543"/>
          </a:xfrm>
        </p:grpSpPr>
        <p:sp>
          <p:nvSpPr>
            <p:cNvPr id="64" name="文本框 63">
              <a:extLst>
                <a:ext uri="{FF2B5EF4-FFF2-40B4-BE49-F238E27FC236}">
                  <a16:creationId xmlns:a16="http://schemas.microsoft.com/office/drawing/2014/main" id="{C57239BB-9F98-872B-FFED-27E745B3DD76}"/>
                </a:ext>
              </a:extLst>
            </p:cNvPr>
            <p:cNvSpPr txBox="1"/>
            <p:nvPr/>
          </p:nvSpPr>
          <p:spPr>
            <a:xfrm>
              <a:off x="695325" y="3022932"/>
              <a:ext cx="1467068" cy="400110"/>
            </a:xfrm>
            <a:prstGeom prst="rect">
              <a:avLst/>
            </a:prstGeom>
            <a:noFill/>
          </p:spPr>
          <p:txBody>
            <a:bodyPr wrap="square" rtlCol="0">
              <a:spAutoFit/>
            </a:bodyPr>
            <a:lstStyle/>
            <a:p>
              <a:r>
                <a:rPr lang="zh-CN" altLang="en-US" sz="2000" dirty="0">
                  <a:latin typeface="+mj-ea"/>
                  <a:ea typeface="+mj-ea"/>
                </a:rPr>
                <a:t>添加小标题</a:t>
              </a:r>
            </a:p>
          </p:txBody>
        </p:sp>
        <p:sp>
          <p:nvSpPr>
            <p:cNvPr id="65" name="文本框 64">
              <a:extLst>
                <a:ext uri="{FF2B5EF4-FFF2-40B4-BE49-F238E27FC236}">
                  <a16:creationId xmlns:a16="http://schemas.microsoft.com/office/drawing/2014/main" id="{ACDA3955-7A95-BE40-B60E-0A09006FED39}"/>
                </a:ext>
              </a:extLst>
            </p:cNvPr>
            <p:cNvSpPr txBox="1"/>
            <p:nvPr/>
          </p:nvSpPr>
          <p:spPr>
            <a:xfrm>
              <a:off x="695325" y="3429000"/>
              <a:ext cx="6137275" cy="706475"/>
            </a:xfrm>
            <a:prstGeom prst="rect">
              <a:avLst/>
            </a:prstGeom>
            <a:noFill/>
          </p:spPr>
          <p:txBody>
            <a:bodyPr wrap="square" rtlCol="0">
              <a:spAutoFit/>
            </a:bodyPr>
            <a:lstStyle/>
            <a:p>
              <a:pPr algn="just">
                <a:lnSpc>
                  <a:spcPct val="130000"/>
                </a:lnSpc>
              </a:pPr>
              <a:r>
                <a:rPr lang="zh-CN" altLang="en-US" sz="1600" dirty="0">
                  <a:latin typeface="+mn-ea"/>
                </a:rPr>
                <a:t>单击此处添加小题内容添加小标题内单击此处添加小标题内容添加小标题内单击此处添加小标题内容添加小标题内容单击此处</a:t>
              </a:r>
            </a:p>
          </p:txBody>
        </p:sp>
      </p:grpSp>
    </p:spTree>
    <p:extLst>
      <p:ext uri="{BB962C8B-B14F-4D97-AF65-F5344CB8AC3E}">
        <p14:creationId xmlns:p14="http://schemas.microsoft.com/office/powerpoint/2010/main" val="18268613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C43835EB-660D-1961-A018-162437368D67}"/>
              </a:ext>
            </a:extLst>
          </p:cNvPr>
          <p:cNvSpPr/>
          <p:nvPr/>
        </p:nvSpPr>
        <p:spPr>
          <a:xfrm>
            <a:off x="0" y="0"/>
            <a:ext cx="12192000" cy="6858000"/>
          </a:xfrm>
          <a:prstGeom prst="rect">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id="{E10FEFD5-0E7B-9DDB-B4DE-E45E71E2E810}"/>
              </a:ext>
            </a:extLst>
          </p:cNvPr>
          <p:cNvSpPr txBox="1"/>
          <p:nvPr/>
        </p:nvSpPr>
        <p:spPr>
          <a:xfrm>
            <a:off x="6567488" y="3779614"/>
            <a:ext cx="3031599" cy="646331"/>
          </a:xfrm>
          <a:prstGeom prst="rect">
            <a:avLst/>
          </a:prstGeom>
          <a:noFill/>
        </p:spPr>
        <p:txBody>
          <a:bodyPr wrap="none" rtlCol="0">
            <a:spAutoFit/>
          </a:bodyPr>
          <a:lstStyle/>
          <a:p>
            <a:r>
              <a:rPr lang="zh-CN" altLang="en-US" sz="3600" b="1" dirty="0">
                <a:solidFill>
                  <a:schemeClr val="accent4"/>
                </a:solidFill>
                <a:latin typeface="+mj-ea"/>
                <a:ea typeface="+mj-ea"/>
              </a:rPr>
              <a:t>工作中的不足</a:t>
            </a:r>
          </a:p>
        </p:txBody>
      </p:sp>
      <p:cxnSp>
        <p:nvCxnSpPr>
          <p:cNvPr id="8" name="直接连接符 7">
            <a:extLst>
              <a:ext uri="{FF2B5EF4-FFF2-40B4-BE49-F238E27FC236}">
                <a16:creationId xmlns:a16="http://schemas.microsoft.com/office/drawing/2014/main" id="{89DC6493-45BA-75C7-B157-A5E105389F94}"/>
              </a:ext>
            </a:extLst>
          </p:cNvPr>
          <p:cNvCxnSpPr>
            <a:cxnSpLocks/>
          </p:cNvCxnSpPr>
          <p:nvPr/>
        </p:nvCxnSpPr>
        <p:spPr>
          <a:xfrm>
            <a:off x="0" y="4585332"/>
            <a:ext cx="12192000" cy="0"/>
          </a:xfrm>
          <a:prstGeom prst="line">
            <a:avLst/>
          </a:prstGeom>
          <a:ln w="47625">
            <a:solidFill>
              <a:schemeClr val="accent4"/>
            </a:solidFill>
            <a:prstDash val="solid"/>
          </a:ln>
        </p:spPr>
        <p:style>
          <a:lnRef idx="1">
            <a:schemeClr val="accent1"/>
          </a:lnRef>
          <a:fillRef idx="0">
            <a:schemeClr val="accent1"/>
          </a:fillRef>
          <a:effectRef idx="0">
            <a:schemeClr val="accent1"/>
          </a:effectRef>
          <a:fontRef idx="minor">
            <a:schemeClr val="tx1"/>
          </a:fontRef>
        </p:style>
      </p:cxnSp>
      <p:grpSp>
        <p:nvGrpSpPr>
          <p:cNvPr id="18" name="组合 17">
            <a:extLst>
              <a:ext uri="{FF2B5EF4-FFF2-40B4-BE49-F238E27FC236}">
                <a16:creationId xmlns:a16="http://schemas.microsoft.com/office/drawing/2014/main" id="{BF7F92F3-2ED0-40CD-A01A-27E47D2E09AF}"/>
              </a:ext>
            </a:extLst>
          </p:cNvPr>
          <p:cNvGrpSpPr/>
          <p:nvPr/>
        </p:nvGrpSpPr>
        <p:grpSpPr>
          <a:xfrm>
            <a:off x="1814387" y="3711112"/>
            <a:ext cx="1748441" cy="1748441"/>
            <a:chOff x="1814387" y="3711112"/>
            <a:chExt cx="1748441" cy="1748441"/>
          </a:xfrm>
        </p:grpSpPr>
        <p:sp>
          <p:nvSpPr>
            <p:cNvPr id="5" name="椭圆 4">
              <a:extLst>
                <a:ext uri="{FF2B5EF4-FFF2-40B4-BE49-F238E27FC236}">
                  <a16:creationId xmlns:a16="http://schemas.microsoft.com/office/drawing/2014/main" id="{009338F8-F9B1-451D-7FB2-9D6C2FEB1AEE}"/>
                </a:ext>
              </a:extLst>
            </p:cNvPr>
            <p:cNvSpPr/>
            <p:nvPr/>
          </p:nvSpPr>
          <p:spPr>
            <a:xfrm>
              <a:off x="1814387" y="3711112"/>
              <a:ext cx="1748441" cy="1748441"/>
            </a:xfrm>
            <a:prstGeom prst="ellipse">
              <a:avLst/>
            </a:prstGeom>
            <a:solidFill>
              <a:schemeClr val="bg1"/>
            </a:solidFill>
            <a:ln>
              <a:noFill/>
            </a:ln>
            <a:effectLst>
              <a:outerShdw blurRad="381000" dist="381000" dir="5400000" sx="90000" sy="90000" algn="t"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chemeClr val="bg1"/>
                    </a:gs>
                    <a:gs pos="66000">
                      <a:schemeClr val="accent3"/>
                    </a:gs>
                  </a:gsLst>
                  <a:lin ang="5400000" scaled="0"/>
                </a:gradFill>
              </a:endParaRPr>
            </a:p>
          </p:txBody>
        </p:sp>
        <p:sp>
          <p:nvSpPr>
            <p:cNvPr id="6" name="椭圆 5">
              <a:extLst>
                <a:ext uri="{FF2B5EF4-FFF2-40B4-BE49-F238E27FC236}">
                  <a16:creationId xmlns:a16="http://schemas.microsoft.com/office/drawing/2014/main" id="{6B51C396-22A6-E605-606C-C34438642DC5}"/>
                </a:ext>
              </a:extLst>
            </p:cNvPr>
            <p:cNvSpPr/>
            <p:nvPr/>
          </p:nvSpPr>
          <p:spPr>
            <a:xfrm>
              <a:off x="2079526" y="3976251"/>
              <a:ext cx="1218163" cy="1218163"/>
            </a:xfrm>
            <a:prstGeom prst="ellipse">
              <a:avLst/>
            </a:prstGeom>
            <a:gradFill>
              <a:gsLst>
                <a:gs pos="8000">
                  <a:schemeClr val="accent1"/>
                </a:gs>
                <a:gs pos="100000">
                  <a:schemeClr val="accent1"/>
                </a:gs>
              </a:gsLst>
              <a:lin ang="5400000" scaled="0"/>
            </a:gradFill>
            <a:ln>
              <a:noFill/>
            </a:ln>
            <a:effectLst>
              <a:innerShdw blurRad="152400" dist="127000" dir="2700000">
                <a:schemeClr val="accent1">
                  <a:lumMod val="75000"/>
                  <a:alpha val="4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solidFill>
                    <a:schemeClr val="accent4"/>
                  </a:solidFill>
                  <a:latin typeface="+mj-lt"/>
                </a:rPr>
                <a:t>02</a:t>
              </a:r>
              <a:endParaRPr lang="zh-CN" altLang="en-US" sz="4000" dirty="0">
                <a:solidFill>
                  <a:schemeClr val="accent4"/>
                </a:solidFill>
                <a:latin typeface="+mj-lt"/>
              </a:endParaRPr>
            </a:p>
          </p:txBody>
        </p:sp>
      </p:grpSp>
      <p:sp>
        <p:nvSpPr>
          <p:cNvPr id="9" name="椭圆 8">
            <a:extLst>
              <a:ext uri="{FF2B5EF4-FFF2-40B4-BE49-F238E27FC236}">
                <a16:creationId xmlns:a16="http://schemas.microsoft.com/office/drawing/2014/main" id="{AA6DB838-93C0-3003-6A90-95C0584FCAB3}"/>
              </a:ext>
            </a:extLst>
          </p:cNvPr>
          <p:cNvSpPr/>
          <p:nvPr/>
        </p:nvSpPr>
        <p:spPr>
          <a:xfrm rot="3093658">
            <a:off x="9124786" y="-1648429"/>
            <a:ext cx="3734127" cy="3734127"/>
          </a:xfrm>
          <a:prstGeom prst="ellipse">
            <a:avLst/>
          </a:prstGeom>
          <a:gradFill>
            <a:gsLst>
              <a:gs pos="0">
                <a:schemeClr val="accent4">
                  <a:lumMod val="20000"/>
                  <a:lumOff val="80000"/>
                  <a:alpha val="0"/>
                </a:schemeClr>
              </a:gs>
              <a:gs pos="100000">
                <a:schemeClr val="accent4">
                  <a:alpha val="5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6D05F59F-BC3D-F399-FE52-435E8E72FA84}"/>
              </a:ext>
            </a:extLst>
          </p:cNvPr>
          <p:cNvGrpSpPr/>
          <p:nvPr/>
        </p:nvGrpSpPr>
        <p:grpSpPr>
          <a:xfrm>
            <a:off x="9433336" y="4870347"/>
            <a:ext cx="2639377" cy="1616616"/>
            <a:chOff x="9433336" y="4870347"/>
            <a:chExt cx="2639377" cy="1616616"/>
          </a:xfrm>
        </p:grpSpPr>
        <p:sp>
          <p:nvSpPr>
            <p:cNvPr id="13" name="椭圆 12">
              <a:extLst>
                <a:ext uri="{FF2B5EF4-FFF2-40B4-BE49-F238E27FC236}">
                  <a16:creationId xmlns:a16="http://schemas.microsoft.com/office/drawing/2014/main" id="{2EC1D26A-EC1A-453E-E216-0AF08BFCE139}"/>
                </a:ext>
              </a:extLst>
            </p:cNvPr>
            <p:cNvSpPr/>
            <p:nvPr/>
          </p:nvSpPr>
          <p:spPr>
            <a:xfrm rot="20635351">
              <a:off x="9433336" y="4870347"/>
              <a:ext cx="1392882" cy="1392882"/>
            </a:xfrm>
            <a:prstGeom prst="ellipse">
              <a:avLst/>
            </a:prstGeom>
            <a:gradFill>
              <a:gsLst>
                <a:gs pos="0">
                  <a:schemeClr val="accent4">
                    <a:lumMod val="20000"/>
                    <a:lumOff val="80000"/>
                    <a:alpha val="0"/>
                  </a:schemeClr>
                </a:gs>
                <a:gs pos="100000">
                  <a:schemeClr val="accent4">
                    <a:alpha val="4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68BAB929-BA35-014B-8FF7-236B4D562D5D}"/>
                </a:ext>
              </a:extLst>
            </p:cNvPr>
            <p:cNvSpPr/>
            <p:nvPr/>
          </p:nvSpPr>
          <p:spPr>
            <a:xfrm rot="1295911">
              <a:off x="11271825" y="5686075"/>
              <a:ext cx="800888" cy="800888"/>
            </a:xfrm>
            <a:prstGeom prst="ellipse">
              <a:avLst/>
            </a:prstGeom>
            <a:gradFill>
              <a:gsLst>
                <a:gs pos="0">
                  <a:schemeClr val="accent4">
                    <a:lumMod val="20000"/>
                    <a:lumOff val="80000"/>
                    <a:alpha val="0"/>
                  </a:schemeClr>
                </a:gs>
                <a:gs pos="100000">
                  <a:schemeClr val="accent4">
                    <a:alpha val="4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a:extLst>
              <a:ext uri="{FF2B5EF4-FFF2-40B4-BE49-F238E27FC236}">
                <a16:creationId xmlns:a16="http://schemas.microsoft.com/office/drawing/2014/main" id="{44DD9A12-1E50-C5FD-97C7-53BC70C3AF1A}"/>
              </a:ext>
            </a:extLst>
          </p:cNvPr>
          <p:cNvGrpSpPr/>
          <p:nvPr/>
        </p:nvGrpSpPr>
        <p:grpSpPr>
          <a:xfrm>
            <a:off x="1804354" y="1085894"/>
            <a:ext cx="2679332" cy="2343106"/>
            <a:chOff x="1804354" y="1085894"/>
            <a:chExt cx="2679332" cy="2343106"/>
          </a:xfrm>
        </p:grpSpPr>
        <p:sp>
          <p:nvSpPr>
            <p:cNvPr id="10" name="椭圆 9">
              <a:extLst>
                <a:ext uri="{FF2B5EF4-FFF2-40B4-BE49-F238E27FC236}">
                  <a16:creationId xmlns:a16="http://schemas.microsoft.com/office/drawing/2014/main" id="{5D491445-6834-4579-5FB1-C0CA6DCB8D08}"/>
                </a:ext>
              </a:extLst>
            </p:cNvPr>
            <p:cNvSpPr/>
            <p:nvPr/>
          </p:nvSpPr>
          <p:spPr>
            <a:xfrm>
              <a:off x="2027554" y="1876401"/>
              <a:ext cx="386606" cy="386606"/>
            </a:xfrm>
            <a:prstGeom prst="ellipse">
              <a:avLst/>
            </a:prstGeom>
            <a:solidFill>
              <a:schemeClr val="accent1">
                <a:lumMod val="75000"/>
              </a:schemeClr>
            </a:solidFill>
            <a:ln>
              <a:noFill/>
            </a:ln>
            <a:effectLst>
              <a:outerShdw blurRad="381000" dist="381000" dir="5400000" sx="90000" sy="90000" algn="t"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D0C0D886-53A9-D164-6258-47A3A0C4B253}"/>
                </a:ext>
              </a:extLst>
            </p:cNvPr>
            <p:cNvSpPr/>
            <p:nvPr/>
          </p:nvSpPr>
          <p:spPr>
            <a:xfrm>
              <a:off x="2688608" y="1699454"/>
              <a:ext cx="386606" cy="386606"/>
            </a:xfrm>
            <a:prstGeom prst="ellipse">
              <a:avLst/>
            </a:prstGeom>
            <a:solidFill>
              <a:schemeClr val="accent1">
                <a:lumMod val="75000"/>
              </a:schemeClr>
            </a:solidFill>
            <a:ln>
              <a:noFill/>
            </a:ln>
            <a:effectLst>
              <a:outerShdw blurRad="381000" dist="381000" dir="5400000" sx="90000" sy="90000" algn="t"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3EA81D5A-67C7-9086-CF05-D18596D2D9FA}"/>
                </a:ext>
              </a:extLst>
            </p:cNvPr>
            <p:cNvSpPr/>
            <p:nvPr/>
          </p:nvSpPr>
          <p:spPr>
            <a:xfrm>
              <a:off x="2432630" y="2279823"/>
              <a:ext cx="499680" cy="499680"/>
            </a:xfrm>
            <a:prstGeom prst="ellipse">
              <a:avLst/>
            </a:prstGeom>
            <a:solidFill>
              <a:schemeClr val="bg1"/>
            </a:solidFill>
            <a:ln>
              <a:noFill/>
            </a:ln>
            <a:effectLst>
              <a:outerShdw blurRad="381000" dist="254000" dir="5400000" sx="90000" sy="90000" algn="t"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B70D90C0-E321-7C1C-428E-4B069C6AA3D1}"/>
                </a:ext>
              </a:extLst>
            </p:cNvPr>
            <p:cNvSpPr/>
            <p:nvPr/>
          </p:nvSpPr>
          <p:spPr>
            <a:xfrm>
              <a:off x="3185870" y="2365366"/>
              <a:ext cx="499680" cy="499680"/>
            </a:xfrm>
            <a:prstGeom prst="ellipse">
              <a:avLst/>
            </a:prstGeom>
            <a:solidFill>
              <a:schemeClr val="bg1"/>
            </a:solidFill>
            <a:ln>
              <a:noFill/>
            </a:ln>
            <a:effectLst>
              <a:outerShdw blurRad="381000" dist="254000" dir="5400000" sx="90000" sy="90000" algn="t"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538BA558-625F-9D32-6C6D-7608889D7B6C}"/>
                </a:ext>
              </a:extLst>
            </p:cNvPr>
            <p:cNvSpPr/>
            <p:nvPr/>
          </p:nvSpPr>
          <p:spPr>
            <a:xfrm>
              <a:off x="3984006" y="2263260"/>
              <a:ext cx="499680" cy="499680"/>
            </a:xfrm>
            <a:prstGeom prst="ellipse">
              <a:avLst/>
            </a:prstGeom>
            <a:solidFill>
              <a:schemeClr val="bg1"/>
            </a:solidFill>
            <a:ln>
              <a:noFill/>
            </a:ln>
            <a:effectLst>
              <a:outerShdw blurRad="381000" dist="254000" dir="5400000" sx="90000" sy="90000" algn="t"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2428E7A8-CDE8-2E25-F746-29EB86DCA485}"/>
                </a:ext>
              </a:extLst>
            </p:cNvPr>
            <p:cNvSpPr/>
            <p:nvPr/>
          </p:nvSpPr>
          <p:spPr>
            <a:xfrm>
              <a:off x="3677659" y="3018773"/>
              <a:ext cx="410227" cy="410227"/>
            </a:xfrm>
            <a:prstGeom prst="ellipse">
              <a:avLst/>
            </a:prstGeom>
            <a:solidFill>
              <a:schemeClr val="accent1">
                <a:lumMod val="75000"/>
              </a:schemeClr>
            </a:solidFill>
            <a:ln>
              <a:noFill/>
            </a:ln>
            <a:effectLst>
              <a:outerShdw blurRad="381000" dist="381000" dir="5400000" sx="90000" sy="90000" algn="t"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0C406C7C-5BFC-44AC-79E5-F5FD4F024756}"/>
                </a:ext>
              </a:extLst>
            </p:cNvPr>
            <p:cNvSpPr/>
            <p:nvPr/>
          </p:nvSpPr>
          <p:spPr>
            <a:xfrm>
              <a:off x="1804354" y="1085894"/>
              <a:ext cx="499680" cy="499680"/>
            </a:xfrm>
            <a:prstGeom prst="ellipse">
              <a:avLst/>
            </a:prstGeom>
            <a:solidFill>
              <a:schemeClr val="bg1"/>
            </a:solidFill>
            <a:ln>
              <a:noFill/>
            </a:ln>
            <a:effectLst>
              <a:outerShdw blurRad="381000" dist="254000" dir="5400000" sx="90000" sy="90000" algn="t"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03860006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91840e33-f760-4e25-9ba1-409c0078c20c&quot;,&quot;Name&quot;:null,&quot;Kind&quot;:&quot;Custom&quot;,&quot;OldGuidesSetting&quot;:{&quot;HeaderHeight&quot;:0.0,&quot;FooterHeight&quot;:0.0,&quot;SideMargin&quot;:0.0,&quot;TopMargin&quot;:0.0,&quot;BottomMargin&quot;:0.0,&quot;IntervalMargin&quot;:0.0}}"/>
</p:tagLst>
</file>

<file path=ppt/theme/theme1.xml><?xml version="1.0" encoding="utf-8"?>
<a:theme xmlns:a="http://schemas.openxmlformats.org/drawingml/2006/main" name="Office 主题​​">
  <a:themeElements>
    <a:clrScheme name="企业介绍-深红色">
      <a:dk1>
        <a:srgbClr val="0D0D0D"/>
      </a:dk1>
      <a:lt1>
        <a:srgbClr val="FFFFFF"/>
      </a:lt1>
      <a:dk2>
        <a:srgbClr val="0D0D0D"/>
      </a:dk2>
      <a:lt2>
        <a:srgbClr val="E6E6E6"/>
      </a:lt2>
      <a:accent1>
        <a:srgbClr val="CE0520"/>
      </a:accent1>
      <a:accent2>
        <a:srgbClr val="E78672"/>
      </a:accent2>
      <a:accent3>
        <a:srgbClr val="B16F79"/>
      </a:accent3>
      <a:accent4>
        <a:srgbClr val="F5C37E"/>
      </a:accent4>
      <a:accent5>
        <a:srgbClr val="7F2F27"/>
      </a:accent5>
      <a:accent6>
        <a:srgbClr val="DF664C"/>
      </a:accent6>
      <a:hlink>
        <a:srgbClr val="E6E6E6"/>
      </a:hlink>
      <a:folHlink>
        <a:srgbClr val="E6E6E6"/>
      </a:folHlink>
    </a:clrScheme>
    <a:fontScheme name="商务-黑体+Roboto">
      <a:majorFont>
        <a:latin typeface="Roboto Medium"/>
        <a:ea typeface="思源黑体 CN Medium"/>
        <a:cs typeface=""/>
      </a:majorFont>
      <a:minorFont>
        <a:latin typeface="Roboto Medium"/>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0">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937</TotalTime>
  <Words>1014</Words>
  <Application>Microsoft Office PowerPoint</Application>
  <PresentationFormat>宽屏</PresentationFormat>
  <Paragraphs>178</Paragraphs>
  <Slides>21</Slides>
  <Notes>20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21</vt:i4>
      </vt:variant>
    </vt:vector>
  </HeadingPairs>
  <TitlesOfParts>
    <vt:vector size="32" baseType="lpstr">
      <vt:lpstr>OPPOSans H</vt:lpstr>
      <vt:lpstr>OPPOSans M</vt:lpstr>
      <vt:lpstr>阿里巴巴普惠体 2.0 55 Regular</vt:lpstr>
      <vt:lpstr>阿里巴巴普惠体 2.0 65 Medium</vt:lpstr>
      <vt:lpstr>等线</vt:lpstr>
      <vt:lpstr>思源黑体 CN Medium</vt:lpstr>
      <vt:lpstr>思源黑体 CN Regular</vt:lpstr>
      <vt:lpstr>思源宋体 CN Heavy</vt:lpstr>
      <vt:lpstr>Arial</vt:lpstr>
      <vt:lpstr>Roboto Medium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红色商务工作汇总ppt模板</dc:title>
  <dc:creator>©桃子</dc:creator>
  <cp:keywords>P界达人</cp:keywords>
  <dc:description>51PPT模板网，幻灯片演示模板及素材免费下载！_x000d_
51PPT模板网 唯一访问网址：www.51pptmoban.com</dc:description>
  <cp:lastModifiedBy>51pptmoban .com</cp:lastModifiedBy>
  <cp:revision>55</cp:revision>
  <dcterms:created xsi:type="dcterms:W3CDTF">2023-01-03T08:02:54Z</dcterms:created>
  <dcterms:modified xsi:type="dcterms:W3CDTF">2023-12-07T15:38:58Z</dcterms:modified>
  <cp:contentStatus>红色商务工作汇总ppt模板，www.51pptmoban.com</cp:contentStatus>
  <cp:version>51pptmoban.com（V51-120704版）</cp:version>
</cp:coreProperties>
</file>