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65" r:id="rId4"/>
    <p:sldId id="258" r:id="rId5"/>
    <p:sldId id="259" r:id="rId6"/>
    <p:sldId id="261" r:id="rId7"/>
    <p:sldId id="266" r:id="rId8"/>
    <p:sldId id="262" r:id="rId9"/>
    <p:sldId id="260" r:id="rId10"/>
    <p:sldId id="263" r:id="rId11"/>
    <p:sldId id="267" r:id="rId12"/>
    <p:sldId id="264" r:id="rId13"/>
    <p:sldId id="269" r:id="rId14"/>
    <p:sldId id="268" r:id="rId15"/>
    <p:sldId id="272" r:id="rId16"/>
    <p:sldId id="273" r:id="rId17"/>
    <p:sldId id="271"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20" autoAdjust="0"/>
    <p:restoredTop sz="95590" autoAdjust="0"/>
  </p:normalViewPr>
  <p:slideViewPr>
    <p:cSldViewPr snapToGrid="0" showGuides="1">
      <p:cViewPr varScale="1">
        <p:scale>
          <a:sx n="84" d="100"/>
          <a:sy n="84" d="100"/>
        </p:scale>
        <p:origin x="90" y="312"/>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A29F14-A48B-45FB-95AB-DD98FE06CB08}" type="datetimeFigureOut">
              <a:rPr lang="zh-CN" altLang="en-US" smtClean="0"/>
              <a:t>2023/12/7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70636F-5C8A-4745-9045-FBA3A80BECD9}" type="slidenum">
              <a:rPr lang="zh-CN" altLang="en-US" smtClean="0"/>
              <a:t>‹#›</a:t>
            </a:fld>
            <a:endParaRPr lang="zh-CN" altLang="en-US"/>
          </a:p>
        </p:txBody>
      </p:sp>
    </p:spTree>
    <p:extLst>
      <p:ext uri="{BB962C8B-B14F-4D97-AF65-F5344CB8AC3E}">
        <p14:creationId xmlns:p14="http://schemas.microsoft.com/office/powerpoint/2010/main" val="2777267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8004DE-CB5C-14F2-8BA4-33795AB53D5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E0E2954-E311-6D24-C37F-6B7768060C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1E3F813-DFB8-AC95-1CA0-5D95A59166F0}"/>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B76836C6-0F0B-B91C-E8A5-6D4C25EFE5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DDBA4C7-5F2F-ED09-9311-099AC5A5D4EE}"/>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1421904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C2D6B0-33E4-DA6C-AFD6-DC2AE7A0B22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BA5FD86-F9CC-7987-0C7C-96ECC29CE73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AE7778D-E025-8A8D-6EAE-14FBE5717FBF}"/>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E0BF6150-9814-9CB2-AAC4-3F561A41AA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8CE5E5-4668-0039-AD00-B2AC632E2EF2}"/>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089317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89F453E-8D2F-6A60-A412-B0628421D636}"/>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A49B541-E29A-8D2C-E02F-788C95B7081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C41870-4130-3C69-4AB6-4B71F99BD0BB}"/>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CE24AE8A-1AFB-EF5C-2DAA-18F040EF8B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763412-6E64-B41E-D54A-427C9996F833}"/>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808063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111" name="图片 110">
            <a:extLst>
              <a:ext uri="{FF2B5EF4-FFF2-40B4-BE49-F238E27FC236}">
                <a16:creationId xmlns:a16="http://schemas.microsoft.com/office/drawing/2014/main" id="{A316EA24-4287-C05F-4C13-CCD0B6BBCD58}"/>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000511" y="8439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112" name="直接连接符 111">
            <a:extLst>
              <a:ext uri="{FF2B5EF4-FFF2-40B4-BE49-F238E27FC236}">
                <a16:creationId xmlns:a16="http://schemas.microsoft.com/office/drawing/2014/main" id="{CCFF53CC-902A-2393-E246-63442F1066C1}"/>
              </a:ext>
            </a:extLst>
          </p:cNvPr>
          <p:cNvCxnSpPr>
            <a:cxnSpLocks/>
          </p:cNvCxnSpPr>
          <p:nvPr userDrawn="1"/>
        </p:nvCxnSpPr>
        <p:spPr>
          <a:xfrm flipH="1">
            <a:off x="6839079"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009CB554-ABA7-6A4F-7A7B-F4609C33E816}"/>
              </a:ext>
            </a:extLst>
          </p:cNvPr>
          <p:cNvGrpSpPr/>
          <p:nvPr userDrawn="1"/>
        </p:nvGrpSpPr>
        <p:grpSpPr>
          <a:xfrm>
            <a:off x="5695410" y="1501403"/>
            <a:ext cx="138195" cy="138195"/>
            <a:chOff x="5695413" y="1320428"/>
            <a:chExt cx="138195" cy="138195"/>
          </a:xfrm>
        </p:grpSpPr>
        <p:sp>
          <p:nvSpPr>
            <p:cNvPr id="114" name="Teardrop 15">
              <a:extLst>
                <a:ext uri="{FF2B5EF4-FFF2-40B4-BE49-F238E27FC236}">
                  <a16:creationId xmlns:a16="http://schemas.microsoft.com/office/drawing/2014/main" id="{38D93F42-A76F-C9FA-18F4-3750187DDA97}"/>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5" name="Oval 16">
              <a:extLst>
                <a:ext uri="{FF2B5EF4-FFF2-40B4-BE49-F238E27FC236}">
                  <a16:creationId xmlns:a16="http://schemas.microsoft.com/office/drawing/2014/main" id="{B51FCA6B-2714-D47C-B916-ADEA8720EB2D}"/>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6" name="组合 115">
            <a:extLst>
              <a:ext uri="{FF2B5EF4-FFF2-40B4-BE49-F238E27FC236}">
                <a16:creationId xmlns:a16="http://schemas.microsoft.com/office/drawing/2014/main" id="{1058A336-8319-1726-4644-3249AF98A71E}"/>
              </a:ext>
            </a:extLst>
          </p:cNvPr>
          <p:cNvGrpSpPr/>
          <p:nvPr userDrawn="1"/>
        </p:nvGrpSpPr>
        <p:grpSpPr>
          <a:xfrm>
            <a:off x="5695410" y="1888497"/>
            <a:ext cx="138195" cy="138195"/>
            <a:chOff x="5695413" y="1701172"/>
            <a:chExt cx="138195" cy="138195"/>
          </a:xfrm>
        </p:grpSpPr>
        <p:sp>
          <p:nvSpPr>
            <p:cNvPr id="117" name="Teardrop 15">
              <a:extLst>
                <a:ext uri="{FF2B5EF4-FFF2-40B4-BE49-F238E27FC236}">
                  <a16:creationId xmlns:a16="http://schemas.microsoft.com/office/drawing/2014/main" id="{6DB0B54E-48AD-B739-B3E5-4ECAD223D628}"/>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8" name="Oval 16">
              <a:extLst>
                <a:ext uri="{FF2B5EF4-FFF2-40B4-BE49-F238E27FC236}">
                  <a16:creationId xmlns:a16="http://schemas.microsoft.com/office/drawing/2014/main" id="{F596EB28-86E7-026F-367B-E40AAD83E85B}"/>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9" name="组合 118">
            <a:extLst>
              <a:ext uri="{FF2B5EF4-FFF2-40B4-BE49-F238E27FC236}">
                <a16:creationId xmlns:a16="http://schemas.microsoft.com/office/drawing/2014/main" id="{772FD476-15B3-B6E1-A823-AE22F75011F4}"/>
              </a:ext>
            </a:extLst>
          </p:cNvPr>
          <p:cNvGrpSpPr/>
          <p:nvPr userDrawn="1"/>
        </p:nvGrpSpPr>
        <p:grpSpPr>
          <a:xfrm>
            <a:off x="5695410" y="2275591"/>
            <a:ext cx="138195" cy="138195"/>
            <a:chOff x="5695413" y="2081916"/>
            <a:chExt cx="138195" cy="138195"/>
          </a:xfrm>
        </p:grpSpPr>
        <p:sp>
          <p:nvSpPr>
            <p:cNvPr id="120" name="Teardrop 15">
              <a:extLst>
                <a:ext uri="{FF2B5EF4-FFF2-40B4-BE49-F238E27FC236}">
                  <a16:creationId xmlns:a16="http://schemas.microsoft.com/office/drawing/2014/main" id="{D78EDEA9-14C4-4305-B872-9F86C8BD2F56}"/>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1" name="Oval 16">
              <a:extLst>
                <a:ext uri="{FF2B5EF4-FFF2-40B4-BE49-F238E27FC236}">
                  <a16:creationId xmlns:a16="http://schemas.microsoft.com/office/drawing/2014/main" id="{A1A5BF1A-8FDB-C34A-72B8-3ADCB1A72DD1}"/>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22" name="组合 121">
            <a:extLst>
              <a:ext uri="{FF2B5EF4-FFF2-40B4-BE49-F238E27FC236}">
                <a16:creationId xmlns:a16="http://schemas.microsoft.com/office/drawing/2014/main" id="{C8696687-CE4F-93FA-24DB-03974D740D79}"/>
              </a:ext>
            </a:extLst>
          </p:cNvPr>
          <p:cNvGrpSpPr/>
          <p:nvPr userDrawn="1"/>
        </p:nvGrpSpPr>
        <p:grpSpPr>
          <a:xfrm>
            <a:off x="5695410" y="2662685"/>
            <a:ext cx="138195" cy="138195"/>
            <a:chOff x="5695413" y="2462660"/>
            <a:chExt cx="138195" cy="138195"/>
          </a:xfrm>
        </p:grpSpPr>
        <p:sp>
          <p:nvSpPr>
            <p:cNvPr id="123" name="Teardrop 15">
              <a:extLst>
                <a:ext uri="{FF2B5EF4-FFF2-40B4-BE49-F238E27FC236}">
                  <a16:creationId xmlns:a16="http://schemas.microsoft.com/office/drawing/2014/main" id="{1BFBF2DE-8B6E-7367-8E22-E4C8A2D614A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4" name="Oval 16">
              <a:extLst>
                <a:ext uri="{FF2B5EF4-FFF2-40B4-BE49-F238E27FC236}">
                  <a16:creationId xmlns:a16="http://schemas.microsoft.com/office/drawing/2014/main" id="{DF65CB6D-F491-2438-D911-38334F7F615A}"/>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25" name="矩形 7">
            <a:extLst>
              <a:ext uri="{FF2B5EF4-FFF2-40B4-BE49-F238E27FC236}">
                <a16:creationId xmlns:a16="http://schemas.microsoft.com/office/drawing/2014/main" id="{83958C2C-1D44-7156-32A4-3ADC9A548C2E}"/>
              </a:ext>
            </a:extLst>
          </p:cNvPr>
          <p:cNvSpPr/>
          <p:nvPr userDrawn="1"/>
        </p:nvSpPr>
        <p:spPr>
          <a:xfrm flipH="1" flipV="1">
            <a:off x="45041" y="28309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矩形 7">
            <a:extLst>
              <a:ext uri="{FF2B5EF4-FFF2-40B4-BE49-F238E27FC236}">
                <a16:creationId xmlns:a16="http://schemas.microsoft.com/office/drawing/2014/main" id="{0F2B56ED-EC15-D77C-36CA-9D383DCEF28F}"/>
              </a:ext>
            </a:extLst>
          </p:cNvPr>
          <p:cNvSpPr/>
          <p:nvPr userDrawn="1"/>
        </p:nvSpPr>
        <p:spPr>
          <a:xfrm flipH="1" flipV="1">
            <a:off x="-329095" y="31668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文本框 126">
            <a:extLst>
              <a:ext uri="{FF2B5EF4-FFF2-40B4-BE49-F238E27FC236}">
                <a16:creationId xmlns:a16="http://schemas.microsoft.com/office/drawing/2014/main" id="{0DA77941-3232-5162-2F73-06EE160310B9}"/>
              </a:ext>
            </a:extLst>
          </p:cNvPr>
          <p:cNvSpPr txBox="1"/>
          <p:nvPr userDrawn="1"/>
        </p:nvSpPr>
        <p:spPr>
          <a:xfrm>
            <a:off x="5587305" y="8061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易十六</a:t>
            </a:r>
          </a:p>
        </p:txBody>
      </p:sp>
      <p:sp>
        <p:nvSpPr>
          <p:cNvPr id="128" name="文本框 127">
            <a:extLst>
              <a:ext uri="{FF2B5EF4-FFF2-40B4-BE49-F238E27FC236}">
                <a16:creationId xmlns:a16="http://schemas.microsoft.com/office/drawing/2014/main" id="{460C72CD-C89C-47C1-1CDA-39FEA8E4FA68}"/>
              </a:ext>
            </a:extLst>
          </p:cNvPr>
          <p:cNvSpPr txBox="1"/>
          <p:nvPr userDrawn="1"/>
        </p:nvSpPr>
        <p:spPr>
          <a:xfrm>
            <a:off x="6922688" y="1006148"/>
            <a:ext cx="1866500" cy="261610"/>
          </a:xfrm>
          <a:prstGeom prst="rect">
            <a:avLst/>
          </a:prstGeom>
          <a:noFill/>
        </p:spPr>
        <p:txBody>
          <a:bodyPr wrap="square" rtlCol="0">
            <a:spAutoFit/>
          </a:bodyPr>
          <a:lstStyle/>
          <a:p>
            <a:r>
              <a:rPr lang="en-US" altLang="zh-CN" sz="1100" spc="600" dirty="0">
                <a:solidFill>
                  <a:srgbClr val="FFFED8">
                    <a:alpha val="22000"/>
                  </a:srgbClr>
                </a:solidFill>
              </a:rPr>
              <a:t>SIXTEEN</a:t>
            </a:r>
            <a:endParaRPr lang="zh-CN" altLang="en-US" sz="1100" spc="600" dirty="0">
              <a:solidFill>
                <a:srgbClr val="FFFED8">
                  <a:alpha val="22000"/>
                </a:srgbClr>
              </a:solidFill>
            </a:endParaRPr>
          </a:p>
        </p:txBody>
      </p:sp>
      <p:sp>
        <p:nvSpPr>
          <p:cNvPr id="129" name="文本框 128">
            <a:extLst>
              <a:ext uri="{FF2B5EF4-FFF2-40B4-BE49-F238E27FC236}">
                <a16:creationId xmlns:a16="http://schemas.microsoft.com/office/drawing/2014/main" id="{1A410D3D-E2BE-5B97-D832-670072618BB3}"/>
              </a:ext>
            </a:extLst>
          </p:cNvPr>
          <p:cNvSpPr txBox="1"/>
          <p:nvPr userDrawn="1"/>
        </p:nvSpPr>
        <p:spPr>
          <a:xfrm>
            <a:off x="5918611" y="1379411"/>
            <a:ext cx="31999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一枚</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演示定制的爱好者</a:t>
            </a:r>
          </a:p>
        </p:txBody>
      </p:sp>
      <p:sp>
        <p:nvSpPr>
          <p:cNvPr id="130" name="文本框 129">
            <a:extLst>
              <a:ext uri="{FF2B5EF4-FFF2-40B4-BE49-F238E27FC236}">
                <a16:creationId xmlns:a16="http://schemas.microsoft.com/office/drawing/2014/main" id="{2824A370-7E91-527D-A49B-E08C5AFC7CC9}"/>
              </a:ext>
            </a:extLst>
          </p:cNvPr>
          <p:cNvSpPr txBox="1"/>
          <p:nvPr userDrawn="1"/>
        </p:nvSpPr>
        <p:spPr>
          <a:xfrm>
            <a:off x="5918611" y="1763431"/>
            <a:ext cx="380450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51ppt</a:t>
            </a:r>
            <a:r>
              <a:rPr lang="zh-CN" altLang="en-US" spc="100" dirty="0">
                <a:gradFill>
                  <a:gsLst>
                    <a:gs pos="0">
                      <a:schemeClr val="bg1"/>
                    </a:gs>
                    <a:gs pos="100000">
                      <a:srgbClr val="00FFFF"/>
                    </a:gs>
                  </a:gsLst>
                  <a:lin ang="2700000" scaled="1"/>
                </a:gradFill>
              </a:rPr>
              <a:t>认证</a:t>
            </a:r>
            <a:r>
              <a:rPr lang="en-US" altLang="zh-CN" spc="100" dirty="0">
                <a:gradFill>
                  <a:gsLst>
                    <a:gs pos="0">
                      <a:schemeClr val="bg1"/>
                    </a:gs>
                    <a:gs pos="100000">
                      <a:srgbClr val="00FFFF"/>
                    </a:gs>
                  </a:gsLst>
                  <a:lin ang="2700000" scaled="1"/>
                </a:gradFill>
              </a:rPr>
              <a:t>P</a:t>
            </a:r>
            <a:r>
              <a:rPr lang="zh-CN" altLang="en-US" spc="100" dirty="0">
                <a:gradFill>
                  <a:gsLst>
                    <a:gs pos="0">
                      <a:schemeClr val="bg1"/>
                    </a:gs>
                    <a:gs pos="100000">
                      <a:srgbClr val="00FFFF"/>
                    </a:gs>
                  </a:gsLst>
                  <a:lin ang="2700000" scaled="1"/>
                </a:gradFill>
              </a:rPr>
              <a:t>届达人</a:t>
            </a:r>
          </a:p>
        </p:txBody>
      </p:sp>
      <p:sp>
        <p:nvSpPr>
          <p:cNvPr id="131" name="文本框 130">
            <a:extLst>
              <a:ext uri="{FF2B5EF4-FFF2-40B4-BE49-F238E27FC236}">
                <a16:creationId xmlns:a16="http://schemas.microsoft.com/office/drawing/2014/main" id="{93442ECB-8EBF-E94D-C0DA-7BC19B7D4663}"/>
              </a:ext>
            </a:extLst>
          </p:cNvPr>
          <p:cNvSpPr txBox="1"/>
          <p:nvPr userDrawn="1"/>
        </p:nvSpPr>
        <p:spPr>
          <a:xfrm>
            <a:off x="5918611" y="2147451"/>
            <a:ext cx="44064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千图网认证设计师</a:t>
            </a:r>
          </a:p>
        </p:txBody>
      </p:sp>
      <p:sp>
        <p:nvSpPr>
          <p:cNvPr id="132" name="文本框 131">
            <a:extLst>
              <a:ext uri="{FF2B5EF4-FFF2-40B4-BE49-F238E27FC236}">
                <a16:creationId xmlns:a16="http://schemas.microsoft.com/office/drawing/2014/main" id="{E6D6B7DA-D338-66A2-AA40-B219F623C226}"/>
              </a:ext>
            </a:extLst>
          </p:cNvPr>
          <p:cNvSpPr txBox="1"/>
          <p:nvPr userDrawn="1"/>
        </p:nvSpPr>
        <p:spPr>
          <a:xfrm>
            <a:off x="5918611" y="2531471"/>
            <a:ext cx="502342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微软</a:t>
            </a:r>
            <a:r>
              <a:rPr lang="en-US" altLang="zh-CN" spc="100" dirty="0" err="1">
                <a:gradFill>
                  <a:gsLst>
                    <a:gs pos="0">
                      <a:schemeClr val="bg1"/>
                    </a:gs>
                    <a:gs pos="100000">
                      <a:srgbClr val="00FFFF"/>
                    </a:gs>
                  </a:gsLst>
                  <a:lin ang="2700000" scaled="1"/>
                </a:gradFill>
              </a:rPr>
              <a:t>OfficePLUS</a:t>
            </a:r>
            <a:r>
              <a:rPr lang="zh-CN" altLang="en-US" spc="100" dirty="0">
                <a:gradFill>
                  <a:gsLst>
                    <a:gs pos="0">
                      <a:schemeClr val="bg1"/>
                    </a:gs>
                    <a:gs pos="100000">
                      <a:srgbClr val="00FFFF"/>
                    </a:gs>
                  </a:gsLst>
                  <a:lin ang="2700000" scaled="1"/>
                </a:gradFill>
              </a:rPr>
              <a:t>认证设计师</a:t>
            </a:r>
          </a:p>
        </p:txBody>
      </p:sp>
      <p:sp>
        <p:nvSpPr>
          <p:cNvPr id="133" name="文本框 132">
            <a:extLst>
              <a:ext uri="{FF2B5EF4-FFF2-40B4-BE49-F238E27FC236}">
                <a16:creationId xmlns:a16="http://schemas.microsoft.com/office/drawing/2014/main" id="{351A5978-40E1-060B-C83E-81C525760D34}"/>
              </a:ext>
            </a:extLst>
          </p:cNvPr>
          <p:cNvSpPr txBox="1"/>
          <p:nvPr userDrawn="1"/>
        </p:nvSpPr>
        <p:spPr>
          <a:xfrm>
            <a:off x="2854086"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yippt04</a:t>
            </a:r>
            <a:endParaRPr lang="zh-CN" altLang="en-US" sz="1400" spc="100" dirty="0">
              <a:solidFill>
                <a:srgbClr val="00FFFF"/>
              </a:solidFill>
              <a:latin typeface="+mj-ea"/>
              <a:ea typeface="+mj-ea"/>
            </a:endParaRPr>
          </a:p>
        </p:txBody>
      </p:sp>
      <p:grpSp>
        <p:nvGrpSpPr>
          <p:cNvPr id="134" name="组合 133">
            <a:extLst>
              <a:ext uri="{FF2B5EF4-FFF2-40B4-BE49-F238E27FC236}">
                <a16:creationId xmlns:a16="http://schemas.microsoft.com/office/drawing/2014/main" id="{80A9C9A4-E8EC-A0C8-8165-427DB15F1919}"/>
              </a:ext>
            </a:extLst>
          </p:cNvPr>
          <p:cNvGrpSpPr/>
          <p:nvPr userDrawn="1"/>
        </p:nvGrpSpPr>
        <p:grpSpPr>
          <a:xfrm>
            <a:off x="2906864" y="771827"/>
            <a:ext cx="2009205" cy="1986058"/>
            <a:chOff x="2906867" y="3508800"/>
            <a:chExt cx="2009205" cy="1986058"/>
          </a:xfrm>
        </p:grpSpPr>
        <p:cxnSp>
          <p:nvCxnSpPr>
            <p:cNvPr id="135" name="直接连接符 134">
              <a:extLst>
                <a:ext uri="{FF2B5EF4-FFF2-40B4-BE49-F238E27FC236}">
                  <a16:creationId xmlns:a16="http://schemas.microsoft.com/office/drawing/2014/main" id="{F1300AC1-E27F-2684-4EAA-87258D6CBE42}"/>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E15C6DCA-BFBD-2B81-9E55-7773077147CA}"/>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id="{DEE2B482-E9EC-0FBF-EF28-A5520E844498}"/>
                </a:ext>
              </a:extLst>
            </p:cNvPr>
            <p:cNvGrpSpPr/>
            <p:nvPr/>
          </p:nvGrpSpPr>
          <p:grpSpPr>
            <a:xfrm flipH="1">
              <a:off x="4745571" y="3508800"/>
              <a:ext cx="170501" cy="170501"/>
              <a:chOff x="2968869" y="10878820"/>
              <a:chExt cx="276484" cy="276484"/>
            </a:xfrm>
          </p:grpSpPr>
          <p:cxnSp>
            <p:nvCxnSpPr>
              <p:cNvPr id="144" name="直接连接符 143">
                <a:extLst>
                  <a:ext uri="{FF2B5EF4-FFF2-40B4-BE49-F238E27FC236}">
                    <a16:creationId xmlns:a16="http://schemas.microsoft.com/office/drawing/2014/main" id="{0B142E23-B9F2-BA15-C96C-AF84F382C2DE}"/>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89EBDC05-E0D5-6435-E36E-614BEA4EB0C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8" name="组合 137">
              <a:extLst>
                <a:ext uri="{FF2B5EF4-FFF2-40B4-BE49-F238E27FC236}">
                  <a16:creationId xmlns:a16="http://schemas.microsoft.com/office/drawing/2014/main" id="{6E7488B6-37D4-D3A2-7677-80CC146A3FBC}"/>
                </a:ext>
              </a:extLst>
            </p:cNvPr>
            <p:cNvGrpSpPr/>
            <p:nvPr/>
          </p:nvGrpSpPr>
          <p:grpSpPr>
            <a:xfrm flipH="1" flipV="1">
              <a:off x="4745571" y="5324357"/>
              <a:ext cx="170501" cy="170501"/>
              <a:chOff x="2968869" y="10878820"/>
              <a:chExt cx="276484" cy="276484"/>
            </a:xfrm>
          </p:grpSpPr>
          <p:cxnSp>
            <p:nvCxnSpPr>
              <p:cNvPr id="142" name="直接连接符 141">
                <a:extLst>
                  <a:ext uri="{FF2B5EF4-FFF2-40B4-BE49-F238E27FC236}">
                    <a16:creationId xmlns:a16="http://schemas.microsoft.com/office/drawing/2014/main" id="{5D0A5869-B28E-ABD1-0E87-036832FF95C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1A412ABF-C96F-4DEE-E358-3FE965C61A4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9" name="组合 138">
              <a:extLst>
                <a:ext uri="{FF2B5EF4-FFF2-40B4-BE49-F238E27FC236}">
                  <a16:creationId xmlns:a16="http://schemas.microsoft.com/office/drawing/2014/main" id="{6DEC2044-76A0-16D3-6B94-E5D6BB03FCBE}"/>
                </a:ext>
              </a:extLst>
            </p:cNvPr>
            <p:cNvGrpSpPr/>
            <p:nvPr/>
          </p:nvGrpSpPr>
          <p:grpSpPr>
            <a:xfrm flipV="1">
              <a:off x="2906867" y="5324357"/>
              <a:ext cx="170501" cy="170501"/>
              <a:chOff x="2968869" y="10878820"/>
              <a:chExt cx="276484" cy="276484"/>
            </a:xfrm>
          </p:grpSpPr>
          <p:cxnSp>
            <p:nvCxnSpPr>
              <p:cNvPr id="140" name="直接连接符 139">
                <a:extLst>
                  <a:ext uri="{FF2B5EF4-FFF2-40B4-BE49-F238E27FC236}">
                    <a16:creationId xmlns:a16="http://schemas.microsoft.com/office/drawing/2014/main" id="{AA50BFBB-1D32-6BC5-C3F8-6ED643B1D4F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16FBC25D-1BC2-760A-78D7-B415813584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9027248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92631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8EC036-C6A2-6C5E-615B-05A10DA190E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26D5266-F1B6-3142-D67B-BBA04A625FD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1D13498-8AFF-1858-29BD-1DD94A4B0654}"/>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A93AE0AE-7B14-8560-E39D-621105FA82B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2C0A68-CD92-DADA-F4A3-91FBFC48FCC4}"/>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3722868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277C38-E100-16E5-A8CD-035C590C2BE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CAEF925-9209-9A18-DA11-7AC43A4AE5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2606C02-7C42-F2CF-7439-86C060749E31}"/>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C7C05A83-753D-396C-B59F-A9A25C38988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A76E023-4034-D2F3-CEED-B2DCE080855B}"/>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12666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D7FD0D-C6D0-DA84-6E18-5FDD7338E0F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B3C32F-2EB9-87C4-70CF-E8C0DD0F077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2D1FC7D-9A06-9512-3D36-9FF928D8BFD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C7F6049-66FC-F137-B93D-9A4A820B8049}"/>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DC3422F3-A23D-09AD-2E83-D708195EC1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8FA4682-467A-E30F-3F1F-2D88C6CFD032}"/>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525507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20706-2817-AA6F-E4E0-A3B6FADFAFF5}"/>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C2065ED-C81E-DC5B-C3EB-C34785C3D0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F9881B2-860D-2E80-DBD6-F406B9AA700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BD9C66A-2392-9967-5285-CFE9254E6C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17CB3A70-97F8-43BD-92A2-88AB069BABC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B40259C-55A3-3DF5-B7A7-350A7CCE7ACF}"/>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8" name="页脚占位符 7">
            <a:extLst>
              <a:ext uri="{FF2B5EF4-FFF2-40B4-BE49-F238E27FC236}">
                <a16:creationId xmlns:a16="http://schemas.microsoft.com/office/drawing/2014/main" id="{A6C6ED4C-057F-B058-37C8-3F5CED20AE4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60D4EE6-4F0A-8328-482F-10B1042606A9}"/>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1221349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DDC6A4-1EC4-8C07-155C-79F30D8B945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7714C83-4539-B529-9236-FEB3B7317507}"/>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4" name="页脚占位符 3">
            <a:extLst>
              <a:ext uri="{FF2B5EF4-FFF2-40B4-BE49-F238E27FC236}">
                <a16:creationId xmlns:a16="http://schemas.microsoft.com/office/drawing/2014/main" id="{A03EDE40-6FFE-DD49-1491-34BFD213865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7E28F3A-F8D9-69D4-45DC-32932179D5A4}"/>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56867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A50CEC2-1A73-4247-AD96-292EF4C41ED0}"/>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3" name="页脚占位符 2">
            <a:extLst>
              <a:ext uri="{FF2B5EF4-FFF2-40B4-BE49-F238E27FC236}">
                <a16:creationId xmlns:a16="http://schemas.microsoft.com/office/drawing/2014/main" id="{A4D341C6-49DF-705B-AD66-4E4A5720870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002FC2A-5681-7206-0ABD-079CF6C8ADFB}"/>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366685072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98F403-43E4-1601-DC1E-D03639840DD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324115B-F196-C64D-C00F-E931FCD3F5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47A9D25-742B-96C3-E317-C18C45E3A9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DB3B02-768E-068C-303E-AE370E2202CF}"/>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73BA8FB6-9A9A-DA5D-C21A-994A670465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BD979C2-7E04-BECE-73A2-9E57B5E154F1}"/>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382098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365681-12D0-E627-2BD9-15906593AF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8F39402-9792-E7E1-9E65-FFFA1812819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ED4D327-279B-67FB-1A39-99D816496E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536B4B4-2DCE-5440-06CF-37087F282004}"/>
              </a:ext>
            </a:extLst>
          </p:cNvPr>
          <p:cNvSpPr>
            <a:spLocks noGrp="1"/>
          </p:cNvSpPr>
          <p:nvPr>
            <p:ph type="dt" sz="half" idx="10"/>
          </p:nvPr>
        </p:nvSpPr>
        <p:spPr/>
        <p:txBody>
          <a:bodyPr/>
          <a:lstStyle/>
          <a:p>
            <a:fld id="{93C91E5F-5F13-4251-8DC1-8E34BA9B8642}" type="datetimeFigureOut">
              <a:rPr lang="zh-CN" altLang="en-US" smtClean="0"/>
              <a:t>2023/12/7</a:t>
            </a:fld>
            <a:endParaRPr lang="zh-CN" altLang="en-US"/>
          </a:p>
        </p:txBody>
      </p:sp>
      <p:sp>
        <p:nvSpPr>
          <p:cNvPr id="6" name="页脚占位符 5">
            <a:extLst>
              <a:ext uri="{FF2B5EF4-FFF2-40B4-BE49-F238E27FC236}">
                <a16:creationId xmlns:a16="http://schemas.microsoft.com/office/drawing/2014/main" id="{5E1A50E7-28E8-72B1-5B7E-A380A7A053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70ACE6C-29D1-9113-CE12-0665A3B40380}"/>
              </a:ext>
            </a:extLst>
          </p:cNvPr>
          <p:cNvSpPr>
            <a:spLocks noGrp="1"/>
          </p:cNvSpPr>
          <p:nvPr>
            <p:ph type="sldNum" sz="quarter" idx="12"/>
          </p:nvPr>
        </p:nvSpPr>
        <p:spPr/>
        <p:txBody>
          <a:body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2930585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7E72ABF-8E72-6325-F41F-47808A2A95A8}"/>
              </a:ext>
            </a:extLst>
          </p:cNvPr>
          <p:cNvPicPr>
            <a:picLocks noChangeAspect="1"/>
          </p:cNvPicPr>
          <p:nvPr userDrawn="1"/>
        </p:nvPicPr>
        <p:blipFill rotWithShape="1">
          <a:blip r:embed="rId15" cstate="screen">
            <a:duotone>
              <a:schemeClr val="accent2">
                <a:shade val="45000"/>
                <a:satMod val="135000"/>
              </a:schemeClr>
              <a:prstClr val="white"/>
            </a:duotone>
            <a:alphaModFix amt="10000"/>
            <a:extLst>
              <a:ext uri="{28A0092B-C50C-407E-A947-70E740481C1C}">
                <a14:useLocalDpi xmlns:a14="http://schemas.microsoft.com/office/drawing/2010/main"/>
              </a:ext>
            </a:extLst>
          </a:blip>
          <a:srcRect/>
          <a:stretch/>
        </p:blipFill>
        <p:spPr>
          <a:xfrm flipH="1">
            <a:off x="-1" y="1"/>
            <a:ext cx="12192002" cy="6857999"/>
          </a:xfrm>
          <a:prstGeom prst="rect">
            <a:avLst/>
          </a:prstGeom>
        </p:spPr>
      </p:pic>
      <p:sp>
        <p:nvSpPr>
          <p:cNvPr id="7" name="矩形 6">
            <a:extLst>
              <a:ext uri="{FF2B5EF4-FFF2-40B4-BE49-F238E27FC236}">
                <a16:creationId xmlns:a16="http://schemas.microsoft.com/office/drawing/2014/main" id="{7BB66517-81E9-41C0-9707-EA26BFF2059D}"/>
              </a:ext>
            </a:extLst>
          </p:cNvPr>
          <p:cNvSpPr/>
          <p:nvPr userDrawn="1"/>
        </p:nvSpPr>
        <p:spPr>
          <a:xfrm>
            <a:off x="0" y="0"/>
            <a:ext cx="12192000" cy="6858000"/>
          </a:xfrm>
          <a:prstGeom prst="rect">
            <a:avLst/>
          </a:prstGeom>
          <a:gradFill flip="none" rotWithShape="1">
            <a:gsLst>
              <a:gs pos="0">
                <a:schemeClr val="accent3">
                  <a:alpha val="6000"/>
                </a:schemeClr>
              </a:gs>
              <a:gs pos="95000">
                <a:schemeClr val="accent2">
                  <a:alpha val="0"/>
                </a:schemeClr>
              </a:gs>
            </a:gsLst>
            <a:lin ang="5400000" scaled="1"/>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4DCEAD33-8B43-E361-54C1-A3EE152938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04107C-E2EC-EB0F-F553-329B7DF567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91E5F-5F13-4251-8DC1-8E34BA9B8642}" type="datetimeFigureOut">
              <a:rPr lang="zh-CN" altLang="en-US" smtClean="0"/>
              <a:t>2023/12/7</a:t>
            </a:fld>
            <a:endParaRPr lang="zh-CN" altLang="en-US"/>
          </a:p>
        </p:txBody>
      </p:sp>
      <p:sp>
        <p:nvSpPr>
          <p:cNvPr id="5" name="页脚占位符 4">
            <a:extLst>
              <a:ext uri="{FF2B5EF4-FFF2-40B4-BE49-F238E27FC236}">
                <a16:creationId xmlns:a16="http://schemas.microsoft.com/office/drawing/2014/main" id="{99E705CB-73CD-0797-38F5-2D5CBA2CA9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D4E6461-C64F-8649-7DC7-6EE189A3A0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C74CDB-8E44-425F-8A7C-3B7756938CF4}" type="slidenum">
              <a:rPr lang="zh-CN" altLang="en-US" smtClean="0"/>
              <a:t>‹#›</a:t>
            </a:fld>
            <a:endParaRPr lang="zh-CN" altLang="en-US"/>
          </a:p>
        </p:txBody>
      </p:sp>
    </p:spTree>
    <p:extLst>
      <p:ext uri="{BB962C8B-B14F-4D97-AF65-F5344CB8AC3E}">
        <p14:creationId xmlns:p14="http://schemas.microsoft.com/office/powerpoint/2010/main" val="6433469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15" userDrawn="1">
          <p15:clr>
            <a:srgbClr val="F26B43"/>
          </p15:clr>
        </p15:guide>
        <p15:guide id="4" pos="7265" userDrawn="1">
          <p15:clr>
            <a:srgbClr val="F26B43"/>
          </p15:clr>
        </p15:guide>
        <p15:guide id="5" orient="horz" pos="640" userDrawn="1">
          <p15:clr>
            <a:srgbClr val="F26B43"/>
          </p15:clr>
        </p15:guide>
        <p15:guide id="6" orient="horz" pos="3929" userDrawn="1">
          <p15:clr>
            <a:srgbClr val="F26B43"/>
          </p15:clr>
        </p15:guide>
        <p15:guide id="7" orient="horz" pos="3793" userDrawn="1">
          <p15:clr>
            <a:srgbClr val="F26B43"/>
          </p15:clr>
        </p15:guide>
        <p15:guide id="8" orient="horz" pos="77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5000">
              <a:schemeClr val="accent2">
                <a:lumMod val="12000"/>
                <a:lumOff val="88000"/>
              </a:schemeClr>
            </a:gs>
          </a:gsLst>
          <a:lin ang="2700000" scaled="1"/>
          <a:tileRect/>
        </a:grad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94642F19-3AA1-67CF-6ACE-6ACF35B7D7FF}"/>
              </a:ext>
            </a:extLst>
          </p:cNvPr>
          <p:cNvPicPr>
            <a:picLocks noChangeAspect="1"/>
          </p:cNvPicPr>
          <p:nvPr/>
        </p:nvPicPr>
        <p:blipFill rotWithShape="1">
          <a:blip r:embed="rId2" cstate="screen">
            <a:grayscl/>
            <a:alphaModFix amt="47000"/>
            <a:extLst>
              <a:ext uri="{28A0092B-C50C-407E-A947-70E740481C1C}">
                <a14:useLocalDpi xmlns:a14="http://schemas.microsoft.com/office/drawing/2010/main"/>
              </a:ext>
            </a:extLst>
          </a:blip>
          <a:srcRect/>
          <a:stretch/>
        </p:blipFill>
        <p:spPr>
          <a:xfrm flipH="1">
            <a:off x="0" y="0"/>
            <a:ext cx="12192000" cy="5474630"/>
          </a:xfrm>
          <a:custGeom>
            <a:avLst/>
            <a:gdLst>
              <a:gd name="connsiteX0" fmla="*/ 12192000 w 12192000"/>
              <a:gd name="connsiteY0" fmla="*/ 0 h 5474630"/>
              <a:gd name="connsiteX1" fmla="*/ 0 w 12192000"/>
              <a:gd name="connsiteY1" fmla="*/ 0 h 5474630"/>
              <a:gd name="connsiteX2" fmla="*/ 0 w 12192000"/>
              <a:gd name="connsiteY2" fmla="*/ 2737315 h 5474630"/>
              <a:gd name="connsiteX3" fmla="*/ 2737315 w 12192000"/>
              <a:gd name="connsiteY3" fmla="*/ 5474630 h 5474630"/>
              <a:gd name="connsiteX4" fmla="*/ 12192000 w 12192000"/>
              <a:gd name="connsiteY4" fmla="*/ 5474630 h 5474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474630">
                <a:moveTo>
                  <a:pt x="12192000" y="0"/>
                </a:moveTo>
                <a:lnTo>
                  <a:pt x="0" y="0"/>
                </a:lnTo>
                <a:lnTo>
                  <a:pt x="0" y="2737315"/>
                </a:lnTo>
                <a:cubicBezTo>
                  <a:pt x="0" y="4249092"/>
                  <a:pt x="1225538" y="5474630"/>
                  <a:pt x="2737315" y="5474630"/>
                </a:cubicBezTo>
                <a:lnTo>
                  <a:pt x="12192000" y="5474630"/>
                </a:lnTo>
                <a:close/>
              </a:path>
            </a:pathLst>
          </a:custGeom>
        </p:spPr>
      </p:pic>
      <p:sp>
        <p:nvSpPr>
          <p:cNvPr id="5" name="矩形: 单圆角 4">
            <a:extLst>
              <a:ext uri="{FF2B5EF4-FFF2-40B4-BE49-F238E27FC236}">
                <a16:creationId xmlns:a16="http://schemas.microsoft.com/office/drawing/2014/main" id="{6316C933-1146-641A-478E-0A39B55A6924}"/>
              </a:ext>
            </a:extLst>
          </p:cNvPr>
          <p:cNvSpPr/>
          <p:nvPr/>
        </p:nvSpPr>
        <p:spPr>
          <a:xfrm flipV="1">
            <a:off x="0" y="0"/>
            <a:ext cx="12192000" cy="5474630"/>
          </a:xfrm>
          <a:prstGeom prst="round1Rect">
            <a:avLst>
              <a:gd name="adj" fmla="val 50000"/>
            </a:avLst>
          </a:prstGeom>
          <a:gradFill flip="none" rotWithShape="0">
            <a:gsLst>
              <a:gs pos="0">
                <a:schemeClr val="accent3">
                  <a:lumMod val="60000"/>
                  <a:lumOff val="40000"/>
                </a:schemeClr>
              </a:gs>
              <a:gs pos="20000">
                <a:schemeClr val="accent3"/>
              </a:gs>
              <a:gs pos="61000">
                <a:schemeClr val="accent1">
                  <a:alpha val="77000"/>
                </a:scheme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nvGrpSpPr>
          <p:cNvPr id="18" name="组合 17">
            <a:extLst>
              <a:ext uri="{FF2B5EF4-FFF2-40B4-BE49-F238E27FC236}">
                <a16:creationId xmlns:a16="http://schemas.microsoft.com/office/drawing/2014/main" id="{1C94DA3B-256A-96CF-CCEA-4325330CA6CA}"/>
              </a:ext>
            </a:extLst>
          </p:cNvPr>
          <p:cNvGrpSpPr/>
          <p:nvPr/>
        </p:nvGrpSpPr>
        <p:grpSpPr>
          <a:xfrm>
            <a:off x="658813" y="1136254"/>
            <a:ext cx="6955751" cy="2400657"/>
            <a:chOff x="779563" y="757079"/>
            <a:chExt cx="6955751" cy="2400657"/>
          </a:xfrm>
        </p:grpSpPr>
        <p:sp>
          <p:nvSpPr>
            <p:cNvPr id="15" name="文本框 14">
              <a:extLst>
                <a:ext uri="{FF2B5EF4-FFF2-40B4-BE49-F238E27FC236}">
                  <a16:creationId xmlns:a16="http://schemas.microsoft.com/office/drawing/2014/main" id="{75B54FF6-3BE0-9C52-3C42-B2F93726325B}"/>
                </a:ext>
              </a:extLst>
            </p:cNvPr>
            <p:cNvSpPr txBox="1"/>
            <p:nvPr/>
          </p:nvSpPr>
          <p:spPr>
            <a:xfrm>
              <a:off x="779564" y="757079"/>
              <a:ext cx="6955750" cy="2031325"/>
            </a:xfrm>
            <a:prstGeom prst="rect">
              <a:avLst/>
            </a:prstGeom>
            <a:noFill/>
          </p:spPr>
          <p:txBody>
            <a:bodyPr wrap="none">
              <a:spAutoFit/>
            </a:bodyPr>
            <a:lstStyle/>
            <a:p>
              <a:r>
                <a:rPr lang="zh-CN" altLang="en-US" sz="60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rPr>
                <a:t>蓝色商务风</a:t>
              </a:r>
              <a:endParaRPr lang="en-US" altLang="zh-CN" sz="60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endParaRPr>
            </a:p>
            <a:p>
              <a:r>
                <a:rPr lang="zh-CN" altLang="en-US" sz="66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rPr>
                <a:t>企业介绍通用模板</a:t>
              </a:r>
              <a:endParaRPr lang="en-US" altLang="zh-CN" sz="66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endParaRPr>
            </a:p>
          </p:txBody>
        </p:sp>
        <p:sp>
          <p:nvSpPr>
            <p:cNvPr id="16" name="文本框 15">
              <a:extLst>
                <a:ext uri="{FF2B5EF4-FFF2-40B4-BE49-F238E27FC236}">
                  <a16:creationId xmlns:a16="http://schemas.microsoft.com/office/drawing/2014/main" id="{752C1D7A-E4C5-791A-0AC3-7503D15E7CAC}"/>
                </a:ext>
              </a:extLst>
            </p:cNvPr>
            <p:cNvSpPr txBox="1"/>
            <p:nvPr/>
          </p:nvSpPr>
          <p:spPr>
            <a:xfrm>
              <a:off x="779563" y="2788404"/>
              <a:ext cx="6796595" cy="369332"/>
            </a:xfrm>
            <a:prstGeom prst="rect">
              <a:avLst/>
            </a:prstGeom>
            <a:noFill/>
          </p:spPr>
          <p:txBody>
            <a:bodyPr wrap="square">
              <a:spAutoFit/>
            </a:bodyPr>
            <a:lstStyle/>
            <a:p>
              <a:pPr algn="dist"/>
              <a:r>
                <a:rPr lang="en-US" altLang="zh-CN" dirty="0">
                  <a:solidFill>
                    <a:schemeClr val="bg1">
                      <a:lumMod val="95000"/>
                    </a:schemeClr>
                  </a:solidFill>
                  <a:latin typeface="+mn-ea"/>
                </a:rPr>
                <a:t>Blue business wind enterprise introduction common template.</a:t>
              </a:r>
            </a:p>
          </p:txBody>
        </p:sp>
      </p:grpSp>
      <p:sp>
        <p:nvSpPr>
          <p:cNvPr id="19" name="文本框 18">
            <a:extLst>
              <a:ext uri="{FF2B5EF4-FFF2-40B4-BE49-F238E27FC236}">
                <a16:creationId xmlns:a16="http://schemas.microsoft.com/office/drawing/2014/main" id="{8B206C8D-6541-7B77-ABA0-CDB09A07898E}"/>
              </a:ext>
            </a:extLst>
          </p:cNvPr>
          <p:cNvSpPr txBox="1"/>
          <p:nvPr/>
        </p:nvSpPr>
        <p:spPr>
          <a:xfrm>
            <a:off x="658813" y="5898832"/>
            <a:ext cx="2207623" cy="400110"/>
          </a:xfrm>
          <a:prstGeom prst="rect">
            <a:avLst/>
          </a:prstGeom>
          <a:noFill/>
        </p:spPr>
        <p:txBody>
          <a:bodyPr wrap="square" rtlCol="0">
            <a:spAutoFit/>
          </a:bodyPr>
          <a:lstStyle/>
          <a:p>
            <a:r>
              <a:rPr lang="en-US" altLang="zh-CN" sz="2000" dirty="0">
                <a:solidFill>
                  <a:schemeClr val="tx2"/>
                </a:solidFill>
                <a:latin typeface="+mj-ea"/>
                <a:ea typeface="+mj-ea"/>
              </a:rPr>
              <a:t>YOUR LOGO</a:t>
            </a:r>
            <a:endParaRPr lang="zh-CN" altLang="en-US" sz="2000" dirty="0">
              <a:solidFill>
                <a:schemeClr val="tx2"/>
              </a:solidFill>
              <a:latin typeface="+mj-ea"/>
              <a:ea typeface="+mj-ea"/>
            </a:endParaRPr>
          </a:p>
        </p:txBody>
      </p:sp>
    </p:spTree>
    <p:extLst>
      <p:ext uri="{BB962C8B-B14F-4D97-AF65-F5344CB8AC3E}">
        <p14:creationId xmlns:p14="http://schemas.microsoft.com/office/powerpoint/2010/main" val="4139768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8D0F4082-2FCF-8EE2-BF97-EB87BC464FD6}"/>
              </a:ext>
            </a:extLst>
          </p:cNvPr>
          <p:cNvSpPr/>
          <p:nvPr/>
        </p:nvSpPr>
        <p:spPr>
          <a:xfrm rot="20452235">
            <a:off x="5681196" y="-1093938"/>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78494326-C14D-9D3E-2811-343537677CA2}"/>
              </a:ext>
            </a:extLst>
          </p:cNvPr>
          <p:cNvSpPr/>
          <p:nvPr/>
        </p:nvSpPr>
        <p:spPr>
          <a:xfrm rot="20452235">
            <a:off x="7566052" y="-1747712"/>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id="{08CA8338-73E5-3F43-1BE0-09D2E2E4E7C7}"/>
              </a:ext>
            </a:extLst>
          </p:cNvPr>
          <p:cNvSpPr/>
          <p:nvPr/>
        </p:nvSpPr>
        <p:spPr>
          <a:xfrm rot="20452235">
            <a:off x="9450908" y="-2401486"/>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EB70C50D-446E-AC64-2727-43BB5CE1BB51}"/>
              </a:ext>
            </a:extLst>
          </p:cNvPr>
          <p:cNvSpPr/>
          <p:nvPr/>
        </p:nvSpPr>
        <p:spPr>
          <a:xfrm rot="20452235">
            <a:off x="6508493" y="1291194"/>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FCC5C9A6-65B0-A6D1-48D4-541433A8C7FF}"/>
              </a:ext>
            </a:extLst>
          </p:cNvPr>
          <p:cNvSpPr/>
          <p:nvPr/>
        </p:nvSpPr>
        <p:spPr>
          <a:xfrm rot="20452235">
            <a:off x="8393350" y="637420"/>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7EDAA8FD-F5CE-DF6D-503B-C6B1031D8B26}"/>
              </a:ext>
            </a:extLst>
          </p:cNvPr>
          <p:cNvSpPr/>
          <p:nvPr/>
        </p:nvSpPr>
        <p:spPr>
          <a:xfrm rot="20452235">
            <a:off x="10278206" y="-16354"/>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EF0FA699-24AA-F75C-B117-1F3442E358EF}"/>
              </a:ext>
            </a:extLst>
          </p:cNvPr>
          <p:cNvSpPr/>
          <p:nvPr/>
        </p:nvSpPr>
        <p:spPr>
          <a:xfrm rot="20452235">
            <a:off x="7335791" y="3676325"/>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4704D1AF-57E4-1AEF-9AC0-E2FC273BF2CD}"/>
              </a:ext>
            </a:extLst>
          </p:cNvPr>
          <p:cNvSpPr/>
          <p:nvPr/>
        </p:nvSpPr>
        <p:spPr>
          <a:xfrm rot="20452235">
            <a:off x="9220647" y="3022551"/>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FF0C2B71-1952-5D81-D76C-D4CC1821E20C}"/>
              </a:ext>
            </a:extLst>
          </p:cNvPr>
          <p:cNvSpPr/>
          <p:nvPr/>
        </p:nvSpPr>
        <p:spPr>
          <a:xfrm rot="20452235">
            <a:off x="11105503" y="2368777"/>
            <a:ext cx="1844527" cy="2408459"/>
          </a:xfrm>
          <a:prstGeom prst="rect">
            <a:avLst/>
          </a:prstGeom>
          <a:solidFill>
            <a:schemeClr val="bg1">
              <a:lumMod val="95000"/>
            </a:schemeClr>
          </a:solidFill>
          <a:ln w="6350">
            <a:solidFill>
              <a:schemeClr val="bg1">
                <a:lumMod val="65000"/>
                <a:alpha val="50000"/>
              </a:schemeClr>
            </a:solidFill>
          </a:ln>
          <a:effectLst>
            <a:outerShdw blurRad="292100" dist="139700" dir="2700000" algn="tl" rotWithShape="0">
              <a:schemeClr val="tx1">
                <a:lumMod val="75000"/>
                <a:lumOff val="25000"/>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17" name="矩形: 单圆角 16">
            <a:extLst>
              <a:ext uri="{FF2B5EF4-FFF2-40B4-BE49-F238E27FC236}">
                <a16:creationId xmlns:a16="http://schemas.microsoft.com/office/drawing/2014/main" id="{9494AFE7-8DA9-0802-725E-0602DAE901EE}"/>
              </a:ext>
            </a:extLst>
          </p:cNvPr>
          <p:cNvSpPr/>
          <p:nvPr/>
        </p:nvSpPr>
        <p:spPr>
          <a:xfrm>
            <a:off x="0" y="4409798"/>
            <a:ext cx="12192000" cy="2448202"/>
          </a:xfrm>
          <a:prstGeom prst="round1Rect">
            <a:avLst>
              <a:gd name="adj" fmla="val 27541"/>
            </a:avLst>
          </a:prstGeom>
          <a:gradFill>
            <a:gsLst>
              <a:gs pos="46000">
                <a:schemeClr val="accent2"/>
              </a:gs>
              <a:gs pos="0">
                <a:schemeClr val="accent3"/>
              </a:gs>
              <a:gs pos="95000">
                <a:schemeClr val="accent1"/>
              </a:gs>
            </a:gsLst>
            <a:lin ang="2700000" scaled="0"/>
          </a:gradFill>
          <a:ln>
            <a:noFill/>
          </a:ln>
          <a:effectLst>
            <a:outerShdw blurRad="355600" dist="139700" dir="16200000"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宋体 CN Medium"/>
              <a:ea typeface="思源宋体 CN Medium"/>
            </a:endParaRPr>
          </a:p>
        </p:txBody>
      </p:sp>
      <p:sp>
        <p:nvSpPr>
          <p:cNvPr id="54" name="文本框 53">
            <a:extLst>
              <a:ext uri="{FF2B5EF4-FFF2-40B4-BE49-F238E27FC236}">
                <a16:creationId xmlns:a16="http://schemas.microsoft.com/office/drawing/2014/main" id="{757AC1E2-579D-9F22-5513-F2D1C748EF1E}"/>
              </a:ext>
            </a:extLst>
          </p:cNvPr>
          <p:cNvSpPr txBox="1"/>
          <p:nvPr/>
        </p:nvSpPr>
        <p:spPr>
          <a:xfrm>
            <a:off x="658813" y="2204527"/>
            <a:ext cx="4722854" cy="1730858"/>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800" dirty="0">
                <a:solidFill>
                  <a:schemeClr val="tx1">
                    <a:lumMod val="85000"/>
                    <a:lumOff val="15000"/>
                  </a:schemeClr>
                </a:solidFill>
              </a:rPr>
              <a:t>请输入文字内容请输入文字内容请输入文字内容请输入文字内容请输入文字内容请输入文字内容请输入文字内容请输入文字内容请输入文字内容请输入文字内容请输入文字内容请输入文字内容请输入文字内容</a:t>
            </a:r>
          </a:p>
        </p:txBody>
      </p:sp>
      <p:sp>
        <p:nvSpPr>
          <p:cNvPr id="55" name="文本框 54">
            <a:extLst>
              <a:ext uri="{FF2B5EF4-FFF2-40B4-BE49-F238E27FC236}">
                <a16:creationId xmlns:a16="http://schemas.microsoft.com/office/drawing/2014/main" id="{DE945B7F-3997-5784-3A97-401892BFA569}"/>
              </a:ext>
            </a:extLst>
          </p:cNvPr>
          <p:cNvSpPr txBox="1"/>
          <p:nvPr/>
        </p:nvSpPr>
        <p:spPr>
          <a:xfrm>
            <a:off x="658813" y="1353490"/>
            <a:ext cx="3445827" cy="523220"/>
          </a:xfrm>
          <a:prstGeom prst="rect">
            <a:avLst/>
          </a:prstGeom>
          <a:noFill/>
        </p:spPr>
        <p:txBody>
          <a:bodyPr wrap="square" rtlCol="0">
            <a:spAutoFit/>
          </a:bodyPr>
          <a:lstStyle/>
          <a:p>
            <a:r>
              <a:rPr lang="zh-CN" altLang="en-US" sz="28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rPr>
              <a:t>单击此处输入内容</a:t>
            </a:r>
          </a:p>
        </p:txBody>
      </p:sp>
      <p:cxnSp>
        <p:nvCxnSpPr>
          <p:cNvPr id="56" name="直接连接符 55">
            <a:extLst>
              <a:ext uri="{FF2B5EF4-FFF2-40B4-BE49-F238E27FC236}">
                <a16:creationId xmlns:a16="http://schemas.microsoft.com/office/drawing/2014/main" id="{FC70BA7F-ECFC-FA81-940A-912557BAA68E}"/>
              </a:ext>
            </a:extLst>
          </p:cNvPr>
          <p:cNvCxnSpPr>
            <a:cxnSpLocks/>
          </p:cNvCxnSpPr>
          <p:nvPr/>
        </p:nvCxnSpPr>
        <p:spPr>
          <a:xfrm>
            <a:off x="766807" y="2024666"/>
            <a:ext cx="53621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0" name="组合 59">
            <a:extLst>
              <a:ext uri="{FF2B5EF4-FFF2-40B4-BE49-F238E27FC236}">
                <a16:creationId xmlns:a16="http://schemas.microsoft.com/office/drawing/2014/main" id="{0A7903E5-5E96-0CFE-F106-8DD6EFDEF1A6}"/>
              </a:ext>
            </a:extLst>
          </p:cNvPr>
          <p:cNvGrpSpPr/>
          <p:nvPr/>
        </p:nvGrpSpPr>
        <p:grpSpPr>
          <a:xfrm>
            <a:off x="1068791" y="4799407"/>
            <a:ext cx="2057072" cy="549944"/>
            <a:chOff x="657803" y="5077846"/>
            <a:chExt cx="2057072" cy="549944"/>
          </a:xfrm>
        </p:grpSpPr>
        <p:sp>
          <p:nvSpPr>
            <p:cNvPr id="18" name="任意多边形: 形状 17">
              <a:extLst>
                <a:ext uri="{FF2B5EF4-FFF2-40B4-BE49-F238E27FC236}">
                  <a16:creationId xmlns:a16="http://schemas.microsoft.com/office/drawing/2014/main" id="{7FC82037-066D-A3B1-A9D7-916089543712}"/>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19" name="任意多边形: 形状 18">
              <a:extLst>
                <a:ext uri="{FF2B5EF4-FFF2-40B4-BE49-F238E27FC236}">
                  <a16:creationId xmlns:a16="http://schemas.microsoft.com/office/drawing/2014/main" id="{5AA28243-7E12-3CC7-089A-7CC63C5F5151}"/>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20" name="文本框 19">
              <a:extLst>
                <a:ext uri="{FF2B5EF4-FFF2-40B4-BE49-F238E27FC236}">
                  <a16:creationId xmlns:a16="http://schemas.microsoft.com/office/drawing/2014/main" id="{50A4D61D-EE95-0C93-DD6D-B28CA617F5E2}"/>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61" name="组合 60">
            <a:extLst>
              <a:ext uri="{FF2B5EF4-FFF2-40B4-BE49-F238E27FC236}">
                <a16:creationId xmlns:a16="http://schemas.microsoft.com/office/drawing/2014/main" id="{EFB820D4-43B3-030F-1DE9-9C2F7797111B}"/>
              </a:ext>
            </a:extLst>
          </p:cNvPr>
          <p:cNvGrpSpPr/>
          <p:nvPr/>
        </p:nvGrpSpPr>
        <p:grpSpPr>
          <a:xfrm>
            <a:off x="3734573" y="4799407"/>
            <a:ext cx="2057072" cy="549944"/>
            <a:chOff x="657803" y="5077846"/>
            <a:chExt cx="2057072" cy="549944"/>
          </a:xfrm>
        </p:grpSpPr>
        <p:sp>
          <p:nvSpPr>
            <p:cNvPr id="62" name="任意多边形: 形状 61">
              <a:extLst>
                <a:ext uri="{FF2B5EF4-FFF2-40B4-BE49-F238E27FC236}">
                  <a16:creationId xmlns:a16="http://schemas.microsoft.com/office/drawing/2014/main" id="{40D17C35-1944-F13B-BBC3-BB2FC83B9FA4}"/>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63" name="任意多边形: 形状 62">
              <a:extLst>
                <a:ext uri="{FF2B5EF4-FFF2-40B4-BE49-F238E27FC236}">
                  <a16:creationId xmlns:a16="http://schemas.microsoft.com/office/drawing/2014/main" id="{E04C925E-2D8A-0FA1-C6F6-9E9B3EAA5687}"/>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64" name="文本框 63">
              <a:extLst>
                <a:ext uri="{FF2B5EF4-FFF2-40B4-BE49-F238E27FC236}">
                  <a16:creationId xmlns:a16="http://schemas.microsoft.com/office/drawing/2014/main" id="{465F3CE7-AFFF-9ACB-124D-6AFD1A48587A}"/>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65" name="组合 64">
            <a:extLst>
              <a:ext uri="{FF2B5EF4-FFF2-40B4-BE49-F238E27FC236}">
                <a16:creationId xmlns:a16="http://schemas.microsoft.com/office/drawing/2014/main" id="{37A294ED-30AD-B4DD-D355-EE5E11750947}"/>
              </a:ext>
            </a:extLst>
          </p:cNvPr>
          <p:cNvGrpSpPr/>
          <p:nvPr/>
        </p:nvGrpSpPr>
        <p:grpSpPr>
          <a:xfrm>
            <a:off x="6400355" y="4799407"/>
            <a:ext cx="2057072" cy="549944"/>
            <a:chOff x="657803" y="5077846"/>
            <a:chExt cx="2057072" cy="549944"/>
          </a:xfrm>
        </p:grpSpPr>
        <p:sp>
          <p:nvSpPr>
            <p:cNvPr id="66" name="任意多边形: 形状 65">
              <a:extLst>
                <a:ext uri="{FF2B5EF4-FFF2-40B4-BE49-F238E27FC236}">
                  <a16:creationId xmlns:a16="http://schemas.microsoft.com/office/drawing/2014/main" id="{3BEFDBB8-400D-0F1A-23A8-223A5CAB3C08}"/>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67" name="任意多边形: 形状 66">
              <a:extLst>
                <a:ext uri="{FF2B5EF4-FFF2-40B4-BE49-F238E27FC236}">
                  <a16:creationId xmlns:a16="http://schemas.microsoft.com/office/drawing/2014/main" id="{D5BE5CCD-713B-E4AB-9C79-FF9C78D90541}"/>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68" name="文本框 67">
              <a:extLst>
                <a:ext uri="{FF2B5EF4-FFF2-40B4-BE49-F238E27FC236}">
                  <a16:creationId xmlns:a16="http://schemas.microsoft.com/office/drawing/2014/main" id="{13AA3307-7630-493C-22DA-0A3FA60233EB}"/>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69" name="组合 68">
            <a:extLst>
              <a:ext uri="{FF2B5EF4-FFF2-40B4-BE49-F238E27FC236}">
                <a16:creationId xmlns:a16="http://schemas.microsoft.com/office/drawing/2014/main" id="{024DE32C-A64C-D0E2-CDBE-8DAAB5CDA678}"/>
              </a:ext>
            </a:extLst>
          </p:cNvPr>
          <p:cNvGrpSpPr/>
          <p:nvPr/>
        </p:nvGrpSpPr>
        <p:grpSpPr>
          <a:xfrm>
            <a:off x="9066137" y="4799407"/>
            <a:ext cx="2057072" cy="549944"/>
            <a:chOff x="657803" y="5077846"/>
            <a:chExt cx="2057072" cy="549944"/>
          </a:xfrm>
        </p:grpSpPr>
        <p:sp>
          <p:nvSpPr>
            <p:cNvPr id="70" name="任意多边形: 形状 69">
              <a:extLst>
                <a:ext uri="{FF2B5EF4-FFF2-40B4-BE49-F238E27FC236}">
                  <a16:creationId xmlns:a16="http://schemas.microsoft.com/office/drawing/2014/main" id="{ABD3C892-E61D-E6C6-C04E-503C41BD83B5}"/>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71" name="任意多边形: 形状 70">
              <a:extLst>
                <a:ext uri="{FF2B5EF4-FFF2-40B4-BE49-F238E27FC236}">
                  <a16:creationId xmlns:a16="http://schemas.microsoft.com/office/drawing/2014/main" id="{C9EE10FF-462C-D184-4921-9C3F21435F76}"/>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72" name="文本框 71">
              <a:extLst>
                <a:ext uri="{FF2B5EF4-FFF2-40B4-BE49-F238E27FC236}">
                  <a16:creationId xmlns:a16="http://schemas.microsoft.com/office/drawing/2014/main" id="{12A34DB5-7858-370C-B442-0ABC73F212A5}"/>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74" name="组合 73">
            <a:extLst>
              <a:ext uri="{FF2B5EF4-FFF2-40B4-BE49-F238E27FC236}">
                <a16:creationId xmlns:a16="http://schemas.microsoft.com/office/drawing/2014/main" id="{2056B876-BE2F-6F83-CD78-60056072E5CD}"/>
              </a:ext>
            </a:extLst>
          </p:cNvPr>
          <p:cNvGrpSpPr/>
          <p:nvPr/>
        </p:nvGrpSpPr>
        <p:grpSpPr>
          <a:xfrm>
            <a:off x="1068791" y="5649359"/>
            <a:ext cx="2057072" cy="549944"/>
            <a:chOff x="657803" y="5077846"/>
            <a:chExt cx="2057072" cy="549944"/>
          </a:xfrm>
        </p:grpSpPr>
        <p:sp>
          <p:nvSpPr>
            <p:cNvPr id="75" name="任意多边形: 形状 74">
              <a:extLst>
                <a:ext uri="{FF2B5EF4-FFF2-40B4-BE49-F238E27FC236}">
                  <a16:creationId xmlns:a16="http://schemas.microsoft.com/office/drawing/2014/main" id="{36B6F474-70C0-B178-900C-94082CB8298D}"/>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76" name="任意多边形: 形状 75">
              <a:extLst>
                <a:ext uri="{FF2B5EF4-FFF2-40B4-BE49-F238E27FC236}">
                  <a16:creationId xmlns:a16="http://schemas.microsoft.com/office/drawing/2014/main" id="{AF44A687-1090-1237-F982-4D9D2463FA49}"/>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77" name="文本框 76">
              <a:extLst>
                <a:ext uri="{FF2B5EF4-FFF2-40B4-BE49-F238E27FC236}">
                  <a16:creationId xmlns:a16="http://schemas.microsoft.com/office/drawing/2014/main" id="{BF4081B7-CE01-3151-D3AF-93FE9784165D}"/>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78" name="组合 77">
            <a:extLst>
              <a:ext uri="{FF2B5EF4-FFF2-40B4-BE49-F238E27FC236}">
                <a16:creationId xmlns:a16="http://schemas.microsoft.com/office/drawing/2014/main" id="{367E4B3E-1C4E-5016-DC47-0E93CF6017F4}"/>
              </a:ext>
            </a:extLst>
          </p:cNvPr>
          <p:cNvGrpSpPr/>
          <p:nvPr/>
        </p:nvGrpSpPr>
        <p:grpSpPr>
          <a:xfrm>
            <a:off x="3734573" y="5649359"/>
            <a:ext cx="2057072" cy="549944"/>
            <a:chOff x="657803" y="5077846"/>
            <a:chExt cx="2057072" cy="549944"/>
          </a:xfrm>
        </p:grpSpPr>
        <p:sp>
          <p:nvSpPr>
            <p:cNvPr id="79" name="任意多边形: 形状 78">
              <a:extLst>
                <a:ext uri="{FF2B5EF4-FFF2-40B4-BE49-F238E27FC236}">
                  <a16:creationId xmlns:a16="http://schemas.microsoft.com/office/drawing/2014/main" id="{864AEAD1-BBE2-F4BA-54A8-F3B011036504}"/>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80" name="任意多边形: 形状 79">
              <a:extLst>
                <a:ext uri="{FF2B5EF4-FFF2-40B4-BE49-F238E27FC236}">
                  <a16:creationId xmlns:a16="http://schemas.microsoft.com/office/drawing/2014/main" id="{25F228FE-0B07-8989-3442-8288F00C5A03}"/>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81" name="文本框 80">
              <a:extLst>
                <a:ext uri="{FF2B5EF4-FFF2-40B4-BE49-F238E27FC236}">
                  <a16:creationId xmlns:a16="http://schemas.microsoft.com/office/drawing/2014/main" id="{D4B630BB-008F-5D72-08C0-E64050F59079}"/>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grpSp>
        <p:nvGrpSpPr>
          <p:cNvPr id="82" name="组合 81">
            <a:extLst>
              <a:ext uri="{FF2B5EF4-FFF2-40B4-BE49-F238E27FC236}">
                <a16:creationId xmlns:a16="http://schemas.microsoft.com/office/drawing/2014/main" id="{68A7AB90-47B0-BDB6-1B18-E1D5C1881916}"/>
              </a:ext>
            </a:extLst>
          </p:cNvPr>
          <p:cNvGrpSpPr/>
          <p:nvPr/>
        </p:nvGrpSpPr>
        <p:grpSpPr>
          <a:xfrm>
            <a:off x="6400355" y="5649359"/>
            <a:ext cx="2057072" cy="549944"/>
            <a:chOff x="657803" y="5077846"/>
            <a:chExt cx="2057072" cy="549944"/>
          </a:xfrm>
        </p:grpSpPr>
        <p:sp>
          <p:nvSpPr>
            <p:cNvPr id="83" name="任意多边形: 形状 82">
              <a:extLst>
                <a:ext uri="{FF2B5EF4-FFF2-40B4-BE49-F238E27FC236}">
                  <a16:creationId xmlns:a16="http://schemas.microsoft.com/office/drawing/2014/main" id="{15DD7DAD-3810-8374-3E6E-61374BC555E4}"/>
                </a:ext>
              </a:extLst>
            </p:cNvPr>
            <p:cNvSpPr>
              <a:spLocks/>
            </p:cNvSpPr>
            <p:nvPr/>
          </p:nvSpPr>
          <p:spPr bwMode="auto">
            <a:xfrm>
              <a:off x="657803" y="5084510"/>
              <a:ext cx="301048" cy="543280"/>
            </a:xfrm>
            <a:custGeom>
              <a:avLst/>
              <a:gdLst>
                <a:gd name="connsiteX0" fmla="*/ 236223 w 387393"/>
                <a:gd name="connsiteY0" fmla="*/ 646063 h 699103"/>
                <a:gd name="connsiteX1" fmla="*/ 302262 w 387393"/>
                <a:gd name="connsiteY1" fmla="*/ 668385 h 699103"/>
                <a:gd name="connsiteX2" fmla="*/ 174066 w 387393"/>
                <a:gd name="connsiteY2" fmla="*/ 679180 h 699103"/>
                <a:gd name="connsiteX3" fmla="*/ 236223 w 387393"/>
                <a:gd name="connsiteY3" fmla="*/ 646063 h 699103"/>
                <a:gd name="connsiteX4" fmla="*/ 143334 w 387393"/>
                <a:gd name="connsiteY4" fmla="*/ 601572 h 699103"/>
                <a:gd name="connsiteX5" fmla="*/ 209119 w 387393"/>
                <a:gd name="connsiteY5" fmla="*/ 623637 h 699103"/>
                <a:gd name="connsiteX6" fmla="*/ 80723 w 387393"/>
                <a:gd name="connsiteY6" fmla="*/ 634684 h 699103"/>
                <a:gd name="connsiteX7" fmla="*/ 143334 w 387393"/>
                <a:gd name="connsiteY7" fmla="*/ 601572 h 699103"/>
                <a:gd name="connsiteX8" fmla="*/ 310933 w 387393"/>
                <a:gd name="connsiteY8" fmla="*/ 475905 h 699103"/>
                <a:gd name="connsiteX9" fmla="*/ 305286 w 387393"/>
                <a:gd name="connsiteY9" fmla="*/ 622530 h 699103"/>
                <a:gd name="connsiteX10" fmla="*/ 310933 w 387393"/>
                <a:gd name="connsiteY10" fmla="*/ 475905 h 699103"/>
                <a:gd name="connsiteX11" fmla="*/ 242733 w 387393"/>
                <a:gd name="connsiteY11" fmla="*/ 451867 h 699103"/>
                <a:gd name="connsiteX12" fmla="*/ 237086 w 387393"/>
                <a:gd name="connsiteY12" fmla="*/ 598292 h 699103"/>
                <a:gd name="connsiteX13" fmla="*/ 242733 w 387393"/>
                <a:gd name="connsiteY13" fmla="*/ 451867 h 699103"/>
                <a:gd name="connsiteX14" fmla="*/ 28123 w 387393"/>
                <a:gd name="connsiteY14" fmla="*/ 424488 h 699103"/>
                <a:gd name="connsiteX15" fmla="*/ 103759 w 387393"/>
                <a:gd name="connsiteY15" fmla="*/ 480935 h 699103"/>
                <a:gd name="connsiteX16" fmla="*/ 0 w 387393"/>
                <a:gd name="connsiteY16" fmla="*/ 429937 h 699103"/>
                <a:gd name="connsiteX17" fmla="*/ 28123 w 387393"/>
                <a:gd name="connsiteY17" fmla="*/ 424488 h 699103"/>
                <a:gd name="connsiteX18" fmla="*/ 7315 w 387393"/>
                <a:gd name="connsiteY18" fmla="*/ 311052 h 699103"/>
                <a:gd name="connsiteX19" fmla="*/ 80984 w 387393"/>
                <a:gd name="connsiteY19" fmla="*/ 407800 h 699103"/>
                <a:gd name="connsiteX20" fmla="*/ 7315 w 387393"/>
                <a:gd name="connsiteY20" fmla="*/ 311052 h 699103"/>
                <a:gd name="connsiteX21" fmla="*/ 188288 w 387393"/>
                <a:gd name="connsiteY21" fmla="*/ 127914 h 699103"/>
                <a:gd name="connsiteX22" fmla="*/ 108566 w 387393"/>
                <a:gd name="connsiteY22" fmla="*/ 182031 h 699103"/>
                <a:gd name="connsiteX23" fmla="*/ 188288 w 387393"/>
                <a:gd name="connsiteY23" fmla="*/ 127914 h 699103"/>
                <a:gd name="connsiteX24" fmla="*/ 117958 w 387393"/>
                <a:gd name="connsiteY24" fmla="*/ 51053 h 699103"/>
                <a:gd name="connsiteX25" fmla="*/ 137001 w 387393"/>
                <a:gd name="connsiteY25" fmla="*/ 113576 h 699103"/>
                <a:gd name="connsiteX26" fmla="*/ 149227 w 387393"/>
                <a:gd name="connsiteY26" fmla="*/ 96888 h 699103"/>
                <a:gd name="connsiteX27" fmla="*/ 175795 w 387393"/>
                <a:gd name="connsiteY27" fmla="*/ 67272 h 699103"/>
                <a:gd name="connsiteX28" fmla="*/ 226343 w 387393"/>
                <a:gd name="connsiteY28" fmla="*/ 62806 h 699103"/>
                <a:gd name="connsiteX29" fmla="*/ 174149 w 387393"/>
                <a:gd name="connsiteY29" fmla="*/ 99003 h 699103"/>
                <a:gd name="connsiteX30" fmla="*/ 155810 w 387393"/>
                <a:gd name="connsiteY30" fmla="*/ 96888 h 699103"/>
                <a:gd name="connsiteX31" fmla="*/ 150403 w 387393"/>
                <a:gd name="connsiteY31" fmla="*/ 99003 h 699103"/>
                <a:gd name="connsiteX32" fmla="*/ 131829 w 387393"/>
                <a:gd name="connsiteY32" fmla="*/ 131910 h 699103"/>
                <a:gd name="connsiteX33" fmla="*/ 126422 w 387393"/>
                <a:gd name="connsiteY33" fmla="*/ 142722 h 699103"/>
                <a:gd name="connsiteX34" fmla="*/ 113961 w 387393"/>
                <a:gd name="connsiteY34" fmla="*/ 162937 h 699103"/>
                <a:gd name="connsiteX35" fmla="*/ 104086 w 387393"/>
                <a:gd name="connsiteY35" fmla="*/ 187147 h 699103"/>
                <a:gd name="connsiteX36" fmla="*/ 96798 w 387393"/>
                <a:gd name="connsiteY36" fmla="*/ 211592 h 699103"/>
                <a:gd name="connsiteX37" fmla="*/ 90685 w 387393"/>
                <a:gd name="connsiteY37" fmla="*/ 236507 h 699103"/>
                <a:gd name="connsiteX38" fmla="*/ 91155 w 387393"/>
                <a:gd name="connsiteY38" fmla="*/ 237917 h 699103"/>
                <a:gd name="connsiteX39" fmla="*/ 131359 w 387393"/>
                <a:gd name="connsiteY39" fmla="*/ 201485 h 699103"/>
                <a:gd name="connsiteX40" fmla="*/ 154165 w 387393"/>
                <a:gd name="connsiteY40" fmla="*/ 195608 h 699103"/>
                <a:gd name="connsiteX41" fmla="*/ 85983 w 387393"/>
                <a:gd name="connsiteY41" fmla="*/ 266358 h 699103"/>
                <a:gd name="connsiteX42" fmla="*/ 86453 w 387393"/>
                <a:gd name="connsiteY42" fmla="*/ 354972 h 699103"/>
                <a:gd name="connsiteX43" fmla="*/ 144760 w 387393"/>
                <a:gd name="connsiteY43" fmla="*/ 262832 h 699103"/>
                <a:gd name="connsiteX44" fmla="*/ 86923 w 387393"/>
                <a:gd name="connsiteY44" fmla="*/ 362258 h 699103"/>
                <a:gd name="connsiteX45" fmla="*/ 104086 w 387393"/>
                <a:gd name="connsiteY45" fmla="*/ 431598 h 699103"/>
                <a:gd name="connsiteX46" fmla="*/ 146641 w 387393"/>
                <a:gd name="connsiteY46" fmla="*/ 339223 h 699103"/>
                <a:gd name="connsiteX47" fmla="*/ 151108 w 387393"/>
                <a:gd name="connsiteY47" fmla="*/ 359203 h 699103"/>
                <a:gd name="connsiteX48" fmla="*/ 140528 w 387393"/>
                <a:gd name="connsiteY48" fmla="*/ 430187 h 699103"/>
                <a:gd name="connsiteX49" fmla="*/ 117958 w 387393"/>
                <a:gd name="connsiteY49" fmla="*/ 458628 h 699103"/>
                <a:gd name="connsiteX50" fmla="*/ 116312 w 387393"/>
                <a:gd name="connsiteY50" fmla="*/ 464270 h 699103"/>
                <a:gd name="connsiteX51" fmla="*/ 155105 w 387393"/>
                <a:gd name="connsiteY51" fmla="*/ 528438 h 699103"/>
                <a:gd name="connsiteX52" fmla="*/ 157456 w 387393"/>
                <a:gd name="connsiteY52" fmla="*/ 530553 h 699103"/>
                <a:gd name="connsiteX53" fmla="*/ 148522 w 387393"/>
                <a:gd name="connsiteY53" fmla="*/ 464740 h 699103"/>
                <a:gd name="connsiteX54" fmla="*/ 172503 w 387393"/>
                <a:gd name="connsiteY54" fmla="*/ 403862 h 699103"/>
                <a:gd name="connsiteX55" fmla="*/ 190606 w 387393"/>
                <a:gd name="connsiteY55" fmla="*/ 446406 h 699103"/>
                <a:gd name="connsiteX56" fmla="*/ 173443 w 387393"/>
                <a:gd name="connsiteY56" fmla="*/ 542776 h 699103"/>
                <a:gd name="connsiteX57" fmla="*/ 174149 w 387393"/>
                <a:gd name="connsiteY57" fmla="*/ 551238 h 699103"/>
                <a:gd name="connsiteX58" fmla="*/ 311688 w 387393"/>
                <a:gd name="connsiteY58" fmla="*/ 635620 h 699103"/>
                <a:gd name="connsiteX59" fmla="*/ 379399 w 387393"/>
                <a:gd name="connsiteY59" fmla="*/ 644552 h 699103"/>
                <a:gd name="connsiteX60" fmla="*/ 387393 w 387393"/>
                <a:gd name="connsiteY60" fmla="*/ 644552 h 699103"/>
                <a:gd name="connsiteX61" fmla="*/ 386453 w 387393"/>
                <a:gd name="connsiteY61" fmla="*/ 663356 h 699103"/>
                <a:gd name="connsiteX62" fmla="*/ 150638 w 387393"/>
                <a:gd name="connsiteY62" fmla="*/ 548182 h 699103"/>
                <a:gd name="connsiteX63" fmla="*/ 153694 w 387393"/>
                <a:gd name="connsiteY63" fmla="*/ 554293 h 699103"/>
                <a:gd name="connsiteX64" fmla="*/ 157456 w 387393"/>
                <a:gd name="connsiteY64" fmla="*/ 562050 h 699103"/>
                <a:gd name="connsiteX65" fmla="*/ 96092 w 387393"/>
                <a:gd name="connsiteY65" fmla="*/ 557349 h 699103"/>
                <a:gd name="connsiteX66" fmla="*/ 37550 w 387393"/>
                <a:gd name="connsiteY66" fmla="*/ 502818 h 699103"/>
                <a:gd name="connsiteX67" fmla="*/ 137001 w 387393"/>
                <a:gd name="connsiteY67" fmla="*/ 528438 h 699103"/>
                <a:gd name="connsiteX68" fmla="*/ 134180 w 387393"/>
                <a:gd name="connsiteY68" fmla="*/ 523972 h 699103"/>
                <a:gd name="connsiteX69" fmla="*/ 85983 w 387393"/>
                <a:gd name="connsiteY69" fmla="*/ 412324 h 699103"/>
                <a:gd name="connsiteX70" fmla="*/ 75403 w 387393"/>
                <a:gd name="connsiteY70" fmla="*/ 312898 h 699103"/>
                <a:gd name="connsiteX71" fmla="*/ 71171 w 387393"/>
                <a:gd name="connsiteY71" fmla="*/ 305376 h 699103"/>
                <a:gd name="connsiteX72" fmla="*/ 22268 w 387393"/>
                <a:gd name="connsiteY72" fmla="*/ 222874 h 699103"/>
                <a:gd name="connsiteX73" fmla="*/ 22268 w 387393"/>
                <a:gd name="connsiteY73" fmla="*/ 214647 h 699103"/>
                <a:gd name="connsiteX74" fmla="*/ 77284 w 387393"/>
                <a:gd name="connsiteY74" fmla="*/ 273645 h 699103"/>
                <a:gd name="connsiteX75" fmla="*/ 87864 w 387393"/>
                <a:gd name="connsiteY75" fmla="*/ 219819 h 699103"/>
                <a:gd name="connsiteX76" fmla="*/ 82691 w 387393"/>
                <a:gd name="connsiteY76" fmla="*/ 228750 h 699103"/>
                <a:gd name="connsiteX77" fmla="*/ 73992 w 387393"/>
                <a:gd name="connsiteY77" fmla="*/ 114752 h 699103"/>
                <a:gd name="connsiteX78" fmla="*/ 97503 w 387393"/>
                <a:gd name="connsiteY78" fmla="*/ 190907 h 699103"/>
                <a:gd name="connsiteX79" fmla="*/ 109729 w 387393"/>
                <a:gd name="connsiteY79" fmla="*/ 162467 h 699103"/>
                <a:gd name="connsiteX80" fmla="*/ 119603 w 387393"/>
                <a:gd name="connsiteY80" fmla="*/ 142722 h 699103"/>
                <a:gd name="connsiteX81" fmla="*/ 119603 w 387393"/>
                <a:gd name="connsiteY81" fmla="*/ 136376 h 699103"/>
                <a:gd name="connsiteX82" fmla="*/ 107378 w 387393"/>
                <a:gd name="connsiteY82" fmla="*/ 87251 h 699103"/>
                <a:gd name="connsiteX83" fmla="*/ 117958 w 387393"/>
                <a:gd name="connsiteY83" fmla="*/ 51053 h 699103"/>
                <a:gd name="connsiteX84" fmla="*/ 190601 w 387393"/>
                <a:gd name="connsiteY84" fmla="*/ 4182 h 699103"/>
                <a:gd name="connsiteX85" fmla="*/ 152007 w 387393"/>
                <a:gd name="connsiteY85" fmla="*/ 65676 h 699103"/>
                <a:gd name="connsiteX86" fmla="*/ 190601 w 387393"/>
                <a:gd name="connsiteY86" fmla="*/ 4182 h 699103"/>
                <a:gd name="connsiteX87" fmla="*/ 276223 w 387393"/>
                <a:gd name="connsiteY87" fmla="*/ 4081 h 699103"/>
                <a:gd name="connsiteX88" fmla="*/ 199105 w 387393"/>
                <a:gd name="connsiteY88" fmla="*/ 35558 h 699103"/>
                <a:gd name="connsiteX89" fmla="*/ 276223 w 387393"/>
                <a:gd name="connsiteY89" fmla="*/ 4081 h 699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7393" h="699103">
                  <a:moveTo>
                    <a:pt x="236223" y="646063"/>
                  </a:moveTo>
                  <a:cubicBezTo>
                    <a:pt x="259099" y="643394"/>
                    <a:pt x="282621" y="649964"/>
                    <a:pt x="302262" y="668385"/>
                  </a:cubicBezTo>
                  <a:cubicBezTo>
                    <a:pt x="265803" y="701003"/>
                    <a:pt x="211466" y="712267"/>
                    <a:pt x="174066" y="679180"/>
                  </a:cubicBezTo>
                  <a:cubicBezTo>
                    <a:pt x="191120" y="660642"/>
                    <a:pt x="213348" y="648732"/>
                    <a:pt x="236223" y="646063"/>
                  </a:cubicBezTo>
                  <a:close/>
                  <a:moveTo>
                    <a:pt x="143334" y="601572"/>
                  </a:moveTo>
                  <a:cubicBezTo>
                    <a:pt x="165850" y="599016"/>
                    <a:pt x="188895" y="605656"/>
                    <a:pt x="209119" y="623637"/>
                  </a:cubicBezTo>
                  <a:cubicBezTo>
                    <a:pt x="175256" y="655133"/>
                    <a:pt x="119054" y="669000"/>
                    <a:pt x="80723" y="634684"/>
                  </a:cubicBezTo>
                  <a:cubicBezTo>
                    <a:pt x="98830" y="615880"/>
                    <a:pt x="120817" y="604128"/>
                    <a:pt x="143334" y="601572"/>
                  </a:cubicBezTo>
                  <a:close/>
                  <a:moveTo>
                    <a:pt x="310933" y="475905"/>
                  </a:moveTo>
                  <a:cubicBezTo>
                    <a:pt x="339641" y="518906"/>
                    <a:pt x="341523" y="579765"/>
                    <a:pt x="305286" y="622530"/>
                  </a:cubicBezTo>
                  <a:cubicBezTo>
                    <a:pt x="280344" y="578590"/>
                    <a:pt x="278226" y="514911"/>
                    <a:pt x="310933" y="475905"/>
                  </a:cubicBezTo>
                  <a:close/>
                  <a:moveTo>
                    <a:pt x="242733" y="451867"/>
                  </a:moveTo>
                  <a:cubicBezTo>
                    <a:pt x="272382" y="496053"/>
                    <a:pt x="272617" y="557397"/>
                    <a:pt x="237086" y="598292"/>
                  </a:cubicBezTo>
                  <a:cubicBezTo>
                    <a:pt x="212850" y="555751"/>
                    <a:pt x="209320" y="491353"/>
                    <a:pt x="242733" y="451867"/>
                  </a:cubicBezTo>
                  <a:close/>
                  <a:moveTo>
                    <a:pt x="28123" y="424488"/>
                  </a:moveTo>
                  <a:cubicBezTo>
                    <a:pt x="58894" y="426779"/>
                    <a:pt x="94230" y="450618"/>
                    <a:pt x="103759" y="480935"/>
                  </a:cubicBezTo>
                  <a:cubicBezTo>
                    <a:pt x="68232" y="488925"/>
                    <a:pt x="20469" y="475530"/>
                    <a:pt x="0" y="429937"/>
                  </a:cubicBezTo>
                  <a:cubicBezTo>
                    <a:pt x="8117" y="425355"/>
                    <a:pt x="17867" y="423724"/>
                    <a:pt x="28123" y="424488"/>
                  </a:cubicBezTo>
                  <a:close/>
                  <a:moveTo>
                    <a:pt x="7315" y="311052"/>
                  </a:moveTo>
                  <a:cubicBezTo>
                    <a:pt x="51799" y="320210"/>
                    <a:pt x="81925" y="360366"/>
                    <a:pt x="80984" y="407800"/>
                  </a:cubicBezTo>
                  <a:cubicBezTo>
                    <a:pt x="35559" y="393241"/>
                    <a:pt x="6609" y="351912"/>
                    <a:pt x="7315" y="311052"/>
                  </a:cubicBezTo>
                  <a:close/>
                  <a:moveTo>
                    <a:pt x="188288" y="127914"/>
                  </a:moveTo>
                  <a:cubicBezTo>
                    <a:pt x="178881" y="164384"/>
                    <a:pt x="143371" y="190266"/>
                    <a:pt x="108566" y="182031"/>
                  </a:cubicBezTo>
                  <a:cubicBezTo>
                    <a:pt x="123146" y="146267"/>
                    <a:pt x="156070" y="121561"/>
                    <a:pt x="188288" y="127914"/>
                  </a:cubicBezTo>
                  <a:close/>
                  <a:moveTo>
                    <a:pt x="117958" y="51053"/>
                  </a:moveTo>
                  <a:cubicBezTo>
                    <a:pt x="132769" y="69152"/>
                    <a:pt x="139117" y="89366"/>
                    <a:pt x="137001" y="113576"/>
                  </a:cubicBezTo>
                  <a:cubicBezTo>
                    <a:pt x="141704" y="107230"/>
                    <a:pt x="146171" y="102529"/>
                    <a:pt x="149227" y="96888"/>
                  </a:cubicBezTo>
                  <a:cubicBezTo>
                    <a:pt x="156751" y="82550"/>
                    <a:pt x="160042" y="76439"/>
                    <a:pt x="175795" y="67272"/>
                  </a:cubicBezTo>
                  <a:cubicBezTo>
                    <a:pt x="191312" y="58105"/>
                    <a:pt x="208710" y="55284"/>
                    <a:pt x="226343" y="62806"/>
                  </a:cubicBezTo>
                  <a:cubicBezTo>
                    <a:pt x="217644" y="81845"/>
                    <a:pt x="195074" y="99473"/>
                    <a:pt x="174149" y="99003"/>
                  </a:cubicBezTo>
                  <a:cubicBezTo>
                    <a:pt x="168036" y="98768"/>
                    <a:pt x="161923" y="97358"/>
                    <a:pt x="155810" y="96888"/>
                  </a:cubicBezTo>
                  <a:cubicBezTo>
                    <a:pt x="153929" y="96888"/>
                    <a:pt x="151343" y="97593"/>
                    <a:pt x="150403" y="99003"/>
                  </a:cubicBezTo>
                  <a:cubicBezTo>
                    <a:pt x="142879" y="109110"/>
                    <a:pt x="135121" y="119453"/>
                    <a:pt x="131829" y="131910"/>
                  </a:cubicBezTo>
                  <a:cubicBezTo>
                    <a:pt x="130654" y="135906"/>
                    <a:pt x="129243" y="141312"/>
                    <a:pt x="126422" y="142722"/>
                  </a:cubicBezTo>
                  <a:cubicBezTo>
                    <a:pt x="117958" y="147188"/>
                    <a:pt x="117487" y="155885"/>
                    <a:pt x="113961" y="162937"/>
                  </a:cubicBezTo>
                  <a:cubicBezTo>
                    <a:pt x="109964" y="170458"/>
                    <a:pt x="107143" y="178920"/>
                    <a:pt x="104086" y="187147"/>
                  </a:cubicBezTo>
                  <a:cubicBezTo>
                    <a:pt x="101265" y="195138"/>
                    <a:pt x="98914" y="203365"/>
                    <a:pt x="96798" y="211592"/>
                  </a:cubicBezTo>
                  <a:cubicBezTo>
                    <a:pt x="94447" y="219819"/>
                    <a:pt x="92566" y="228280"/>
                    <a:pt x="90685" y="236507"/>
                  </a:cubicBezTo>
                  <a:cubicBezTo>
                    <a:pt x="90685" y="236742"/>
                    <a:pt x="90920" y="237212"/>
                    <a:pt x="91155" y="237917"/>
                  </a:cubicBezTo>
                  <a:cubicBezTo>
                    <a:pt x="101030" y="221699"/>
                    <a:pt x="113491" y="208301"/>
                    <a:pt x="131359" y="201485"/>
                  </a:cubicBezTo>
                  <a:cubicBezTo>
                    <a:pt x="138647" y="198664"/>
                    <a:pt x="146406" y="197489"/>
                    <a:pt x="154165" y="195608"/>
                  </a:cubicBezTo>
                  <a:cubicBezTo>
                    <a:pt x="155575" y="227340"/>
                    <a:pt x="122660" y="260717"/>
                    <a:pt x="85983" y="266358"/>
                  </a:cubicBezTo>
                  <a:cubicBezTo>
                    <a:pt x="82456" y="295739"/>
                    <a:pt x="82456" y="325356"/>
                    <a:pt x="86453" y="354972"/>
                  </a:cubicBezTo>
                  <a:cubicBezTo>
                    <a:pt x="91155" y="314778"/>
                    <a:pt x="104321" y="280461"/>
                    <a:pt x="144760" y="262832"/>
                  </a:cubicBezTo>
                  <a:cubicBezTo>
                    <a:pt x="148522" y="301851"/>
                    <a:pt x="132299" y="346040"/>
                    <a:pt x="86923" y="362258"/>
                  </a:cubicBezTo>
                  <a:cubicBezTo>
                    <a:pt x="89980" y="385998"/>
                    <a:pt x="95622" y="409033"/>
                    <a:pt x="104086" y="431598"/>
                  </a:cubicBezTo>
                  <a:cubicBezTo>
                    <a:pt x="105262" y="395165"/>
                    <a:pt x="115607" y="363198"/>
                    <a:pt x="146641" y="339223"/>
                  </a:cubicBezTo>
                  <a:cubicBezTo>
                    <a:pt x="148287" y="346510"/>
                    <a:pt x="149932" y="352856"/>
                    <a:pt x="151108" y="359203"/>
                  </a:cubicBezTo>
                  <a:cubicBezTo>
                    <a:pt x="154870" y="383883"/>
                    <a:pt x="152284" y="407858"/>
                    <a:pt x="140528" y="430187"/>
                  </a:cubicBezTo>
                  <a:cubicBezTo>
                    <a:pt x="134885" y="441235"/>
                    <a:pt x="127127" y="450637"/>
                    <a:pt x="117958" y="458628"/>
                  </a:cubicBezTo>
                  <a:cubicBezTo>
                    <a:pt x="116077" y="460274"/>
                    <a:pt x="115136" y="461449"/>
                    <a:pt x="116312" y="464270"/>
                  </a:cubicBezTo>
                  <a:cubicBezTo>
                    <a:pt x="127127" y="487069"/>
                    <a:pt x="139823" y="508459"/>
                    <a:pt x="155105" y="528438"/>
                  </a:cubicBezTo>
                  <a:cubicBezTo>
                    <a:pt x="155340" y="528908"/>
                    <a:pt x="155810" y="529143"/>
                    <a:pt x="157456" y="530553"/>
                  </a:cubicBezTo>
                  <a:cubicBezTo>
                    <a:pt x="149697" y="508224"/>
                    <a:pt x="146641" y="486834"/>
                    <a:pt x="148522" y="464740"/>
                  </a:cubicBezTo>
                  <a:cubicBezTo>
                    <a:pt x="150638" y="442410"/>
                    <a:pt x="158396" y="422196"/>
                    <a:pt x="172503" y="403862"/>
                  </a:cubicBezTo>
                  <a:cubicBezTo>
                    <a:pt x="181202" y="417495"/>
                    <a:pt x="187080" y="431363"/>
                    <a:pt x="190606" y="446406"/>
                  </a:cubicBezTo>
                  <a:cubicBezTo>
                    <a:pt x="198600" y="480958"/>
                    <a:pt x="193428" y="513160"/>
                    <a:pt x="173443" y="542776"/>
                  </a:cubicBezTo>
                  <a:cubicBezTo>
                    <a:pt x="171092" y="546302"/>
                    <a:pt x="171328" y="548182"/>
                    <a:pt x="174149" y="551238"/>
                  </a:cubicBezTo>
                  <a:cubicBezTo>
                    <a:pt x="212237" y="591901"/>
                    <a:pt x="257613" y="621047"/>
                    <a:pt x="311688" y="635620"/>
                  </a:cubicBezTo>
                  <a:cubicBezTo>
                    <a:pt x="333788" y="641732"/>
                    <a:pt x="356359" y="644787"/>
                    <a:pt x="379399" y="644552"/>
                  </a:cubicBezTo>
                  <a:cubicBezTo>
                    <a:pt x="381986" y="644552"/>
                    <a:pt x="384337" y="644552"/>
                    <a:pt x="387393" y="644552"/>
                  </a:cubicBezTo>
                  <a:cubicBezTo>
                    <a:pt x="386923" y="650899"/>
                    <a:pt x="386688" y="656540"/>
                    <a:pt x="386453" y="663356"/>
                  </a:cubicBezTo>
                  <a:cubicBezTo>
                    <a:pt x="288647" y="663591"/>
                    <a:pt x="212001" y="621988"/>
                    <a:pt x="150638" y="548182"/>
                  </a:cubicBezTo>
                  <a:cubicBezTo>
                    <a:pt x="151578" y="550298"/>
                    <a:pt x="152754" y="552413"/>
                    <a:pt x="153694" y="554293"/>
                  </a:cubicBezTo>
                  <a:cubicBezTo>
                    <a:pt x="154870" y="556644"/>
                    <a:pt x="156045" y="558994"/>
                    <a:pt x="157456" y="562050"/>
                  </a:cubicBezTo>
                  <a:cubicBezTo>
                    <a:pt x="136296" y="565811"/>
                    <a:pt x="116077" y="564401"/>
                    <a:pt x="96092" y="557349"/>
                  </a:cubicBezTo>
                  <a:cubicBezTo>
                    <a:pt x="69995" y="548182"/>
                    <a:pt x="47190" y="526793"/>
                    <a:pt x="37550" y="502818"/>
                  </a:cubicBezTo>
                  <a:cubicBezTo>
                    <a:pt x="58945" y="494121"/>
                    <a:pt x="105497" y="494121"/>
                    <a:pt x="137001" y="528438"/>
                  </a:cubicBezTo>
                  <a:cubicBezTo>
                    <a:pt x="136061" y="526793"/>
                    <a:pt x="135121" y="525382"/>
                    <a:pt x="134180" y="523972"/>
                  </a:cubicBezTo>
                  <a:cubicBezTo>
                    <a:pt x="111610" y="489655"/>
                    <a:pt x="95857" y="452282"/>
                    <a:pt x="85983" y="412324"/>
                  </a:cubicBezTo>
                  <a:cubicBezTo>
                    <a:pt x="77989" y="379652"/>
                    <a:pt x="74227" y="346510"/>
                    <a:pt x="75403" y="312898"/>
                  </a:cubicBezTo>
                  <a:cubicBezTo>
                    <a:pt x="75403" y="309372"/>
                    <a:pt x="74462" y="307257"/>
                    <a:pt x="71171" y="305376"/>
                  </a:cubicBezTo>
                  <a:cubicBezTo>
                    <a:pt x="40607" y="286337"/>
                    <a:pt x="22973" y="259542"/>
                    <a:pt x="22268" y="222874"/>
                  </a:cubicBezTo>
                  <a:cubicBezTo>
                    <a:pt x="22033" y="220524"/>
                    <a:pt x="22268" y="218173"/>
                    <a:pt x="22268" y="214647"/>
                  </a:cubicBezTo>
                  <a:cubicBezTo>
                    <a:pt x="50716" y="225930"/>
                    <a:pt x="68820" y="245204"/>
                    <a:pt x="77284" y="273645"/>
                  </a:cubicBezTo>
                  <a:cubicBezTo>
                    <a:pt x="80810" y="255311"/>
                    <a:pt x="84337" y="237682"/>
                    <a:pt x="87864" y="219819"/>
                  </a:cubicBezTo>
                  <a:cubicBezTo>
                    <a:pt x="86218" y="222639"/>
                    <a:pt x="84572" y="225695"/>
                    <a:pt x="82691" y="228750"/>
                  </a:cubicBezTo>
                  <a:cubicBezTo>
                    <a:pt x="58945" y="198899"/>
                    <a:pt x="52127" y="147658"/>
                    <a:pt x="73992" y="114752"/>
                  </a:cubicBezTo>
                  <a:cubicBezTo>
                    <a:pt x="91625" y="137081"/>
                    <a:pt x="99854" y="162231"/>
                    <a:pt x="97503" y="190907"/>
                  </a:cubicBezTo>
                  <a:cubicBezTo>
                    <a:pt x="101500" y="181506"/>
                    <a:pt x="105497" y="171868"/>
                    <a:pt x="109729" y="162467"/>
                  </a:cubicBezTo>
                  <a:cubicBezTo>
                    <a:pt x="112785" y="155885"/>
                    <a:pt x="116077" y="149304"/>
                    <a:pt x="119603" y="142722"/>
                  </a:cubicBezTo>
                  <a:cubicBezTo>
                    <a:pt x="121014" y="140372"/>
                    <a:pt x="120779" y="138727"/>
                    <a:pt x="119603" y="136376"/>
                  </a:cubicBezTo>
                  <a:cubicBezTo>
                    <a:pt x="111375" y="121098"/>
                    <a:pt x="106672" y="104644"/>
                    <a:pt x="107378" y="87251"/>
                  </a:cubicBezTo>
                  <a:cubicBezTo>
                    <a:pt x="107848" y="74323"/>
                    <a:pt x="111139" y="62571"/>
                    <a:pt x="117958" y="51053"/>
                  </a:cubicBezTo>
                  <a:close/>
                  <a:moveTo>
                    <a:pt x="190601" y="4182"/>
                  </a:moveTo>
                  <a:cubicBezTo>
                    <a:pt x="193896" y="27036"/>
                    <a:pt x="179541" y="59550"/>
                    <a:pt x="152007" y="65676"/>
                  </a:cubicBezTo>
                  <a:cubicBezTo>
                    <a:pt x="150830" y="43529"/>
                    <a:pt x="165185" y="10308"/>
                    <a:pt x="190601" y="4182"/>
                  </a:cubicBezTo>
                  <a:close/>
                  <a:moveTo>
                    <a:pt x="276223" y="4081"/>
                  </a:moveTo>
                  <a:cubicBezTo>
                    <a:pt x="263527" y="32270"/>
                    <a:pt x="229200" y="49652"/>
                    <a:pt x="199105" y="35558"/>
                  </a:cubicBezTo>
                  <a:cubicBezTo>
                    <a:pt x="213212" y="10894"/>
                    <a:pt x="247069" y="-8838"/>
                    <a:pt x="276223" y="4081"/>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84" name="任意多边形: 形状 83">
              <a:extLst>
                <a:ext uri="{FF2B5EF4-FFF2-40B4-BE49-F238E27FC236}">
                  <a16:creationId xmlns:a16="http://schemas.microsoft.com/office/drawing/2014/main" id="{29D0D1A5-8D6C-7016-B4D4-A87165AF6A42}"/>
                </a:ext>
              </a:extLst>
            </p:cNvPr>
            <p:cNvSpPr>
              <a:spLocks/>
            </p:cNvSpPr>
            <p:nvPr/>
          </p:nvSpPr>
          <p:spPr bwMode="auto">
            <a:xfrm>
              <a:off x="2418653" y="5077846"/>
              <a:ext cx="296222" cy="541944"/>
            </a:xfrm>
            <a:custGeom>
              <a:avLst/>
              <a:gdLst>
                <a:gd name="connsiteX0" fmla="*/ 152627 w 381184"/>
                <a:gd name="connsiteY0" fmla="*/ 645475 h 697382"/>
                <a:gd name="connsiteX1" fmla="*/ 213928 w 381184"/>
                <a:gd name="connsiteY1" fmla="*/ 676512 h 697382"/>
                <a:gd name="connsiteX2" fmla="*/ 85331 w 381184"/>
                <a:gd name="connsiteY2" fmla="*/ 669230 h 697382"/>
                <a:gd name="connsiteX3" fmla="*/ 152627 w 381184"/>
                <a:gd name="connsiteY3" fmla="*/ 645475 h 697382"/>
                <a:gd name="connsiteX4" fmla="*/ 241100 w 381184"/>
                <a:gd name="connsiteY4" fmla="*/ 598367 h 697382"/>
                <a:gd name="connsiteX5" fmla="*/ 306670 w 381184"/>
                <a:gd name="connsiteY5" fmla="*/ 630224 h 697382"/>
                <a:gd name="connsiteX6" fmla="*/ 250190 w 381184"/>
                <a:gd name="connsiteY6" fmla="*/ 651364 h 697382"/>
                <a:gd name="connsiteX7" fmla="*/ 178884 w 381184"/>
                <a:gd name="connsiteY7" fmla="*/ 624117 h 697382"/>
                <a:gd name="connsiteX8" fmla="*/ 177472 w 381184"/>
                <a:gd name="connsiteY8" fmla="*/ 622708 h 697382"/>
                <a:gd name="connsiteX9" fmla="*/ 241100 w 381184"/>
                <a:gd name="connsiteY9" fmla="*/ 598367 h 697382"/>
                <a:gd name="connsiteX10" fmla="*/ 71783 w 381184"/>
                <a:gd name="connsiteY10" fmla="*/ 477567 h 697382"/>
                <a:gd name="connsiteX11" fmla="*/ 81425 w 381184"/>
                <a:gd name="connsiteY11" fmla="*/ 623791 h 697382"/>
                <a:gd name="connsiteX12" fmla="*/ 71783 w 381184"/>
                <a:gd name="connsiteY12" fmla="*/ 477567 h 697382"/>
                <a:gd name="connsiteX13" fmla="*/ 139199 w 381184"/>
                <a:gd name="connsiteY13" fmla="*/ 451527 h 697382"/>
                <a:gd name="connsiteX14" fmla="*/ 148820 w 381184"/>
                <a:gd name="connsiteY14" fmla="*/ 597751 h 697382"/>
                <a:gd name="connsiteX15" fmla="*/ 139199 w 381184"/>
                <a:gd name="connsiteY15" fmla="*/ 451527 h 697382"/>
                <a:gd name="connsiteX16" fmla="*/ 351808 w 381184"/>
                <a:gd name="connsiteY16" fmla="*/ 418559 h 697382"/>
                <a:gd name="connsiteX17" fmla="*/ 381184 w 381184"/>
                <a:gd name="connsiteY17" fmla="*/ 422328 h 697382"/>
                <a:gd name="connsiteX18" fmla="*/ 279228 w 381184"/>
                <a:gd name="connsiteY18" fmla="*/ 477061 h 697382"/>
                <a:gd name="connsiteX19" fmla="*/ 351808 w 381184"/>
                <a:gd name="connsiteY19" fmla="*/ 418559 h 697382"/>
                <a:gd name="connsiteX20" fmla="*/ 371335 w 381184"/>
                <a:gd name="connsiteY20" fmla="*/ 304301 h 697382"/>
                <a:gd name="connsiteX21" fmla="*/ 299809 w 381184"/>
                <a:gd name="connsiteY21" fmla="*/ 402852 h 697382"/>
                <a:gd name="connsiteX22" fmla="*/ 371335 w 381184"/>
                <a:gd name="connsiteY22" fmla="*/ 304301 h 697382"/>
                <a:gd name="connsiteX23" fmla="*/ 184683 w 381184"/>
                <a:gd name="connsiteY23" fmla="*/ 125838 h 697382"/>
                <a:gd name="connsiteX24" fmla="*/ 266207 w 381184"/>
                <a:gd name="connsiteY24" fmla="*/ 178054 h 697382"/>
                <a:gd name="connsiteX25" fmla="*/ 184683 w 381184"/>
                <a:gd name="connsiteY25" fmla="*/ 125838 h 697382"/>
                <a:gd name="connsiteX26" fmla="*/ 253045 w 381184"/>
                <a:gd name="connsiteY26" fmla="*/ 47107 h 697382"/>
                <a:gd name="connsiteX27" fmla="*/ 263627 w 381184"/>
                <a:gd name="connsiteY27" fmla="*/ 72734 h 697382"/>
                <a:gd name="connsiteX28" fmla="*/ 254220 w 381184"/>
                <a:gd name="connsiteY28" fmla="*/ 131982 h 697382"/>
                <a:gd name="connsiteX29" fmla="*/ 254220 w 381184"/>
                <a:gd name="connsiteY29" fmla="*/ 139505 h 697382"/>
                <a:gd name="connsiteX30" fmla="*/ 275856 w 381184"/>
                <a:gd name="connsiteY30" fmla="*/ 183236 h 697382"/>
                <a:gd name="connsiteX31" fmla="*/ 277738 w 381184"/>
                <a:gd name="connsiteY31" fmla="*/ 186527 h 697382"/>
                <a:gd name="connsiteX32" fmla="*/ 298903 w 381184"/>
                <a:gd name="connsiteY32" fmla="*/ 109646 h 697382"/>
                <a:gd name="connsiteX33" fmla="*/ 293729 w 381184"/>
                <a:gd name="connsiteY33" fmla="*/ 224380 h 697382"/>
                <a:gd name="connsiteX34" fmla="*/ 288320 w 381184"/>
                <a:gd name="connsiteY34" fmla="*/ 215916 h 697382"/>
                <a:gd name="connsiteX35" fmla="*/ 300079 w 381184"/>
                <a:gd name="connsiteY35" fmla="*/ 268581 h 697382"/>
                <a:gd name="connsiteX36" fmla="*/ 319363 w 381184"/>
                <a:gd name="connsiteY36" fmla="*/ 231903 h 697382"/>
                <a:gd name="connsiteX37" fmla="*/ 353228 w 381184"/>
                <a:gd name="connsiteY37" fmla="*/ 208392 h 697382"/>
                <a:gd name="connsiteX38" fmla="*/ 335355 w 381184"/>
                <a:gd name="connsiteY38" fmla="*/ 274223 h 697382"/>
                <a:gd name="connsiteX39" fmla="*/ 305723 w 381184"/>
                <a:gd name="connsiteY39" fmla="*/ 301261 h 697382"/>
                <a:gd name="connsiteX40" fmla="*/ 303136 w 381184"/>
                <a:gd name="connsiteY40" fmla="*/ 305963 h 697382"/>
                <a:gd name="connsiteX41" fmla="*/ 249517 w 381184"/>
                <a:gd name="connsiteY41" fmla="*/ 521088 h 697382"/>
                <a:gd name="connsiteX42" fmla="*/ 249282 w 381184"/>
                <a:gd name="connsiteY42" fmla="*/ 522969 h 697382"/>
                <a:gd name="connsiteX43" fmla="*/ 346643 w 381184"/>
                <a:gd name="connsiteY43" fmla="*/ 495932 h 697382"/>
                <a:gd name="connsiteX44" fmla="*/ 293964 w 381184"/>
                <a:gd name="connsiteY44" fmla="*/ 550947 h 697382"/>
                <a:gd name="connsiteX45" fmla="*/ 227646 w 381184"/>
                <a:gd name="connsiteY45" fmla="*/ 559411 h 697382"/>
                <a:gd name="connsiteX46" fmla="*/ 235171 w 381184"/>
                <a:gd name="connsiteY46" fmla="*/ 543189 h 697382"/>
                <a:gd name="connsiteX47" fmla="*/ 1646 w 381184"/>
                <a:gd name="connsiteY47" fmla="*/ 666856 h 697382"/>
                <a:gd name="connsiteX48" fmla="*/ 0 w 381184"/>
                <a:gd name="connsiteY48" fmla="*/ 648283 h 697382"/>
                <a:gd name="connsiteX49" fmla="*/ 118526 w 381184"/>
                <a:gd name="connsiteY49" fmla="*/ 620305 h 697382"/>
                <a:gd name="connsiteX50" fmla="*/ 214006 w 381184"/>
                <a:gd name="connsiteY50" fmla="*/ 545069 h 697382"/>
                <a:gd name="connsiteX51" fmla="*/ 208597 w 381184"/>
                <a:gd name="connsiteY51" fmla="*/ 401888 h 697382"/>
                <a:gd name="connsiteX52" fmla="*/ 228352 w 381184"/>
                <a:gd name="connsiteY52" fmla="*/ 527201 h 697382"/>
                <a:gd name="connsiteX53" fmla="*/ 245519 w 381184"/>
                <a:gd name="connsiteY53" fmla="*/ 500399 h 697382"/>
                <a:gd name="connsiteX54" fmla="*/ 265509 w 381184"/>
                <a:gd name="connsiteY54" fmla="*/ 461606 h 697382"/>
                <a:gd name="connsiteX55" fmla="*/ 264098 w 381184"/>
                <a:gd name="connsiteY55" fmla="*/ 454317 h 697382"/>
                <a:gd name="connsiteX56" fmla="*/ 228352 w 381184"/>
                <a:gd name="connsiteY56" fmla="*/ 386606 h 697382"/>
                <a:gd name="connsiteX57" fmla="*/ 231644 w 381184"/>
                <a:gd name="connsiteY57" fmla="*/ 340524 h 697382"/>
                <a:gd name="connsiteX58" fmla="*/ 232820 w 381184"/>
                <a:gd name="connsiteY58" fmla="*/ 337233 h 697382"/>
                <a:gd name="connsiteX59" fmla="*/ 277502 w 381184"/>
                <a:gd name="connsiteY59" fmla="*/ 428220 h 697382"/>
                <a:gd name="connsiteX60" fmla="*/ 292788 w 381184"/>
                <a:gd name="connsiteY60" fmla="*/ 357922 h 697382"/>
                <a:gd name="connsiteX61" fmla="*/ 231409 w 381184"/>
                <a:gd name="connsiteY61" fmla="*/ 260352 h 697382"/>
                <a:gd name="connsiteX62" fmla="*/ 293729 w 381184"/>
                <a:gd name="connsiteY62" fmla="*/ 354396 h 697382"/>
                <a:gd name="connsiteX63" fmla="*/ 295140 w 381184"/>
                <a:gd name="connsiteY63" fmla="*/ 311370 h 697382"/>
                <a:gd name="connsiteX64" fmla="*/ 291377 w 381184"/>
                <a:gd name="connsiteY64" fmla="*/ 264819 h 697382"/>
                <a:gd name="connsiteX65" fmla="*/ 288320 w 381184"/>
                <a:gd name="connsiteY65" fmla="*/ 261292 h 697382"/>
                <a:gd name="connsiteX66" fmla="*/ 230468 w 381184"/>
                <a:gd name="connsiteY66" fmla="*/ 221323 h 697382"/>
                <a:gd name="connsiteX67" fmla="*/ 218945 w 381184"/>
                <a:gd name="connsiteY67" fmla="*/ 193816 h 697382"/>
                <a:gd name="connsiteX68" fmla="*/ 285969 w 381184"/>
                <a:gd name="connsiteY68" fmla="*/ 234019 h 697382"/>
                <a:gd name="connsiteX69" fmla="*/ 265273 w 381184"/>
                <a:gd name="connsiteY69" fmla="*/ 169129 h 697382"/>
                <a:gd name="connsiteX70" fmla="*/ 253280 w 381184"/>
                <a:gd name="connsiteY70" fmla="*/ 144678 h 697382"/>
                <a:gd name="connsiteX71" fmla="*/ 248341 w 381184"/>
                <a:gd name="connsiteY71" fmla="*/ 140916 h 697382"/>
                <a:gd name="connsiteX72" fmla="*/ 246695 w 381184"/>
                <a:gd name="connsiteY72" fmla="*/ 138565 h 697382"/>
                <a:gd name="connsiteX73" fmla="*/ 240110 w 381184"/>
                <a:gd name="connsiteY73" fmla="*/ 123988 h 697382"/>
                <a:gd name="connsiteX74" fmla="*/ 221767 w 381184"/>
                <a:gd name="connsiteY74" fmla="*/ 95070 h 697382"/>
                <a:gd name="connsiteX75" fmla="*/ 216828 w 381184"/>
                <a:gd name="connsiteY75" fmla="*/ 94129 h 697382"/>
                <a:gd name="connsiteX76" fmla="*/ 145336 w 381184"/>
                <a:gd name="connsiteY76" fmla="*/ 63095 h 697382"/>
                <a:gd name="connsiteX77" fmla="*/ 145101 w 381184"/>
                <a:gd name="connsiteY77" fmla="*/ 61919 h 697382"/>
                <a:gd name="connsiteX78" fmla="*/ 184139 w 381184"/>
                <a:gd name="connsiteY78" fmla="*/ 60273 h 697382"/>
                <a:gd name="connsiteX79" fmla="*/ 222237 w 381184"/>
                <a:gd name="connsiteY79" fmla="*/ 88487 h 697382"/>
                <a:gd name="connsiteX80" fmla="*/ 233055 w 381184"/>
                <a:gd name="connsiteY80" fmla="*/ 106825 h 697382"/>
                <a:gd name="connsiteX81" fmla="*/ 235877 w 381184"/>
                <a:gd name="connsiteY81" fmla="*/ 110352 h 697382"/>
                <a:gd name="connsiteX82" fmla="*/ 253045 w 381184"/>
                <a:gd name="connsiteY82" fmla="*/ 47107 h 697382"/>
                <a:gd name="connsiteX83" fmla="*/ 135536 w 381184"/>
                <a:gd name="connsiteY83" fmla="*/ 4054 h 697382"/>
                <a:gd name="connsiteX84" fmla="*/ 172063 w 381184"/>
                <a:gd name="connsiteY84" fmla="*/ 33806 h 697382"/>
                <a:gd name="connsiteX85" fmla="*/ 93543 w 381184"/>
                <a:gd name="connsiteY85" fmla="*/ 5056 h 697382"/>
                <a:gd name="connsiteX86" fmla="*/ 135536 w 381184"/>
                <a:gd name="connsiteY86" fmla="*/ 4054 h 697382"/>
                <a:gd name="connsiteX87" fmla="*/ 179158 w 381184"/>
                <a:gd name="connsiteY87" fmla="*/ 2439 h 697382"/>
                <a:gd name="connsiteX88" fmla="*/ 219937 w 381184"/>
                <a:gd name="connsiteY88" fmla="*/ 62932 h 697382"/>
                <a:gd name="connsiteX89" fmla="*/ 179158 w 381184"/>
                <a:gd name="connsiteY89" fmla="*/ 2439 h 69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184" h="697382">
                  <a:moveTo>
                    <a:pt x="152627" y="645475"/>
                  </a:moveTo>
                  <a:cubicBezTo>
                    <a:pt x="175255" y="647971"/>
                    <a:pt x="196884" y="659598"/>
                    <a:pt x="213928" y="676512"/>
                  </a:cubicBezTo>
                  <a:cubicBezTo>
                    <a:pt x="190183" y="707519"/>
                    <a:pt x="115423" y="703056"/>
                    <a:pt x="85331" y="669230"/>
                  </a:cubicBezTo>
                  <a:cubicBezTo>
                    <a:pt x="106372" y="649615"/>
                    <a:pt x="129999" y="642979"/>
                    <a:pt x="152627" y="645475"/>
                  </a:cubicBezTo>
                  <a:close/>
                  <a:moveTo>
                    <a:pt x="241100" y="598367"/>
                  </a:moveTo>
                  <a:cubicBezTo>
                    <a:pt x="263957" y="599923"/>
                    <a:pt x="287137" y="610846"/>
                    <a:pt x="306670" y="630224"/>
                  </a:cubicBezTo>
                  <a:cubicBezTo>
                    <a:pt x="290432" y="644083"/>
                    <a:pt x="271841" y="651834"/>
                    <a:pt x="250190" y="651364"/>
                  </a:cubicBezTo>
                  <a:cubicBezTo>
                    <a:pt x="223127" y="650660"/>
                    <a:pt x="200064" y="640090"/>
                    <a:pt x="178884" y="624117"/>
                  </a:cubicBezTo>
                  <a:cubicBezTo>
                    <a:pt x="178413" y="623647"/>
                    <a:pt x="177943" y="623177"/>
                    <a:pt x="177472" y="622708"/>
                  </a:cubicBezTo>
                  <a:cubicBezTo>
                    <a:pt x="195710" y="604621"/>
                    <a:pt x="218244" y="596811"/>
                    <a:pt x="241100" y="598367"/>
                  </a:cubicBezTo>
                  <a:close/>
                  <a:moveTo>
                    <a:pt x="71783" y="477567"/>
                  </a:moveTo>
                  <a:cubicBezTo>
                    <a:pt x="101886" y="501311"/>
                    <a:pt x="107765" y="589233"/>
                    <a:pt x="81425" y="623791"/>
                  </a:cubicBezTo>
                  <a:cubicBezTo>
                    <a:pt x="44503" y="581005"/>
                    <a:pt x="44268" y="522704"/>
                    <a:pt x="71783" y="477567"/>
                  </a:cubicBezTo>
                  <a:close/>
                  <a:moveTo>
                    <a:pt x="139199" y="451527"/>
                  </a:moveTo>
                  <a:cubicBezTo>
                    <a:pt x="169236" y="475976"/>
                    <a:pt x="174868" y="562253"/>
                    <a:pt x="148820" y="597751"/>
                  </a:cubicBezTo>
                  <a:cubicBezTo>
                    <a:pt x="113386" y="558257"/>
                    <a:pt x="110570" y="498074"/>
                    <a:pt x="139199" y="451527"/>
                  </a:cubicBezTo>
                  <a:close/>
                  <a:moveTo>
                    <a:pt x="351808" y="418559"/>
                  </a:moveTo>
                  <a:cubicBezTo>
                    <a:pt x="362053" y="417410"/>
                    <a:pt x="372140" y="418511"/>
                    <a:pt x="381184" y="422328"/>
                  </a:cubicBezTo>
                  <a:cubicBezTo>
                    <a:pt x="368028" y="460383"/>
                    <a:pt x="324568" y="484578"/>
                    <a:pt x="279228" y="477061"/>
                  </a:cubicBezTo>
                  <a:cubicBezTo>
                    <a:pt x="288919" y="445701"/>
                    <a:pt x="321073" y="422005"/>
                    <a:pt x="351808" y="418559"/>
                  </a:cubicBezTo>
                  <a:close/>
                  <a:moveTo>
                    <a:pt x="371335" y="304301"/>
                  </a:moveTo>
                  <a:cubicBezTo>
                    <a:pt x="371570" y="355341"/>
                    <a:pt x="334866" y="392033"/>
                    <a:pt x="299809" y="402852"/>
                  </a:cubicBezTo>
                  <a:cubicBezTo>
                    <a:pt x="297456" y="351813"/>
                    <a:pt x="331101" y="312063"/>
                    <a:pt x="371335" y="304301"/>
                  </a:cubicBezTo>
                  <a:close/>
                  <a:moveTo>
                    <a:pt x="184683" y="125838"/>
                  </a:moveTo>
                  <a:cubicBezTo>
                    <a:pt x="218044" y="119017"/>
                    <a:pt x="250936" y="143008"/>
                    <a:pt x="266207" y="178054"/>
                  </a:cubicBezTo>
                  <a:cubicBezTo>
                    <a:pt x="230731" y="186521"/>
                    <a:pt x="197605" y="163236"/>
                    <a:pt x="184683" y="125838"/>
                  </a:cubicBezTo>
                  <a:close/>
                  <a:moveTo>
                    <a:pt x="253045" y="47107"/>
                  </a:moveTo>
                  <a:cubicBezTo>
                    <a:pt x="258453" y="55336"/>
                    <a:pt x="261746" y="63800"/>
                    <a:pt x="263627" y="72734"/>
                  </a:cubicBezTo>
                  <a:cubicBezTo>
                    <a:pt x="267625" y="93659"/>
                    <a:pt x="263627" y="113408"/>
                    <a:pt x="254220" y="131982"/>
                  </a:cubicBezTo>
                  <a:cubicBezTo>
                    <a:pt x="252809" y="134803"/>
                    <a:pt x="252809" y="136684"/>
                    <a:pt x="254220" y="139505"/>
                  </a:cubicBezTo>
                  <a:cubicBezTo>
                    <a:pt x="261746" y="154082"/>
                    <a:pt x="268801" y="168659"/>
                    <a:pt x="275856" y="183236"/>
                  </a:cubicBezTo>
                  <a:cubicBezTo>
                    <a:pt x="276326" y="184176"/>
                    <a:pt x="276797" y="185352"/>
                    <a:pt x="277738" y="186527"/>
                  </a:cubicBezTo>
                  <a:cubicBezTo>
                    <a:pt x="274445" y="157844"/>
                    <a:pt x="281971" y="132687"/>
                    <a:pt x="298903" y="109646"/>
                  </a:cubicBezTo>
                  <a:cubicBezTo>
                    <a:pt x="320304" y="139976"/>
                    <a:pt x="318422" y="187703"/>
                    <a:pt x="293729" y="224380"/>
                  </a:cubicBezTo>
                  <a:cubicBezTo>
                    <a:pt x="292083" y="221794"/>
                    <a:pt x="290672" y="219443"/>
                    <a:pt x="288320" y="215916"/>
                  </a:cubicBezTo>
                  <a:cubicBezTo>
                    <a:pt x="292318" y="234019"/>
                    <a:pt x="296081" y="250712"/>
                    <a:pt x="300079" y="268581"/>
                  </a:cubicBezTo>
                  <a:cubicBezTo>
                    <a:pt x="303842" y="254239"/>
                    <a:pt x="309956" y="242248"/>
                    <a:pt x="319363" y="231903"/>
                  </a:cubicBezTo>
                  <a:cubicBezTo>
                    <a:pt x="328535" y="221559"/>
                    <a:pt x="339823" y="213800"/>
                    <a:pt x="353228" y="208392"/>
                  </a:cubicBezTo>
                  <a:cubicBezTo>
                    <a:pt x="355344" y="233079"/>
                    <a:pt x="349700" y="254709"/>
                    <a:pt x="335355" y="274223"/>
                  </a:cubicBezTo>
                  <a:cubicBezTo>
                    <a:pt x="327124" y="285038"/>
                    <a:pt x="317246" y="293972"/>
                    <a:pt x="305723" y="301261"/>
                  </a:cubicBezTo>
                  <a:cubicBezTo>
                    <a:pt x="304547" y="302201"/>
                    <a:pt x="303136" y="304317"/>
                    <a:pt x="303136" y="305963"/>
                  </a:cubicBezTo>
                  <a:cubicBezTo>
                    <a:pt x="306899" y="383079"/>
                    <a:pt x="289966" y="455022"/>
                    <a:pt x="249517" y="521088"/>
                  </a:cubicBezTo>
                  <a:cubicBezTo>
                    <a:pt x="249282" y="521558"/>
                    <a:pt x="249282" y="522029"/>
                    <a:pt x="249282" y="522969"/>
                  </a:cubicBezTo>
                  <a:cubicBezTo>
                    <a:pt x="276326" y="495226"/>
                    <a:pt x="309015" y="487938"/>
                    <a:pt x="346643" y="495932"/>
                  </a:cubicBezTo>
                  <a:cubicBezTo>
                    <a:pt x="335355" y="521088"/>
                    <a:pt x="318657" y="539897"/>
                    <a:pt x="293964" y="550947"/>
                  </a:cubicBezTo>
                  <a:cubicBezTo>
                    <a:pt x="272799" y="560352"/>
                    <a:pt x="250928" y="562468"/>
                    <a:pt x="227646" y="559411"/>
                  </a:cubicBezTo>
                  <a:cubicBezTo>
                    <a:pt x="229998" y="554004"/>
                    <a:pt x="232349" y="549301"/>
                    <a:pt x="235171" y="543189"/>
                  </a:cubicBezTo>
                  <a:cubicBezTo>
                    <a:pt x="175438" y="620305"/>
                    <a:pt x="99713" y="664270"/>
                    <a:pt x="1646" y="666856"/>
                  </a:cubicBezTo>
                  <a:cubicBezTo>
                    <a:pt x="1176" y="660273"/>
                    <a:pt x="705" y="654631"/>
                    <a:pt x="0" y="648283"/>
                  </a:cubicBezTo>
                  <a:cubicBezTo>
                    <a:pt x="41860" y="647812"/>
                    <a:pt x="81369" y="638643"/>
                    <a:pt x="118526" y="620305"/>
                  </a:cubicBezTo>
                  <a:cubicBezTo>
                    <a:pt x="155683" y="601966"/>
                    <a:pt x="187197" y="576339"/>
                    <a:pt x="214006" y="545069"/>
                  </a:cubicBezTo>
                  <a:cubicBezTo>
                    <a:pt x="173792" y="492405"/>
                    <a:pt x="188843" y="431982"/>
                    <a:pt x="208597" y="401888"/>
                  </a:cubicBezTo>
                  <a:cubicBezTo>
                    <a:pt x="238229" y="440211"/>
                    <a:pt x="240110" y="482295"/>
                    <a:pt x="228352" y="527201"/>
                  </a:cubicBezTo>
                  <a:cubicBezTo>
                    <a:pt x="234231" y="518267"/>
                    <a:pt x="240345" y="509803"/>
                    <a:pt x="245519" y="500399"/>
                  </a:cubicBezTo>
                  <a:cubicBezTo>
                    <a:pt x="252574" y="487703"/>
                    <a:pt x="258924" y="474537"/>
                    <a:pt x="265509" y="461606"/>
                  </a:cubicBezTo>
                  <a:cubicBezTo>
                    <a:pt x="267155" y="458784"/>
                    <a:pt x="266920" y="456668"/>
                    <a:pt x="264098" y="454317"/>
                  </a:cubicBezTo>
                  <a:cubicBezTo>
                    <a:pt x="242932" y="436684"/>
                    <a:pt x="231409" y="413878"/>
                    <a:pt x="228352" y="386606"/>
                  </a:cubicBezTo>
                  <a:cubicBezTo>
                    <a:pt x="226705" y="370853"/>
                    <a:pt x="228116" y="355806"/>
                    <a:pt x="231644" y="340524"/>
                  </a:cubicBezTo>
                  <a:cubicBezTo>
                    <a:pt x="231879" y="339349"/>
                    <a:pt x="232349" y="338408"/>
                    <a:pt x="232820" y="337233"/>
                  </a:cubicBezTo>
                  <a:cubicBezTo>
                    <a:pt x="253750" y="349928"/>
                    <a:pt x="275856" y="380022"/>
                    <a:pt x="277502" y="428220"/>
                  </a:cubicBezTo>
                  <a:cubicBezTo>
                    <a:pt x="285263" y="405414"/>
                    <a:pt x="290202" y="381903"/>
                    <a:pt x="292788" y="357922"/>
                  </a:cubicBezTo>
                  <a:cubicBezTo>
                    <a:pt x="247400" y="340994"/>
                    <a:pt x="232114" y="305493"/>
                    <a:pt x="231409" y="260352"/>
                  </a:cubicBezTo>
                  <a:cubicBezTo>
                    <a:pt x="258453" y="267405"/>
                    <a:pt x="288320" y="297029"/>
                    <a:pt x="293729" y="354396"/>
                  </a:cubicBezTo>
                  <a:cubicBezTo>
                    <a:pt x="294200" y="340054"/>
                    <a:pt x="295375" y="325712"/>
                    <a:pt x="295140" y="311370"/>
                  </a:cubicBezTo>
                  <a:cubicBezTo>
                    <a:pt x="294670" y="295853"/>
                    <a:pt x="292788" y="280336"/>
                    <a:pt x="291377" y="264819"/>
                  </a:cubicBezTo>
                  <a:cubicBezTo>
                    <a:pt x="291377" y="263408"/>
                    <a:pt x="289496" y="261292"/>
                    <a:pt x="288320" y="261292"/>
                  </a:cubicBezTo>
                  <a:cubicBezTo>
                    <a:pt x="261511" y="258706"/>
                    <a:pt x="242932" y="244364"/>
                    <a:pt x="230468" y="221323"/>
                  </a:cubicBezTo>
                  <a:cubicBezTo>
                    <a:pt x="226000" y="212860"/>
                    <a:pt x="223178" y="203690"/>
                    <a:pt x="218945" y="193816"/>
                  </a:cubicBezTo>
                  <a:cubicBezTo>
                    <a:pt x="250458" y="194286"/>
                    <a:pt x="270212" y="210273"/>
                    <a:pt x="285969" y="234019"/>
                  </a:cubicBezTo>
                  <a:cubicBezTo>
                    <a:pt x="281265" y="211449"/>
                    <a:pt x="274210" y="190054"/>
                    <a:pt x="265273" y="169129"/>
                  </a:cubicBezTo>
                  <a:cubicBezTo>
                    <a:pt x="261511" y="160900"/>
                    <a:pt x="257513" y="152671"/>
                    <a:pt x="253280" y="144678"/>
                  </a:cubicBezTo>
                  <a:cubicBezTo>
                    <a:pt x="252574" y="143032"/>
                    <a:pt x="252809" y="138565"/>
                    <a:pt x="248341" y="140916"/>
                  </a:cubicBezTo>
                  <a:cubicBezTo>
                    <a:pt x="248341" y="140916"/>
                    <a:pt x="247165" y="139505"/>
                    <a:pt x="246695" y="138565"/>
                  </a:cubicBezTo>
                  <a:cubicBezTo>
                    <a:pt x="244343" y="133628"/>
                    <a:pt x="241756" y="129161"/>
                    <a:pt x="240110" y="123988"/>
                  </a:cubicBezTo>
                  <a:cubicBezTo>
                    <a:pt x="236347" y="112938"/>
                    <a:pt x="228352" y="104474"/>
                    <a:pt x="221767" y="95070"/>
                  </a:cubicBezTo>
                  <a:cubicBezTo>
                    <a:pt x="220826" y="94129"/>
                    <a:pt x="218239" y="93659"/>
                    <a:pt x="216828" y="94129"/>
                  </a:cubicBezTo>
                  <a:cubicBezTo>
                    <a:pt x="185080" y="104474"/>
                    <a:pt x="158976" y="85430"/>
                    <a:pt x="145336" y="63095"/>
                  </a:cubicBezTo>
                  <a:cubicBezTo>
                    <a:pt x="145101" y="62860"/>
                    <a:pt x="145336" y="62624"/>
                    <a:pt x="145101" y="61919"/>
                  </a:cubicBezTo>
                  <a:cubicBezTo>
                    <a:pt x="158035" y="56277"/>
                    <a:pt x="170970" y="56041"/>
                    <a:pt x="184139" y="60273"/>
                  </a:cubicBezTo>
                  <a:cubicBezTo>
                    <a:pt x="200131" y="65211"/>
                    <a:pt x="211890" y="76026"/>
                    <a:pt x="222237" y="88487"/>
                  </a:cubicBezTo>
                  <a:cubicBezTo>
                    <a:pt x="222707" y="96480"/>
                    <a:pt x="229527" y="100712"/>
                    <a:pt x="233055" y="106825"/>
                  </a:cubicBezTo>
                  <a:cubicBezTo>
                    <a:pt x="233525" y="107530"/>
                    <a:pt x="234231" y="108236"/>
                    <a:pt x="235877" y="110352"/>
                  </a:cubicBezTo>
                  <a:cubicBezTo>
                    <a:pt x="233055" y="86135"/>
                    <a:pt x="239169" y="65916"/>
                    <a:pt x="253045" y="47107"/>
                  </a:cubicBezTo>
                  <a:close/>
                  <a:moveTo>
                    <a:pt x="135536" y="4054"/>
                  </a:moveTo>
                  <a:cubicBezTo>
                    <a:pt x="149612" y="9474"/>
                    <a:pt x="162777" y="20020"/>
                    <a:pt x="172063" y="33806"/>
                  </a:cubicBezTo>
                  <a:cubicBezTo>
                    <a:pt x="144793" y="47709"/>
                    <a:pt x="110940" y="36398"/>
                    <a:pt x="93543" y="5056"/>
                  </a:cubicBezTo>
                  <a:cubicBezTo>
                    <a:pt x="106473" y="-1661"/>
                    <a:pt x="121460" y="-1366"/>
                    <a:pt x="135536" y="4054"/>
                  </a:cubicBezTo>
                  <a:close/>
                  <a:moveTo>
                    <a:pt x="179158" y="2439"/>
                  </a:moveTo>
                  <a:cubicBezTo>
                    <a:pt x="201080" y="6441"/>
                    <a:pt x="219466" y="34686"/>
                    <a:pt x="219937" y="62932"/>
                  </a:cubicBezTo>
                  <a:cubicBezTo>
                    <a:pt x="192122" y="56812"/>
                    <a:pt x="177272" y="27390"/>
                    <a:pt x="179158" y="2439"/>
                  </a:cubicBezTo>
                  <a:close/>
                </a:path>
              </a:pathLst>
            </a:custGeom>
            <a:gradFill flip="none" rotWithShape="1">
              <a:gsLst>
                <a:gs pos="0">
                  <a:schemeClr val="bg1"/>
                </a:gs>
                <a:gs pos="90000">
                  <a:schemeClr val="accent2">
                    <a:lumMod val="20000"/>
                    <a:lumOff val="80000"/>
                  </a:schemeClr>
                </a:gs>
              </a:gsLst>
              <a:lin ang="5400000" scaled="1"/>
              <a:tileRect/>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mj-ea"/>
                <a:ea typeface="+mj-ea"/>
                <a:cs typeface="+mn-cs"/>
              </a:endParaRPr>
            </a:p>
          </p:txBody>
        </p:sp>
        <p:sp>
          <p:nvSpPr>
            <p:cNvPr id="85" name="文本框 84">
              <a:extLst>
                <a:ext uri="{FF2B5EF4-FFF2-40B4-BE49-F238E27FC236}">
                  <a16:creationId xmlns:a16="http://schemas.microsoft.com/office/drawing/2014/main" id="{D7DFD28C-641E-2F6A-6F88-AB82285ED366}"/>
                </a:ext>
              </a:extLst>
            </p:cNvPr>
            <p:cNvSpPr txBox="1"/>
            <p:nvPr/>
          </p:nvSpPr>
          <p:spPr>
            <a:xfrm>
              <a:off x="890641" y="5118827"/>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请输入内容</a:t>
              </a:r>
            </a:p>
          </p:txBody>
        </p:sp>
      </p:grpSp>
      <p:sp>
        <p:nvSpPr>
          <p:cNvPr id="89" name="文本框 88">
            <a:extLst>
              <a:ext uri="{FF2B5EF4-FFF2-40B4-BE49-F238E27FC236}">
                <a16:creationId xmlns:a16="http://schemas.microsoft.com/office/drawing/2014/main" id="{2840BCE1-57AD-2FB4-C33E-120D87D45B11}"/>
              </a:ext>
            </a:extLst>
          </p:cNvPr>
          <p:cNvSpPr txBox="1"/>
          <p:nvPr/>
        </p:nvSpPr>
        <p:spPr>
          <a:xfrm>
            <a:off x="9298975" y="5690340"/>
            <a:ext cx="1596222" cy="43056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rPr>
              <a:t>……</a:t>
            </a:r>
            <a:endParaRPr kumimoji="0" lang="zh-CN" altLang="en-US" sz="2000" b="0" i="0" u="none" strike="noStrike" kern="1200" cap="none" spc="0" normalizeH="0" baseline="0" noProof="0" dirty="0">
              <a:ln>
                <a:noFill/>
              </a:ln>
              <a:gradFill flip="none" rotWithShape="1">
                <a:gsLst>
                  <a:gs pos="0">
                    <a:schemeClr val="bg1"/>
                  </a:gs>
                  <a:gs pos="95000">
                    <a:schemeClr val="accent2">
                      <a:lumMod val="20000"/>
                      <a:lumOff val="80000"/>
                    </a:schemeClr>
                  </a:gs>
                </a:gsLst>
                <a:lin ang="2700000" scaled="1"/>
                <a:tileRect/>
              </a:gradFill>
              <a:effectLst>
                <a:outerShdw blurRad="279400" dist="127000" dir="2700000" algn="tl" rotWithShape="0">
                  <a:schemeClr val="accent1">
                    <a:lumMod val="75000"/>
                    <a:alpha val="14000"/>
                  </a:schemeClr>
                </a:outerShdw>
              </a:effectLst>
              <a:uLnTx/>
              <a:uFillTx/>
              <a:latin typeface="+mj-ea"/>
              <a:ea typeface="+mj-ea"/>
              <a:cs typeface="OPPOSans M" panose="00020600040101010101" pitchFamily="18" charset="-122"/>
              <a:sym typeface="思源宋体 CN Heavy" panose="02020900000000000000" pitchFamily="18" charset="-122"/>
            </a:endParaRPr>
          </a:p>
        </p:txBody>
      </p:sp>
    </p:spTree>
    <p:extLst>
      <p:ext uri="{BB962C8B-B14F-4D97-AF65-F5344CB8AC3E}">
        <p14:creationId xmlns:p14="http://schemas.microsoft.com/office/powerpoint/2010/main" val="1391966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66000">
              <a:schemeClr val="accent1"/>
            </a:gs>
          </a:gsLst>
          <a:lin ang="2700000" scaled="1"/>
        </a:gra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7ADBEC05-FA29-B503-6D00-CB3472EF4E18}"/>
              </a:ext>
            </a:extLst>
          </p:cNvPr>
          <p:cNvPicPr>
            <a:picLocks noChangeAspect="1"/>
          </p:cNvPicPr>
          <p:nvPr/>
        </p:nvPicPr>
        <p:blipFill>
          <a:blip r:embed="rId2"/>
          <a:stretch>
            <a:fillRect/>
          </a:stretch>
        </p:blipFill>
        <p:spPr>
          <a:xfrm>
            <a:off x="0" y="0"/>
            <a:ext cx="12192000" cy="3200400"/>
          </a:xfrm>
          <a:prstGeom prst="rect">
            <a:avLst/>
          </a:prstGeom>
        </p:spPr>
      </p:pic>
      <p:sp>
        <p:nvSpPr>
          <p:cNvPr id="3" name="矩形: 圆顶角 2">
            <a:extLst>
              <a:ext uri="{FF2B5EF4-FFF2-40B4-BE49-F238E27FC236}">
                <a16:creationId xmlns:a16="http://schemas.microsoft.com/office/drawing/2014/main" id="{3A037311-9D9F-E83E-D211-C3851C11FC75}"/>
              </a:ext>
            </a:extLst>
          </p:cNvPr>
          <p:cNvSpPr/>
          <p:nvPr/>
        </p:nvSpPr>
        <p:spPr>
          <a:xfrm>
            <a:off x="0" y="3889093"/>
            <a:ext cx="12192000" cy="2968905"/>
          </a:xfrm>
          <a:prstGeom prst="round2SameRect">
            <a:avLst>
              <a:gd name="adj1" fmla="val 159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5E4B44C-E288-9423-6122-BD8BE9FBF95E}"/>
              </a:ext>
            </a:extLst>
          </p:cNvPr>
          <p:cNvSpPr txBox="1"/>
          <p:nvPr/>
        </p:nvSpPr>
        <p:spPr>
          <a:xfrm>
            <a:off x="3718800" y="4500506"/>
            <a:ext cx="4754400" cy="830997"/>
          </a:xfrm>
          <a:prstGeom prst="rect">
            <a:avLst/>
          </a:prstGeom>
          <a:noFill/>
        </p:spPr>
        <p:txBody>
          <a:bodyPr wrap="square" rtlCol="0">
            <a:spAutoFit/>
          </a:bodyPr>
          <a:lstStyle/>
          <a:p>
            <a:pPr algn="ctr"/>
            <a:r>
              <a:rPr lang="zh-CN" altLang="en-US" sz="4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0" name="组合 9">
            <a:extLst>
              <a:ext uri="{FF2B5EF4-FFF2-40B4-BE49-F238E27FC236}">
                <a16:creationId xmlns:a16="http://schemas.microsoft.com/office/drawing/2014/main" id="{C38F7085-0F0A-77CF-7AA8-06C23EFA2BA6}"/>
              </a:ext>
            </a:extLst>
          </p:cNvPr>
          <p:cNvGrpSpPr/>
          <p:nvPr/>
        </p:nvGrpSpPr>
        <p:grpSpPr>
          <a:xfrm>
            <a:off x="4523975" y="400697"/>
            <a:ext cx="3144050" cy="3144050"/>
            <a:chOff x="1158240" y="3253740"/>
            <a:chExt cx="1554480" cy="1554480"/>
          </a:xfrm>
        </p:grpSpPr>
        <p:sp>
          <p:nvSpPr>
            <p:cNvPr id="8" name="椭圆 7">
              <a:extLst>
                <a:ext uri="{FF2B5EF4-FFF2-40B4-BE49-F238E27FC236}">
                  <a16:creationId xmlns:a16="http://schemas.microsoft.com/office/drawing/2014/main" id="{E95A9D77-A969-8A5E-8484-F9DD6A38BA11}"/>
                </a:ext>
              </a:extLst>
            </p:cNvPr>
            <p:cNvSpPr/>
            <p:nvPr/>
          </p:nvSpPr>
          <p:spPr>
            <a:xfrm>
              <a:off x="1158240" y="3253740"/>
              <a:ext cx="1554480" cy="1554480"/>
            </a:xfrm>
            <a:prstGeom prst="ellipse">
              <a:avLst/>
            </a:prstGeom>
            <a:gradFill flip="none" rotWithShape="1">
              <a:gsLst>
                <a:gs pos="100000">
                  <a:schemeClr val="accent3">
                    <a:alpha val="24000"/>
                  </a:schemeClr>
                </a:gs>
                <a:gs pos="36000">
                  <a:schemeClr val="accent1">
                    <a:alpha val="0"/>
                  </a:schemeClr>
                </a:gs>
              </a:gsLst>
              <a:path path="shape">
                <a:fillToRect l="50000" t="50000" r="50000" b="50000"/>
              </a:path>
              <a:tileRect/>
            </a:gradFill>
            <a:ln w="9525">
              <a:gradFill flip="none" rotWithShape="1">
                <a:gsLst>
                  <a:gs pos="0">
                    <a:schemeClr val="accent3">
                      <a:alpha val="76000"/>
                    </a:schemeClr>
                  </a:gs>
                  <a:gs pos="100000">
                    <a:schemeClr val="accent2">
                      <a:alpha val="0"/>
                    </a:schemeClr>
                  </a:gs>
                </a:gsLst>
                <a:lin ang="27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6DD72-FA1F-50D4-467C-074CEE447E6F}"/>
                </a:ext>
              </a:extLst>
            </p:cNvPr>
            <p:cNvSpPr/>
            <p:nvPr/>
          </p:nvSpPr>
          <p:spPr>
            <a:xfrm>
              <a:off x="1310640" y="3406140"/>
              <a:ext cx="1249680" cy="1249680"/>
            </a:xfrm>
            <a:prstGeom prst="ellipse">
              <a:avLst/>
            </a:prstGeom>
            <a:gradFill flip="none" rotWithShape="1">
              <a:gsLst>
                <a:gs pos="20000">
                  <a:schemeClr val="accent3">
                    <a:lumMod val="2000"/>
                    <a:lumOff val="98000"/>
                  </a:schemeClr>
                </a:gs>
                <a:gs pos="95000">
                  <a:schemeClr val="accent2">
                    <a:lumMod val="20000"/>
                    <a:lumOff val="80000"/>
                  </a:schemeClr>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rPr>
                <a:t>03</a:t>
              </a:r>
              <a:endParaRPr lang="zh-CN" altLang="en-US"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endParaRPr>
            </a:p>
          </p:txBody>
        </p:sp>
      </p:grpSp>
      <p:sp>
        <p:nvSpPr>
          <p:cNvPr id="11" name="文本框 10">
            <a:extLst>
              <a:ext uri="{FF2B5EF4-FFF2-40B4-BE49-F238E27FC236}">
                <a16:creationId xmlns:a16="http://schemas.microsoft.com/office/drawing/2014/main" id="{53DC7C33-C9D2-BF45-DFE4-D9055B462364}"/>
              </a:ext>
            </a:extLst>
          </p:cNvPr>
          <p:cNvSpPr txBox="1"/>
          <p:nvPr/>
        </p:nvSpPr>
        <p:spPr>
          <a:xfrm>
            <a:off x="4007558" y="5284213"/>
            <a:ext cx="4176884" cy="584775"/>
          </a:xfrm>
          <a:prstGeom prst="rect">
            <a:avLst/>
          </a:prstGeom>
          <a:noFill/>
        </p:spPr>
        <p:txBody>
          <a:bodyPr wrap="square" rtlCol="0">
            <a:spAutoFit/>
          </a:bodyPr>
          <a:lstStyle/>
          <a:p>
            <a:pPr algn="ctr"/>
            <a:r>
              <a:rPr lang="en-US" altLang="zh-CN" sz="3200" dirty="0">
                <a:solidFill>
                  <a:schemeClr val="bg1">
                    <a:lumMod val="85000"/>
                  </a:schemeClr>
                </a:solidFill>
                <a:latin typeface="+mn-ea"/>
              </a:rPr>
              <a:t>Click Enter content</a:t>
            </a:r>
            <a:endParaRPr lang="zh-CN" altLang="en-US" sz="3200" dirty="0">
              <a:solidFill>
                <a:schemeClr val="bg1">
                  <a:lumMod val="85000"/>
                </a:schemeClr>
              </a:solidFill>
              <a:latin typeface="+mn-ea"/>
            </a:endParaRPr>
          </a:p>
        </p:txBody>
      </p:sp>
      <p:sp>
        <p:nvSpPr>
          <p:cNvPr id="4" name="任意多边形: 形状 3">
            <a:extLst>
              <a:ext uri="{FF2B5EF4-FFF2-40B4-BE49-F238E27FC236}">
                <a16:creationId xmlns:a16="http://schemas.microsoft.com/office/drawing/2014/main" id="{94032F27-834A-678B-210A-F32A38599C96}"/>
              </a:ext>
            </a:extLst>
          </p:cNvPr>
          <p:cNvSpPr/>
          <p:nvPr/>
        </p:nvSpPr>
        <p:spPr>
          <a:xfrm>
            <a:off x="829285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9293DDD8-0099-0010-B317-BAB7BD2AE379}"/>
              </a:ext>
            </a:extLst>
          </p:cNvPr>
          <p:cNvSpPr/>
          <p:nvPr/>
        </p:nvSpPr>
        <p:spPr>
          <a:xfrm flipH="1">
            <a:off x="184840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50585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单圆角 38">
            <a:extLst>
              <a:ext uri="{FF2B5EF4-FFF2-40B4-BE49-F238E27FC236}">
                <a16:creationId xmlns:a16="http://schemas.microsoft.com/office/drawing/2014/main" id="{02E5EB2C-F0B2-2391-C45D-22ABB70C6B94}"/>
              </a:ext>
            </a:extLst>
          </p:cNvPr>
          <p:cNvSpPr/>
          <p:nvPr/>
        </p:nvSpPr>
        <p:spPr>
          <a:xfrm>
            <a:off x="0" y="4659086"/>
            <a:ext cx="12192000" cy="2198914"/>
          </a:xfrm>
          <a:prstGeom prst="round1Rect">
            <a:avLst>
              <a:gd name="adj" fmla="val 27468"/>
            </a:avLst>
          </a:prstGeom>
          <a:gradFill>
            <a:gsLst>
              <a:gs pos="36000">
                <a:schemeClr val="accent2"/>
              </a:gs>
              <a:gs pos="0">
                <a:schemeClr val="accent3"/>
              </a:gs>
              <a:gs pos="95000">
                <a:schemeClr val="accent1"/>
              </a:gs>
            </a:gsLst>
            <a:lin ang="2700000" scaled="0"/>
          </a:gradFill>
          <a:ln>
            <a:noFill/>
          </a:ln>
          <a:effectLst>
            <a:outerShdw blurRad="355600" dist="139700" dir="16200000"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white"/>
                </a:solidFill>
                <a:effectLst/>
                <a:uLnTx/>
                <a:uFillTx/>
                <a:latin typeface="思源宋体 CN Medium"/>
                <a:ea typeface="思源宋体 CN Medium"/>
                <a:cs typeface="+mn-cs"/>
              </a:rPr>
              <a:t>`</a:t>
            </a:r>
            <a:endParaRPr kumimoji="0" lang="zh-CN" altLang="en-US" sz="1800" b="0" i="0" u="none" strike="noStrike" kern="1200" cap="none" spc="0" normalizeH="0" baseline="0" noProof="0" dirty="0">
              <a:ln>
                <a:noFill/>
              </a:ln>
              <a:solidFill>
                <a:prstClr val="white"/>
              </a:solidFill>
              <a:effectLst/>
              <a:uLnTx/>
              <a:uFillTx/>
              <a:latin typeface="思源宋体 CN Medium"/>
              <a:ea typeface="思源宋体 CN Medium"/>
              <a:cs typeface="+mn-cs"/>
            </a:endParaRPr>
          </a:p>
        </p:txBody>
      </p:sp>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grpSp>
        <p:nvGrpSpPr>
          <p:cNvPr id="44" name="组合 43">
            <a:extLst>
              <a:ext uri="{FF2B5EF4-FFF2-40B4-BE49-F238E27FC236}">
                <a16:creationId xmlns:a16="http://schemas.microsoft.com/office/drawing/2014/main" id="{0CE0A991-48FC-D302-78FF-DDCDD4F7C9C3}"/>
              </a:ext>
            </a:extLst>
          </p:cNvPr>
          <p:cNvGrpSpPr/>
          <p:nvPr/>
        </p:nvGrpSpPr>
        <p:grpSpPr>
          <a:xfrm>
            <a:off x="658813" y="1628940"/>
            <a:ext cx="2463070" cy="4311819"/>
            <a:chOff x="658813" y="1628940"/>
            <a:chExt cx="2463070" cy="4311819"/>
          </a:xfrm>
          <a:effectLst>
            <a:reflection blurRad="12700" stA="16000" endPos="16000" dir="5400000" sy="-100000" algn="bl" rotWithShape="0"/>
          </a:effectLst>
        </p:grpSpPr>
        <p:sp>
          <p:nvSpPr>
            <p:cNvPr id="3" name="矩形: 圆角 2">
              <a:extLst>
                <a:ext uri="{FF2B5EF4-FFF2-40B4-BE49-F238E27FC236}">
                  <a16:creationId xmlns:a16="http://schemas.microsoft.com/office/drawing/2014/main" id="{775A4222-382A-52D6-07F3-513583188539}"/>
                </a:ext>
              </a:extLst>
            </p:cNvPr>
            <p:cNvSpPr/>
            <p:nvPr/>
          </p:nvSpPr>
          <p:spPr>
            <a:xfrm>
              <a:off x="658813" y="1628940"/>
              <a:ext cx="2463070" cy="4311819"/>
            </a:xfrm>
            <a:prstGeom prst="roundRect">
              <a:avLst>
                <a:gd name="adj" fmla="val 4690"/>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5" name="文本框 4">
              <a:extLst>
                <a:ext uri="{FF2B5EF4-FFF2-40B4-BE49-F238E27FC236}">
                  <a16:creationId xmlns:a16="http://schemas.microsoft.com/office/drawing/2014/main" id="{6BAA648C-A0BE-BA0C-9CA3-295A7D8D87A7}"/>
                </a:ext>
              </a:extLst>
            </p:cNvPr>
            <p:cNvSpPr txBox="1"/>
            <p:nvPr/>
          </p:nvSpPr>
          <p:spPr>
            <a:xfrm>
              <a:off x="738930" y="4408519"/>
              <a:ext cx="2302836" cy="1188980"/>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endParaRPr kumimoji="0" lang="en-US" altLang="zh-CN" sz="14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p:txBody>
        </p:sp>
        <p:grpSp>
          <p:nvGrpSpPr>
            <p:cNvPr id="9" name="组合 8">
              <a:extLst>
                <a:ext uri="{FF2B5EF4-FFF2-40B4-BE49-F238E27FC236}">
                  <a16:creationId xmlns:a16="http://schemas.microsoft.com/office/drawing/2014/main" id="{5BBC0F75-4DD4-D157-28B1-2F3DDD03B9E3}"/>
                </a:ext>
              </a:extLst>
            </p:cNvPr>
            <p:cNvGrpSpPr/>
            <p:nvPr/>
          </p:nvGrpSpPr>
          <p:grpSpPr>
            <a:xfrm>
              <a:off x="1155860" y="1973512"/>
              <a:ext cx="1468976" cy="1468976"/>
              <a:chOff x="1371760" y="2051510"/>
              <a:chExt cx="1468976" cy="1468976"/>
            </a:xfrm>
          </p:grpSpPr>
          <p:sp>
            <p:nvSpPr>
              <p:cNvPr id="6" name="椭圆 5">
                <a:extLst>
                  <a:ext uri="{FF2B5EF4-FFF2-40B4-BE49-F238E27FC236}">
                    <a16:creationId xmlns:a16="http://schemas.microsoft.com/office/drawing/2014/main" id="{D0D3D899-3806-77D1-E79C-E39478964A2B}"/>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7" name="椭圆 6">
                <a:extLst>
                  <a:ext uri="{FF2B5EF4-FFF2-40B4-BE49-F238E27FC236}">
                    <a16:creationId xmlns:a16="http://schemas.microsoft.com/office/drawing/2014/main" id="{48F61450-C8ED-3559-DD85-2BDAC95EA41D}"/>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01</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sp>
          <p:nvSpPr>
            <p:cNvPr id="4" name="文本框 3">
              <a:extLst>
                <a:ext uri="{FF2B5EF4-FFF2-40B4-BE49-F238E27FC236}">
                  <a16:creationId xmlns:a16="http://schemas.microsoft.com/office/drawing/2014/main" id="{05A23A5C-3698-DF42-7A3F-32499A2158A5}"/>
                </a:ext>
              </a:extLst>
            </p:cNvPr>
            <p:cNvSpPr txBox="1"/>
            <p:nvPr/>
          </p:nvSpPr>
          <p:spPr>
            <a:xfrm>
              <a:off x="985072" y="3716809"/>
              <a:ext cx="181055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cs typeface="+mn-cs"/>
                </a:rPr>
                <a:t>请输入内容</a:t>
              </a:r>
            </a:p>
          </p:txBody>
        </p:sp>
        <p:cxnSp>
          <p:nvCxnSpPr>
            <p:cNvPr id="10" name="直接连接符 9">
              <a:extLst>
                <a:ext uri="{FF2B5EF4-FFF2-40B4-BE49-F238E27FC236}">
                  <a16:creationId xmlns:a16="http://schemas.microsoft.com/office/drawing/2014/main" id="{E34E7560-A755-80AC-D6F8-401FD2E055CF}"/>
                </a:ext>
              </a:extLst>
            </p:cNvPr>
            <p:cNvCxnSpPr>
              <a:cxnSpLocks/>
            </p:cNvCxnSpPr>
            <p:nvPr/>
          </p:nvCxnSpPr>
          <p:spPr>
            <a:xfrm>
              <a:off x="1680564" y="4282343"/>
              <a:ext cx="41956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id="{E996B7E3-1708-A7BE-C3EF-71A7C035542E}"/>
              </a:ext>
            </a:extLst>
          </p:cNvPr>
          <p:cNvGrpSpPr/>
          <p:nvPr/>
        </p:nvGrpSpPr>
        <p:grpSpPr>
          <a:xfrm>
            <a:off x="3460545" y="1395260"/>
            <a:ext cx="2463070" cy="4311819"/>
            <a:chOff x="3460545" y="1395260"/>
            <a:chExt cx="2463070" cy="4311819"/>
          </a:xfrm>
          <a:effectLst>
            <a:reflection blurRad="12700" stA="16000" endPos="16000" dir="5400000" sy="-100000" algn="bl" rotWithShape="0"/>
          </a:effectLst>
        </p:grpSpPr>
        <p:sp>
          <p:nvSpPr>
            <p:cNvPr id="16" name="矩形: 圆角 15">
              <a:extLst>
                <a:ext uri="{FF2B5EF4-FFF2-40B4-BE49-F238E27FC236}">
                  <a16:creationId xmlns:a16="http://schemas.microsoft.com/office/drawing/2014/main" id="{89CAD68F-D002-30B4-8EC9-859098201E8E}"/>
                </a:ext>
              </a:extLst>
            </p:cNvPr>
            <p:cNvSpPr/>
            <p:nvPr/>
          </p:nvSpPr>
          <p:spPr>
            <a:xfrm>
              <a:off x="3460545" y="1395260"/>
              <a:ext cx="2463070" cy="4311819"/>
            </a:xfrm>
            <a:prstGeom prst="roundRect">
              <a:avLst>
                <a:gd name="adj" fmla="val 4690"/>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17" name="文本框 16">
              <a:extLst>
                <a:ext uri="{FF2B5EF4-FFF2-40B4-BE49-F238E27FC236}">
                  <a16:creationId xmlns:a16="http://schemas.microsoft.com/office/drawing/2014/main" id="{ECEE45AD-4170-F526-F6EE-18B7696560CC}"/>
                </a:ext>
              </a:extLst>
            </p:cNvPr>
            <p:cNvSpPr txBox="1"/>
            <p:nvPr/>
          </p:nvSpPr>
          <p:spPr>
            <a:xfrm>
              <a:off x="3540662" y="4174839"/>
              <a:ext cx="2302836" cy="11898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endParaRPr kumimoji="0" lang="en-US" altLang="zh-CN" sz="14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p:txBody>
        </p:sp>
        <p:grpSp>
          <p:nvGrpSpPr>
            <p:cNvPr id="18" name="组合 17">
              <a:extLst>
                <a:ext uri="{FF2B5EF4-FFF2-40B4-BE49-F238E27FC236}">
                  <a16:creationId xmlns:a16="http://schemas.microsoft.com/office/drawing/2014/main" id="{6C7D86F2-BCE6-407B-3759-D99FE3142EBD}"/>
                </a:ext>
              </a:extLst>
            </p:cNvPr>
            <p:cNvGrpSpPr/>
            <p:nvPr/>
          </p:nvGrpSpPr>
          <p:grpSpPr>
            <a:xfrm>
              <a:off x="3957592" y="1739832"/>
              <a:ext cx="1468976" cy="1468976"/>
              <a:chOff x="1371760" y="2051510"/>
              <a:chExt cx="1468976" cy="1468976"/>
            </a:xfrm>
          </p:grpSpPr>
          <p:sp>
            <p:nvSpPr>
              <p:cNvPr id="21" name="椭圆 20">
                <a:extLst>
                  <a:ext uri="{FF2B5EF4-FFF2-40B4-BE49-F238E27FC236}">
                    <a16:creationId xmlns:a16="http://schemas.microsoft.com/office/drawing/2014/main" id="{938839A6-E24A-58CC-FBDC-00DC67967250}"/>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22" name="椭圆 21">
                <a:extLst>
                  <a:ext uri="{FF2B5EF4-FFF2-40B4-BE49-F238E27FC236}">
                    <a16:creationId xmlns:a16="http://schemas.microsoft.com/office/drawing/2014/main" id="{D2C80B47-60A6-F846-2E25-826C02F402AA}"/>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02</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sp>
          <p:nvSpPr>
            <p:cNvPr id="19" name="文本框 18">
              <a:extLst>
                <a:ext uri="{FF2B5EF4-FFF2-40B4-BE49-F238E27FC236}">
                  <a16:creationId xmlns:a16="http://schemas.microsoft.com/office/drawing/2014/main" id="{36495F07-3AC4-B4F5-8609-ED71302061BB}"/>
                </a:ext>
              </a:extLst>
            </p:cNvPr>
            <p:cNvSpPr txBox="1"/>
            <p:nvPr/>
          </p:nvSpPr>
          <p:spPr>
            <a:xfrm>
              <a:off x="3678304" y="3483129"/>
              <a:ext cx="2027552" cy="47618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cs typeface="+mn-cs"/>
                </a:rPr>
                <a:t>请输入内容</a:t>
              </a:r>
            </a:p>
          </p:txBody>
        </p:sp>
        <p:cxnSp>
          <p:nvCxnSpPr>
            <p:cNvPr id="20" name="直接连接符 19">
              <a:extLst>
                <a:ext uri="{FF2B5EF4-FFF2-40B4-BE49-F238E27FC236}">
                  <a16:creationId xmlns:a16="http://schemas.microsoft.com/office/drawing/2014/main" id="{21133B66-84DB-C5BB-AD7A-BA07B5B7465A}"/>
                </a:ext>
              </a:extLst>
            </p:cNvPr>
            <p:cNvCxnSpPr>
              <a:cxnSpLocks/>
            </p:cNvCxnSpPr>
            <p:nvPr/>
          </p:nvCxnSpPr>
          <p:spPr>
            <a:xfrm>
              <a:off x="4482296" y="4048663"/>
              <a:ext cx="41956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C2D748AC-FCB1-0910-8D27-C99C317564AC}"/>
              </a:ext>
            </a:extLst>
          </p:cNvPr>
          <p:cNvGrpSpPr/>
          <p:nvPr/>
        </p:nvGrpSpPr>
        <p:grpSpPr>
          <a:xfrm>
            <a:off x="6262277" y="1628940"/>
            <a:ext cx="2463070" cy="4311819"/>
            <a:chOff x="6262277" y="1628940"/>
            <a:chExt cx="2463070" cy="4311819"/>
          </a:xfrm>
          <a:effectLst>
            <a:reflection blurRad="12700" stA="16000" endPos="16000" dir="5400000" sy="-100000" algn="bl" rotWithShape="0"/>
          </a:effectLst>
        </p:grpSpPr>
        <p:sp>
          <p:nvSpPr>
            <p:cNvPr id="24" name="矩形: 圆角 23">
              <a:extLst>
                <a:ext uri="{FF2B5EF4-FFF2-40B4-BE49-F238E27FC236}">
                  <a16:creationId xmlns:a16="http://schemas.microsoft.com/office/drawing/2014/main" id="{3BBC3B51-560A-0ECF-82A2-C467F0728F40}"/>
                </a:ext>
              </a:extLst>
            </p:cNvPr>
            <p:cNvSpPr/>
            <p:nvPr/>
          </p:nvSpPr>
          <p:spPr>
            <a:xfrm>
              <a:off x="6262277" y="1628940"/>
              <a:ext cx="2463070" cy="4311819"/>
            </a:xfrm>
            <a:prstGeom prst="roundRect">
              <a:avLst>
                <a:gd name="adj" fmla="val 4690"/>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25" name="文本框 24">
              <a:extLst>
                <a:ext uri="{FF2B5EF4-FFF2-40B4-BE49-F238E27FC236}">
                  <a16:creationId xmlns:a16="http://schemas.microsoft.com/office/drawing/2014/main" id="{0E557E5A-9289-BFB0-7F1B-DD96001B1100}"/>
                </a:ext>
              </a:extLst>
            </p:cNvPr>
            <p:cNvSpPr txBox="1"/>
            <p:nvPr/>
          </p:nvSpPr>
          <p:spPr>
            <a:xfrm>
              <a:off x="6342394" y="4408519"/>
              <a:ext cx="2302836" cy="11898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endParaRPr kumimoji="0" lang="en-US" altLang="zh-CN" sz="14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p:txBody>
        </p:sp>
        <p:grpSp>
          <p:nvGrpSpPr>
            <p:cNvPr id="26" name="组合 25">
              <a:extLst>
                <a:ext uri="{FF2B5EF4-FFF2-40B4-BE49-F238E27FC236}">
                  <a16:creationId xmlns:a16="http://schemas.microsoft.com/office/drawing/2014/main" id="{031A1202-CFC6-11A6-0628-01DBDB12D343}"/>
                </a:ext>
              </a:extLst>
            </p:cNvPr>
            <p:cNvGrpSpPr/>
            <p:nvPr/>
          </p:nvGrpSpPr>
          <p:grpSpPr>
            <a:xfrm>
              <a:off x="6759324" y="1973512"/>
              <a:ext cx="1468976" cy="1468976"/>
              <a:chOff x="1371760" y="2051510"/>
              <a:chExt cx="1468976" cy="1468976"/>
            </a:xfrm>
          </p:grpSpPr>
          <p:sp>
            <p:nvSpPr>
              <p:cNvPr id="29" name="椭圆 28">
                <a:extLst>
                  <a:ext uri="{FF2B5EF4-FFF2-40B4-BE49-F238E27FC236}">
                    <a16:creationId xmlns:a16="http://schemas.microsoft.com/office/drawing/2014/main" id="{D802AB30-1AD3-70EF-84B6-2105B5E5F084}"/>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30" name="椭圆 29">
                <a:extLst>
                  <a:ext uri="{FF2B5EF4-FFF2-40B4-BE49-F238E27FC236}">
                    <a16:creationId xmlns:a16="http://schemas.microsoft.com/office/drawing/2014/main" id="{2ED07679-B8B3-E7BD-B14E-EDA6C0AA261A}"/>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03</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sp>
          <p:nvSpPr>
            <p:cNvPr id="27" name="文本框 26">
              <a:extLst>
                <a:ext uri="{FF2B5EF4-FFF2-40B4-BE49-F238E27FC236}">
                  <a16:creationId xmlns:a16="http://schemas.microsoft.com/office/drawing/2014/main" id="{515A0DFF-D8AF-A409-CB10-E505DFAA0979}"/>
                </a:ext>
              </a:extLst>
            </p:cNvPr>
            <p:cNvSpPr txBox="1"/>
            <p:nvPr/>
          </p:nvSpPr>
          <p:spPr>
            <a:xfrm>
              <a:off x="6588536" y="3716809"/>
              <a:ext cx="181055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cs typeface="+mn-cs"/>
                </a:rPr>
                <a:t>请输入内容</a:t>
              </a:r>
            </a:p>
          </p:txBody>
        </p:sp>
        <p:cxnSp>
          <p:nvCxnSpPr>
            <p:cNvPr id="28" name="直接连接符 27">
              <a:extLst>
                <a:ext uri="{FF2B5EF4-FFF2-40B4-BE49-F238E27FC236}">
                  <a16:creationId xmlns:a16="http://schemas.microsoft.com/office/drawing/2014/main" id="{5D17DBEF-B09D-9207-643A-ED100EBF6DF9}"/>
                </a:ext>
              </a:extLst>
            </p:cNvPr>
            <p:cNvCxnSpPr>
              <a:cxnSpLocks/>
            </p:cNvCxnSpPr>
            <p:nvPr/>
          </p:nvCxnSpPr>
          <p:spPr>
            <a:xfrm>
              <a:off x="7284028" y="4282343"/>
              <a:ext cx="41956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id="{946637EC-4630-EED2-7A1F-EC4DFDBB5F7C}"/>
              </a:ext>
            </a:extLst>
          </p:cNvPr>
          <p:cNvGrpSpPr/>
          <p:nvPr/>
        </p:nvGrpSpPr>
        <p:grpSpPr>
          <a:xfrm>
            <a:off x="9064009" y="1395260"/>
            <a:ext cx="2463070" cy="4311819"/>
            <a:chOff x="9064009" y="1395260"/>
            <a:chExt cx="2463070" cy="4311819"/>
          </a:xfrm>
          <a:effectLst>
            <a:reflection blurRad="12700" stA="16000" endPos="16000" dir="5400000" sy="-100000" algn="bl" rotWithShape="0"/>
          </a:effectLst>
        </p:grpSpPr>
        <p:sp>
          <p:nvSpPr>
            <p:cNvPr id="32" name="矩形: 圆角 31">
              <a:extLst>
                <a:ext uri="{FF2B5EF4-FFF2-40B4-BE49-F238E27FC236}">
                  <a16:creationId xmlns:a16="http://schemas.microsoft.com/office/drawing/2014/main" id="{7128F597-24ED-5872-2548-12C30A5ADB12}"/>
                </a:ext>
              </a:extLst>
            </p:cNvPr>
            <p:cNvSpPr/>
            <p:nvPr/>
          </p:nvSpPr>
          <p:spPr>
            <a:xfrm>
              <a:off x="9064009" y="1395260"/>
              <a:ext cx="2463070" cy="4311819"/>
            </a:xfrm>
            <a:prstGeom prst="roundRect">
              <a:avLst>
                <a:gd name="adj" fmla="val 4690"/>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33" name="文本框 32">
              <a:extLst>
                <a:ext uri="{FF2B5EF4-FFF2-40B4-BE49-F238E27FC236}">
                  <a16:creationId xmlns:a16="http://schemas.microsoft.com/office/drawing/2014/main" id="{D1A5CF7B-93FD-C194-BA6F-43FE0B7ACDBE}"/>
                </a:ext>
              </a:extLst>
            </p:cNvPr>
            <p:cNvSpPr txBox="1"/>
            <p:nvPr/>
          </p:nvSpPr>
          <p:spPr>
            <a:xfrm>
              <a:off x="9144126" y="4174839"/>
              <a:ext cx="2302836" cy="11898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endParaRPr kumimoji="0" lang="en-US" altLang="zh-CN" sz="1400" b="0" i="0" u="none" strike="noStrike" kern="1200" cap="none" spc="0" normalizeH="0" baseline="0" noProof="0" dirty="0">
                <a:ln>
                  <a:noFill/>
                </a:ln>
                <a:solidFill>
                  <a:schemeClr val="tx1">
                    <a:lumMod val="75000"/>
                    <a:lumOff val="25000"/>
                    <a:alpha val="75000"/>
                  </a:schemeClr>
                </a:solidFill>
                <a:effectLst/>
                <a:uLnTx/>
                <a:uFillTx/>
                <a:latin typeface="+mn-ea"/>
                <a:cs typeface="+mn-cs"/>
              </a:endParaRP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a:p>
              <a:pPr algn="ctr">
                <a:lnSpc>
                  <a:spcPct val="130000"/>
                </a:lnSpc>
                <a:defRPr/>
              </a:pPr>
              <a:r>
                <a:rPr kumimoji="0" lang="zh-CN" altLang="en-US" sz="1400" b="0" i="0" u="none" strike="noStrike" kern="1200" cap="none" spc="0" normalizeH="0" baseline="0" noProof="0" dirty="0">
                  <a:ln>
                    <a:noFill/>
                  </a:ln>
                  <a:solidFill>
                    <a:schemeClr val="tx1">
                      <a:lumMod val="75000"/>
                      <a:lumOff val="25000"/>
                      <a:alpha val="75000"/>
                    </a:schemeClr>
                  </a:solidFill>
                  <a:effectLst/>
                  <a:uLnTx/>
                  <a:uFillTx/>
                  <a:latin typeface="+mn-ea"/>
                  <a:cs typeface="+mn-cs"/>
                </a:rPr>
                <a:t>请输入文字内容</a:t>
              </a:r>
            </a:p>
          </p:txBody>
        </p:sp>
        <p:grpSp>
          <p:nvGrpSpPr>
            <p:cNvPr id="34" name="组合 33">
              <a:extLst>
                <a:ext uri="{FF2B5EF4-FFF2-40B4-BE49-F238E27FC236}">
                  <a16:creationId xmlns:a16="http://schemas.microsoft.com/office/drawing/2014/main" id="{7354F8F4-03A5-C4E1-23D8-9BDB9F5ACDA5}"/>
                </a:ext>
              </a:extLst>
            </p:cNvPr>
            <p:cNvGrpSpPr/>
            <p:nvPr/>
          </p:nvGrpSpPr>
          <p:grpSpPr>
            <a:xfrm>
              <a:off x="9561056" y="1739832"/>
              <a:ext cx="1468976" cy="1468976"/>
              <a:chOff x="1371760" y="2051510"/>
              <a:chExt cx="1468976" cy="1468976"/>
            </a:xfrm>
          </p:grpSpPr>
          <p:sp>
            <p:nvSpPr>
              <p:cNvPr id="37" name="椭圆 36">
                <a:extLst>
                  <a:ext uri="{FF2B5EF4-FFF2-40B4-BE49-F238E27FC236}">
                    <a16:creationId xmlns:a16="http://schemas.microsoft.com/office/drawing/2014/main" id="{3F6D03B3-8B8D-CF14-462F-51A6F4450A99}"/>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38" name="椭圆 37">
                <a:extLst>
                  <a:ext uri="{FF2B5EF4-FFF2-40B4-BE49-F238E27FC236}">
                    <a16:creationId xmlns:a16="http://schemas.microsoft.com/office/drawing/2014/main" id="{4C68F7F4-B14A-562C-6BDE-357CCE55DBB7}"/>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04</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sp>
          <p:nvSpPr>
            <p:cNvPr id="35" name="文本框 34">
              <a:extLst>
                <a:ext uri="{FF2B5EF4-FFF2-40B4-BE49-F238E27FC236}">
                  <a16:creationId xmlns:a16="http://schemas.microsoft.com/office/drawing/2014/main" id="{6407086E-2F85-C31A-BB64-3DC7CEC3F3C2}"/>
                </a:ext>
              </a:extLst>
            </p:cNvPr>
            <p:cNvSpPr txBox="1"/>
            <p:nvPr/>
          </p:nvSpPr>
          <p:spPr>
            <a:xfrm>
              <a:off x="9384160" y="3483129"/>
              <a:ext cx="1822768"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cs typeface="+mn-cs"/>
                </a:rPr>
                <a:t>请输入内容</a:t>
              </a:r>
            </a:p>
          </p:txBody>
        </p:sp>
        <p:cxnSp>
          <p:nvCxnSpPr>
            <p:cNvPr id="36" name="直接连接符 35">
              <a:extLst>
                <a:ext uri="{FF2B5EF4-FFF2-40B4-BE49-F238E27FC236}">
                  <a16:creationId xmlns:a16="http://schemas.microsoft.com/office/drawing/2014/main" id="{52BC0692-B168-9430-2694-36BBF20F1839}"/>
                </a:ext>
              </a:extLst>
            </p:cNvPr>
            <p:cNvCxnSpPr>
              <a:cxnSpLocks/>
            </p:cNvCxnSpPr>
            <p:nvPr/>
          </p:nvCxnSpPr>
          <p:spPr>
            <a:xfrm>
              <a:off x="10085760" y="4048663"/>
              <a:ext cx="41956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0918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矩形: 单圆角 131">
            <a:extLst>
              <a:ext uri="{FF2B5EF4-FFF2-40B4-BE49-F238E27FC236}">
                <a16:creationId xmlns:a16="http://schemas.microsoft.com/office/drawing/2014/main" id="{D815C6FC-F713-D799-DE3D-7FBEE6417908}"/>
              </a:ext>
            </a:extLst>
          </p:cNvPr>
          <p:cNvSpPr/>
          <p:nvPr/>
        </p:nvSpPr>
        <p:spPr>
          <a:xfrm>
            <a:off x="0" y="4659086"/>
            <a:ext cx="12192000" cy="2198914"/>
          </a:xfrm>
          <a:prstGeom prst="round1Rect">
            <a:avLst>
              <a:gd name="adj" fmla="val 27468"/>
            </a:avLst>
          </a:prstGeom>
          <a:gradFill>
            <a:gsLst>
              <a:gs pos="36000">
                <a:schemeClr val="accent2"/>
              </a:gs>
              <a:gs pos="0">
                <a:schemeClr val="accent3"/>
              </a:gs>
              <a:gs pos="95000">
                <a:schemeClr val="accent1"/>
              </a:gs>
            </a:gsLst>
            <a:lin ang="2700000" scaled="0"/>
          </a:gradFill>
          <a:ln>
            <a:noFill/>
          </a:ln>
          <a:effectLst>
            <a:outerShdw blurRad="355600" dist="139700" dir="16200000"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white"/>
                </a:solidFill>
                <a:effectLst/>
                <a:uLnTx/>
                <a:uFillTx/>
                <a:latin typeface="思源宋体 CN Medium"/>
                <a:ea typeface="思源宋体 CN Medium"/>
                <a:cs typeface="+mn-cs"/>
              </a:rPr>
              <a:t>`</a:t>
            </a:r>
            <a:endParaRPr kumimoji="0" lang="zh-CN" altLang="en-US" sz="1800" b="0" i="0" u="none" strike="noStrike" kern="1200" cap="none" spc="0" normalizeH="0" baseline="0" noProof="0" dirty="0">
              <a:ln>
                <a:noFill/>
              </a:ln>
              <a:solidFill>
                <a:prstClr val="white"/>
              </a:solidFill>
              <a:effectLst/>
              <a:uLnTx/>
              <a:uFillTx/>
              <a:latin typeface="思源宋体 CN Medium"/>
              <a:ea typeface="思源宋体 CN Medium"/>
              <a:cs typeface="+mn-cs"/>
            </a:endParaRPr>
          </a:p>
        </p:txBody>
      </p:sp>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grpSp>
        <p:nvGrpSpPr>
          <p:cNvPr id="131" name="组合 130">
            <a:extLst>
              <a:ext uri="{FF2B5EF4-FFF2-40B4-BE49-F238E27FC236}">
                <a16:creationId xmlns:a16="http://schemas.microsoft.com/office/drawing/2014/main" id="{FB2B2CBE-19E5-7677-6519-68C0A018954B}"/>
              </a:ext>
            </a:extLst>
          </p:cNvPr>
          <p:cNvGrpSpPr/>
          <p:nvPr/>
        </p:nvGrpSpPr>
        <p:grpSpPr>
          <a:xfrm>
            <a:off x="781014" y="1334361"/>
            <a:ext cx="3021454" cy="4546321"/>
            <a:chOff x="781014" y="1334361"/>
            <a:chExt cx="3021454" cy="4546321"/>
          </a:xfrm>
        </p:grpSpPr>
        <p:sp>
          <p:nvSpPr>
            <p:cNvPr id="3" name="矩形: 圆角 2">
              <a:extLst>
                <a:ext uri="{FF2B5EF4-FFF2-40B4-BE49-F238E27FC236}">
                  <a16:creationId xmlns:a16="http://schemas.microsoft.com/office/drawing/2014/main" id="{F6036F65-72B1-D64C-0175-0A869BAEAC27}"/>
                </a:ext>
              </a:extLst>
            </p:cNvPr>
            <p:cNvSpPr/>
            <p:nvPr/>
          </p:nvSpPr>
          <p:spPr>
            <a:xfrm>
              <a:off x="781014" y="1334361"/>
              <a:ext cx="3021454" cy="4546321"/>
            </a:xfrm>
            <a:prstGeom prst="roundRect">
              <a:avLst>
                <a:gd name="adj" fmla="val 5706"/>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j-ea"/>
                <a:ea typeface="+mj-ea"/>
              </a:endParaRPr>
            </a:p>
          </p:txBody>
        </p:sp>
        <p:sp>
          <p:nvSpPr>
            <p:cNvPr id="6" name="文本框 5">
              <a:extLst>
                <a:ext uri="{FF2B5EF4-FFF2-40B4-BE49-F238E27FC236}">
                  <a16:creationId xmlns:a16="http://schemas.microsoft.com/office/drawing/2014/main" id="{AA9570C0-B3C4-34D7-4581-E8E41DFCB924}"/>
                </a:ext>
              </a:extLst>
            </p:cNvPr>
            <p:cNvSpPr txBox="1"/>
            <p:nvPr/>
          </p:nvSpPr>
          <p:spPr>
            <a:xfrm>
              <a:off x="1361543" y="3244521"/>
              <a:ext cx="1860398"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r>
                <a:rPr lang="zh-CN" altLang="en-US" dirty="0"/>
                <a:t>请输入内容</a:t>
              </a:r>
              <a:endParaRPr lang="en-US" altLang="zh-CN" dirty="0"/>
            </a:p>
          </p:txBody>
        </p:sp>
        <p:sp>
          <p:nvSpPr>
            <p:cNvPr id="34" name="文本框 33">
              <a:extLst>
                <a:ext uri="{FF2B5EF4-FFF2-40B4-BE49-F238E27FC236}">
                  <a16:creationId xmlns:a16="http://schemas.microsoft.com/office/drawing/2014/main" id="{AA299B4C-5DEF-365C-31EE-07A633DE546F}"/>
                </a:ext>
              </a:extLst>
            </p:cNvPr>
            <p:cNvSpPr txBox="1"/>
            <p:nvPr/>
          </p:nvSpPr>
          <p:spPr>
            <a:xfrm>
              <a:off x="1452816" y="4001633"/>
              <a:ext cx="1677850" cy="369332"/>
            </a:xfrm>
            <a:prstGeom prst="rect">
              <a:avLst/>
            </a:prstGeom>
            <a:noFill/>
          </p:spPr>
          <p:txBody>
            <a:bodyPr wrap="square">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cap="none" spc="0" normalizeH="0" baseline="0">
                  <a:ln>
                    <a:noFill/>
                  </a:ln>
                  <a:solidFill>
                    <a:schemeClr val="tx1">
                      <a:lumMod val="75000"/>
                      <a:lumOff val="2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35" name="文本框 34">
              <a:extLst>
                <a:ext uri="{FF2B5EF4-FFF2-40B4-BE49-F238E27FC236}">
                  <a16:creationId xmlns:a16="http://schemas.microsoft.com/office/drawing/2014/main" id="{A5D1AD59-D740-1F37-CADC-AAE47442BA0A}"/>
                </a:ext>
              </a:extLst>
            </p:cNvPr>
            <p:cNvSpPr txBox="1"/>
            <p:nvPr/>
          </p:nvSpPr>
          <p:spPr>
            <a:xfrm>
              <a:off x="1452816" y="4553855"/>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36" name="文本框 35">
              <a:extLst>
                <a:ext uri="{FF2B5EF4-FFF2-40B4-BE49-F238E27FC236}">
                  <a16:creationId xmlns:a16="http://schemas.microsoft.com/office/drawing/2014/main" id="{DF07BEC1-EDE0-C282-C27F-5B5E06C16CDA}"/>
                </a:ext>
              </a:extLst>
            </p:cNvPr>
            <p:cNvSpPr txBox="1"/>
            <p:nvPr/>
          </p:nvSpPr>
          <p:spPr>
            <a:xfrm>
              <a:off x="1452816" y="5106077"/>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cxnSp>
          <p:nvCxnSpPr>
            <p:cNvPr id="37" name="直接连接符 36">
              <a:extLst>
                <a:ext uri="{FF2B5EF4-FFF2-40B4-BE49-F238E27FC236}">
                  <a16:creationId xmlns:a16="http://schemas.microsoft.com/office/drawing/2014/main" id="{87C08A10-92B4-7C61-DE77-D74B87206921}"/>
                </a:ext>
              </a:extLst>
            </p:cNvPr>
            <p:cNvCxnSpPr>
              <a:cxnSpLocks/>
            </p:cNvCxnSpPr>
            <p:nvPr/>
          </p:nvCxnSpPr>
          <p:spPr>
            <a:xfrm>
              <a:off x="1361542" y="4462410"/>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23682913-FDE8-BE82-757D-D7D66AE344DB}"/>
                </a:ext>
              </a:extLst>
            </p:cNvPr>
            <p:cNvCxnSpPr>
              <a:cxnSpLocks/>
            </p:cNvCxnSpPr>
            <p:nvPr/>
          </p:nvCxnSpPr>
          <p:spPr>
            <a:xfrm>
              <a:off x="1361542" y="5014632"/>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FADF18A2-7452-B88D-B954-EB00E0231158}"/>
                </a:ext>
              </a:extLst>
            </p:cNvPr>
            <p:cNvCxnSpPr>
              <a:cxnSpLocks/>
            </p:cNvCxnSpPr>
            <p:nvPr/>
          </p:nvCxnSpPr>
          <p:spPr>
            <a:xfrm>
              <a:off x="1361542" y="5566854"/>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CFFFBE11-4ADB-A6B1-173E-AFC93A65D834}"/>
                </a:ext>
              </a:extLst>
            </p:cNvPr>
            <p:cNvGrpSpPr/>
            <p:nvPr/>
          </p:nvGrpSpPr>
          <p:grpSpPr>
            <a:xfrm>
              <a:off x="1557253" y="1461718"/>
              <a:ext cx="1468976" cy="1468976"/>
              <a:chOff x="1371760" y="2051510"/>
              <a:chExt cx="1468976" cy="1468976"/>
            </a:xfrm>
          </p:grpSpPr>
          <p:sp>
            <p:nvSpPr>
              <p:cNvPr id="52" name="椭圆 51">
                <a:extLst>
                  <a:ext uri="{FF2B5EF4-FFF2-40B4-BE49-F238E27FC236}">
                    <a16:creationId xmlns:a16="http://schemas.microsoft.com/office/drawing/2014/main" id="{D9F7C788-9018-BCBF-FC6E-DADE64B5C0D0}"/>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53" name="椭圆 52">
                <a:extLst>
                  <a:ext uri="{FF2B5EF4-FFF2-40B4-BE49-F238E27FC236}">
                    <a16:creationId xmlns:a16="http://schemas.microsoft.com/office/drawing/2014/main" id="{441F2B07-6938-9D5F-101E-D3878E4F0A84}"/>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01</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grpSp>
      <p:grpSp>
        <p:nvGrpSpPr>
          <p:cNvPr id="130" name="组合 129">
            <a:extLst>
              <a:ext uri="{FF2B5EF4-FFF2-40B4-BE49-F238E27FC236}">
                <a16:creationId xmlns:a16="http://schemas.microsoft.com/office/drawing/2014/main" id="{B562BB3E-794E-130A-5D1B-7FE8C1A9BEB1}"/>
              </a:ext>
            </a:extLst>
          </p:cNvPr>
          <p:cNvGrpSpPr/>
          <p:nvPr/>
        </p:nvGrpSpPr>
        <p:grpSpPr>
          <a:xfrm>
            <a:off x="4585273" y="1334361"/>
            <a:ext cx="3021454" cy="4546321"/>
            <a:chOff x="4585273" y="1334361"/>
            <a:chExt cx="3021454" cy="4546321"/>
          </a:xfrm>
        </p:grpSpPr>
        <p:sp>
          <p:nvSpPr>
            <p:cNvPr id="70" name="矩形: 圆角 69">
              <a:extLst>
                <a:ext uri="{FF2B5EF4-FFF2-40B4-BE49-F238E27FC236}">
                  <a16:creationId xmlns:a16="http://schemas.microsoft.com/office/drawing/2014/main" id="{FC46C726-C3AC-8119-141D-C9D10334B723}"/>
                </a:ext>
              </a:extLst>
            </p:cNvPr>
            <p:cNvSpPr/>
            <p:nvPr/>
          </p:nvSpPr>
          <p:spPr>
            <a:xfrm>
              <a:off x="4585273" y="1334361"/>
              <a:ext cx="3021454" cy="4546321"/>
            </a:xfrm>
            <a:prstGeom prst="roundRect">
              <a:avLst>
                <a:gd name="adj" fmla="val 5706"/>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j-ea"/>
                <a:ea typeface="+mj-ea"/>
              </a:endParaRPr>
            </a:p>
          </p:txBody>
        </p:sp>
        <p:sp>
          <p:nvSpPr>
            <p:cNvPr id="71" name="文本框 70">
              <a:extLst>
                <a:ext uri="{FF2B5EF4-FFF2-40B4-BE49-F238E27FC236}">
                  <a16:creationId xmlns:a16="http://schemas.microsoft.com/office/drawing/2014/main" id="{67990676-9FC7-7501-4631-6CF6578EC54B}"/>
                </a:ext>
              </a:extLst>
            </p:cNvPr>
            <p:cNvSpPr txBox="1"/>
            <p:nvPr/>
          </p:nvSpPr>
          <p:spPr>
            <a:xfrm>
              <a:off x="5165802" y="3244521"/>
              <a:ext cx="1860398"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r>
                <a:rPr lang="zh-CN" altLang="en-US" dirty="0"/>
                <a:t>请输入内容</a:t>
              </a:r>
              <a:endParaRPr lang="en-US" altLang="zh-CN" dirty="0"/>
            </a:p>
          </p:txBody>
        </p:sp>
        <p:sp>
          <p:nvSpPr>
            <p:cNvPr id="72" name="文本框 71">
              <a:extLst>
                <a:ext uri="{FF2B5EF4-FFF2-40B4-BE49-F238E27FC236}">
                  <a16:creationId xmlns:a16="http://schemas.microsoft.com/office/drawing/2014/main" id="{DB1D93D3-39B3-247F-FB43-5FC383F0BB3D}"/>
                </a:ext>
              </a:extLst>
            </p:cNvPr>
            <p:cNvSpPr txBox="1"/>
            <p:nvPr/>
          </p:nvSpPr>
          <p:spPr>
            <a:xfrm>
              <a:off x="5257075" y="4001633"/>
              <a:ext cx="1677850" cy="369332"/>
            </a:xfrm>
            <a:prstGeom prst="rect">
              <a:avLst/>
            </a:prstGeom>
            <a:noFill/>
          </p:spPr>
          <p:txBody>
            <a:bodyPr wrap="square">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cap="none" spc="0" normalizeH="0" baseline="0">
                  <a:ln>
                    <a:noFill/>
                  </a:ln>
                  <a:solidFill>
                    <a:schemeClr val="tx1">
                      <a:lumMod val="75000"/>
                      <a:lumOff val="2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73" name="文本框 72">
              <a:extLst>
                <a:ext uri="{FF2B5EF4-FFF2-40B4-BE49-F238E27FC236}">
                  <a16:creationId xmlns:a16="http://schemas.microsoft.com/office/drawing/2014/main" id="{5BB7C01F-0133-C8EA-CCE8-F83EE7C39E65}"/>
                </a:ext>
              </a:extLst>
            </p:cNvPr>
            <p:cNvSpPr txBox="1"/>
            <p:nvPr/>
          </p:nvSpPr>
          <p:spPr>
            <a:xfrm>
              <a:off x="5257075" y="4553855"/>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74" name="文本框 73">
              <a:extLst>
                <a:ext uri="{FF2B5EF4-FFF2-40B4-BE49-F238E27FC236}">
                  <a16:creationId xmlns:a16="http://schemas.microsoft.com/office/drawing/2014/main" id="{0E66C76D-9DC3-C1D0-277D-C01401D2F287}"/>
                </a:ext>
              </a:extLst>
            </p:cNvPr>
            <p:cNvSpPr txBox="1"/>
            <p:nvPr/>
          </p:nvSpPr>
          <p:spPr>
            <a:xfrm>
              <a:off x="5257075" y="5106077"/>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cxnSp>
          <p:nvCxnSpPr>
            <p:cNvPr id="75" name="直接连接符 74">
              <a:extLst>
                <a:ext uri="{FF2B5EF4-FFF2-40B4-BE49-F238E27FC236}">
                  <a16:creationId xmlns:a16="http://schemas.microsoft.com/office/drawing/2014/main" id="{C590C050-2D7B-95DF-86CE-92D80F8E0E32}"/>
                </a:ext>
              </a:extLst>
            </p:cNvPr>
            <p:cNvCxnSpPr>
              <a:cxnSpLocks/>
            </p:cNvCxnSpPr>
            <p:nvPr/>
          </p:nvCxnSpPr>
          <p:spPr>
            <a:xfrm>
              <a:off x="5165801" y="4462410"/>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9598536A-6FF6-052E-14B7-0C960C6B4520}"/>
                </a:ext>
              </a:extLst>
            </p:cNvPr>
            <p:cNvCxnSpPr>
              <a:cxnSpLocks/>
            </p:cNvCxnSpPr>
            <p:nvPr/>
          </p:nvCxnSpPr>
          <p:spPr>
            <a:xfrm>
              <a:off x="5165801" y="5014632"/>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ECB8DBB3-9D44-C548-183F-1FA286B17220}"/>
                </a:ext>
              </a:extLst>
            </p:cNvPr>
            <p:cNvCxnSpPr>
              <a:cxnSpLocks/>
            </p:cNvCxnSpPr>
            <p:nvPr/>
          </p:nvCxnSpPr>
          <p:spPr>
            <a:xfrm>
              <a:off x="5165801" y="5566854"/>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a:extLst>
                <a:ext uri="{FF2B5EF4-FFF2-40B4-BE49-F238E27FC236}">
                  <a16:creationId xmlns:a16="http://schemas.microsoft.com/office/drawing/2014/main" id="{B9FB7D29-54DF-CB1D-0B30-99FAB3893FDD}"/>
                </a:ext>
              </a:extLst>
            </p:cNvPr>
            <p:cNvGrpSpPr/>
            <p:nvPr/>
          </p:nvGrpSpPr>
          <p:grpSpPr>
            <a:xfrm>
              <a:off x="5361512" y="1461718"/>
              <a:ext cx="1468976" cy="1468976"/>
              <a:chOff x="1371760" y="2051510"/>
              <a:chExt cx="1468976" cy="1468976"/>
            </a:xfrm>
          </p:grpSpPr>
          <p:sp>
            <p:nvSpPr>
              <p:cNvPr id="79" name="椭圆 78">
                <a:extLst>
                  <a:ext uri="{FF2B5EF4-FFF2-40B4-BE49-F238E27FC236}">
                    <a16:creationId xmlns:a16="http://schemas.microsoft.com/office/drawing/2014/main" id="{8C22518E-07B3-543C-95F4-12C860811422}"/>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80" name="椭圆 79">
                <a:extLst>
                  <a:ext uri="{FF2B5EF4-FFF2-40B4-BE49-F238E27FC236}">
                    <a16:creationId xmlns:a16="http://schemas.microsoft.com/office/drawing/2014/main" id="{1042998E-D351-D7F2-13B7-126E30EA9611}"/>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02</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grpSp>
      <p:grpSp>
        <p:nvGrpSpPr>
          <p:cNvPr id="129" name="组合 128">
            <a:extLst>
              <a:ext uri="{FF2B5EF4-FFF2-40B4-BE49-F238E27FC236}">
                <a16:creationId xmlns:a16="http://schemas.microsoft.com/office/drawing/2014/main" id="{53CB2AFE-CA9B-DD51-3A4B-B9D5B8445B4A}"/>
              </a:ext>
            </a:extLst>
          </p:cNvPr>
          <p:cNvGrpSpPr/>
          <p:nvPr/>
        </p:nvGrpSpPr>
        <p:grpSpPr>
          <a:xfrm>
            <a:off x="8389532" y="1334361"/>
            <a:ext cx="3021454" cy="4546321"/>
            <a:chOff x="8389532" y="1334361"/>
            <a:chExt cx="3021454" cy="4546321"/>
          </a:xfrm>
        </p:grpSpPr>
        <p:sp>
          <p:nvSpPr>
            <p:cNvPr id="82" name="矩形: 圆角 81">
              <a:extLst>
                <a:ext uri="{FF2B5EF4-FFF2-40B4-BE49-F238E27FC236}">
                  <a16:creationId xmlns:a16="http://schemas.microsoft.com/office/drawing/2014/main" id="{869A2C9B-92D3-B009-3B33-F2ADA0050683}"/>
                </a:ext>
              </a:extLst>
            </p:cNvPr>
            <p:cNvSpPr/>
            <p:nvPr/>
          </p:nvSpPr>
          <p:spPr>
            <a:xfrm>
              <a:off x="8389532" y="1334361"/>
              <a:ext cx="3021454" cy="4546321"/>
            </a:xfrm>
            <a:prstGeom prst="roundRect">
              <a:avLst>
                <a:gd name="adj" fmla="val 5706"/>
              </a:avLst>
            </a:prstGeom>
            <a:solidFill>
              <a:schemeClr val="bg1"/>
            </a:solidFill>
            <a:ln>
              <a:solidFill>
                <a:schemeClr val="accent2">
                  <a:lumMod val="20000"/>
                  <a:lumOff val="80000"/>
                  <a:alpha val="50000"/>
                </a:schemeClr>
              </a:solidFill>
            </a:ln>
            <a:effectLst>
              <a:outerShdw blurRad="508000" dist="762000" dir="5400000" sx="83000" sy="83000" algn="t"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mj-ea"/>
                <a:ea typeface="+mj-ea"/>
              </a:endParaRPr>
            </a:p>
          </p:txBody>
        </p:sp>
        <p:sp>
          <p:nvSpPr>
            <p:cNvPr id="83" name="文本框 82">
              <a:extLst>
                <a:ext uri="{FF2B5EF4-FFF2-40B4-BE49-F238E27FC236}">
                  <a16:creationId xmlns:a16="http://schemas.microsoft.com/office/drawing/2014/main" id="{AA87EB66-E8C5-CA30-9F42-743B3E44EFDE}"/>
                </a:ext>
              </a:extLst>
            </p:cNvPr>
            <p:cNvSpPr txBox="1"/>
            <p:nvPr/>
          </p:nvSpPr>
          <p:spPr>
            <a:xfrm>
              <a:off x="8970061" y="3244521"/>
              <a:ext cx="1860398"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r>
                <a:rPr lang="zh-CN" altLang="en-US" dirty="0"/>
                <a:t>请输入内容</a:t>
              </a:r>
              <a:endParaRPr lang="en-US" altLang="zh-CN" dirty="0"/>
            </a:p>
          </p:txBody>
        </p:sp>
        <p:sp>
          <p:nvSpPr>
            <p:cNvPr id="84" name="文本框 83">
              <a:extLst>
                <a:ext uri="{FF2B5EF4-FFF2-40B4-BE49-F238E27FC236}">
                  <a16:creationId xmlns:a16="http://schemas.microsoft.com/office/drawing/2014/main" id="{45A40309-4918-6A59-7F1A-5EA233A802B9}"/>
                </a:ext>
              </a:extLst>
            </p:cNvPr>
            <p:cNvSpPr txBox="1"/>
            <p:nvPr/>
          </p:nvSpPr>
          <p:spPr>
            <a:xfrm>
              <a:off x="9061334" y="4001633"/>
              <a:ext cx="1677850" cy="369332"/>
            </a:xfrm>
            <a:prstGeom prst="rect">
              <a:avLst/>
            </a:prstGeom>
            <a:noFill/>
          </p:spPr>
          <p:txBody>
            <a:bodyPr wrap="square">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cap="none" spc="0" normalizeH="0" baseline="0">
                  <a:ln>
                    <a:noFill/>
                  </a:ln>
                  <a:solidFill>
                    <a:schemeClr val="tx1">
                      <a:lumMod val="75000"/>
                      <a:lumOff val="2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85" name="文本框 84">
              <a:extLst>
                <a:ext uri="{FF2B5EF4-FFF2-40B4-BE49-F238E27FC236}">
                  <a16:creationId xmlns:a16="http://schemas.microsoft.com/office/drawing/2014/main" id="{19A39F57-61EE-FAA0-B319-82BE858173F7}"/>
                </a:ext>
              </a:extLst>
            </p:cNvPr>
            <p:cNvSpPr txBox="1"/>
            <p:nvPr/>
          </p:nvSpPr>
          <p:spPr>
            <a:xfrm>
              <a:off x="9061334" y="4553855"/>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sp>
          <p:nvSpPr>
            <p:cNvPr id="86" name="文本框 85">
              <a:extLst>
                <a:ext uri="{FF2B5EF4-FFF2-40B4-BE49-F238E27FC236}">
                  <a16:creationId xmlns:a16="http://schemas.microsoft.com/office/drawing/2014/main" id="{2A5E7D7E-5B6A-BD7F-0428-A5DE0EFDBFD4}"/>
                </a:ext>
              </a:extLst>
            </p:cNvPr>
            <p:cNvSpPr txBox="1"/>
            <p:nvPr/>
          </p:nvSpPr>
          <p:spPr>
            <a:xfrm>
              <a:off x="9061334" y="5106077"/>
              <a:ext cx="1677850" cy="36933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schemeClr val="tx1">
                      <a:lumMod val="95000"/>
                      <a:lumOff val="5000"/>
                      <a:alpha val="75000"/>
                    </a:schemeClr>
                  </a:solidFill>
                  <a:effectLst/>
                  <a:uLnTx/>
                  <a:uFillTx/>
                  <a:latin typeface="+mn-ea"/>
                </a:defRPr>
              </a:lvl1pPr>
            </a:lstStyle>
            <a:p>
              <a:pPr>
                <a:lnSpc>
                  <a:spcPct val="100000"/>
                </a:lnSpc>
              </a:pPr>
              <a:r>
                <a:rPr lang="zh-CN" altLang="en-US" sz="1800" dirty="0">
                  <a:solidFill>
                    <a:schemeClr val="tx1">
                      <a:lumMod val="95000"/>
                      <a:lumOff val="5000"/>
                      <a:alpha val="75000"/>
                    </a:schemeClr>
                  </a:solidFill>
                </a:rPr>
                <a:t>请输入文字</a:t>
              </a:r>
            </a:p>
          </p:txBody>
        </p:sp>
        <p:cxnSp>
          <p:nvCxnSpPr>
            <p:cNvPr id="87" name="直接连接符 86">
              <a:extLst>
                <a:ext uri="{FF2B5EF4-FFF2-40B4-BE49-F238E27FC236}">
                  <a16:creationId xmlns:a16="http://schemas.microsoft.com/office/drawing/2014/main" id="{14A49431-7356-DC43-308C-02529A8E9758}"/>
                </a:ext>
              </a:extLst>
            </p:cNvPr>
            <p:cNvCxnSpPr>
              <a:cxnSpLocks/>
            </p:cNvCxnSpPr>
            <p:nvPr/>
          </p:nvCxnSpPr>
          <p:spPr>
            <a:xfrm>
              <a:off x="8970060" y="4462410"/>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1DDA3C19-9BC3-A9A7-8644-939A1FAD7068}"/>
                </a:ext>
              </a:extLst>
            </p:cNvPr>
            <p:cNvCxnSpPr>
              <a:cxnSpLocks/>
            </p:cNvCxnSpPr>
            <p:nvPr/>
          </p:nvCxnSpPr>
          <p:spPr>
            <a:xfrm>
              <a:off x="8970060" y="5014632"/>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705BB2A4-06A9-183A-7A52-9ED87ADBC507}"/>
                </a:ext>
              </a:extLst>
            </p:cNvPr>
            <p:cNvCxnSpPr>
              <a:cxnSpLocks/>
            </p:cNvCxnSpPr>
            <p:nvPr/>
          </p:nvCxnSpPr>
          <p:spPr>
            <a:xfrm>
              <a:off x="8970060" y="5566854"/>
              <a:ext cx="1860398" cy="0"/>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416921EC-FA14-2296-BE3A-EC779CE502CE}"/>
                </a:ext>
              </a:extLst>
            </p:cNvPr>
            <p:cNvGrpSpPr/>
            <p:nvPr/>
          </p:nvGrpSpPr>
          <p:grpSpPr>
            <a:xfrm>
              <a:off x="9165771" y="1461718"/>
              <a:ext cx="1468976" cy="1468976"/>
              <a:chOff x="1371760" y="2051510"/>
              <a:chExt cx="1468976" cy="1468976"/>
            </a:xfrm>
          </p:grpSpPr>
          <p:sp>
            <p:nvSpPr>
              <p:cNvPr id="91" name="椭圆 90">
                <a:extLst>
                  <a:ext uri="{FF2B5EF4-FFF2-40B4-BE49-F238E27FC236}">
                    <a16:creationId xmlns:a16="http://schemas.microsoft.com/office/drawing/2014/main" id="{81C5CED8-D905-9054-6230-9461CB0F3A40}"/>
                  </a:ext>
                </a:extLst>
              </p:cNvPr>
              <p:cNvSpPr/>
              <p:nvPr/>
            </p:nvSpPr>
            <p:spPr>
              <a:xfrm>
                <a:off x="1371760" y="2051510"/>
                <a:ext cx="1468976" cy="1468976"/>
              </a:xfrm>
              <a:prstGeom prst="ellipse">
                <a:avLst/>
              </a:prstGeom>
              <a:gradFill flip="none" rotWithShape="1">
                <a:gsLst>
                  <a:gs pos="52000">
                    <a:schemeClr val="accent1">
                      <a:alpha val="0"/>
                    </a:schemeClr>
                  </a:gs>
                  <a:gs pos="100000">
                    <a:schemeClr val="accent2">
                      <a:alpha val="19000"/>
                    </a:schemeClr>
                  </a:gs>
                </a:gsLst>
                <a:path path="circle">
                  <a:fillToRect l="50000" t="50000" r="50000" b="50000"/>
                </a:path>
                <a:tileRect/>
              </a:gradFill>
              <a:ln w="9525">
                <a:gradFill flip="none" rotWithShape="1">
                  <a:gsLst>
                    <a:gs pos="0">
                      <a:schemeClr val="accent2">
                        <a:lumMod val="20000"/>
                        <a:lumOff val="80000"/>
                        <a:alpha val="50000"/>
                      </a:schemeClr>
                    </a:gs>
                    <a:gs pos="100000">
                      <a:schemeClr val="accent2">
                        <a:lumMod val="20000"/>
                        <a:lumOff val="80000"/>
                        <a:alpha val="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cs"/>
                </a:endParaRPr>
              </a:p>
            </p:txBody>
          </p:sp>
          <p:sp>
            <p:nvSpPr>
              <p:cNvPr id="92" name="椭圆 91">
                <a:extLst>
                  <a:ext uri="{FF2B5EF4-FFF2-40B4-BE49-F238E27FC236}">
                    <a16:creationId xmlns:a16="http://schemas.microsoft.com/office/drawing/2014/main" id="{DC2339B6-68B6-1009-9D88-568FB26B4B6F}"/>
                  </a:ext>
                </a:extLst>
              </p:cNvPr>
              <p:cNvSpPr/>
              <p:nvPr/>
            </p:nvSpPr>
            <p:spPr>
              <a:xfrm>
                <a:off x="1534915" y="2214663"/>
                <a:ext cx="1142666" cy="1142670"/>
              </a:xfrm>
              <a:prstGeom prst="ellipse">
                <a:avLst/>
              </a:prstGeom>
              <a:gradFill>
                <a:gsLst>
                  <a:gs pos="55000">
                    <a:schemeClr val="accent2"/>
                  </a:gs>
                  <a:gs pos="0">
                    <a:schemeClr val="accent3"/>
                  </a:gs>
                  <a:gs pos="100000">
                    <a:schemeClr val="accent1"/>
                  </a:gs>
                </a:gsLst>
                <a:path path="circle">
                  <a:fillToRect r="100000" b="100000"/>
                </a:path>
              </a:gradFill>
              <a:ln>
                <a:noFill/>
              </a:ln>
              <a:effectLst>
                <a:outerShdw blurRad="241300" dist="127000" dir="2700000" algn="tl"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mj-lt"/>
                    <a:ea typeface="思源黑体 CN Regular"/>
                    <a:cs typeface="+mn-cs"/>
                  </a:rPr>
                  <a:t>03</a:t>
                </a:r>
                <a:endParaRPr kumimoji="0" lang="zh-CN" altLang="en-US" sz="2800" b="0" i="0" u="none" strike="noStrike" kern="1200" cap="none" spc="0" normalizeH="0" baseline="0" noProof="0" dirty="0">
                  <a:ln>
                    <a:noFill/>
                  </a:ln>
                  <a:solidFill>
                    <a:prstClr val="white"/>
                  </a:solidFill>
                  <a:effectLst/>
                  <a:uLnTx/>
                  <a:uFillTx/>
                  <a:latin typeface="+mj-lt"/>
                  <a:ea typeface="思源黑体 CN Regular"/>
                  <a:cs typeface="+mn-cs"/>
                </a:endParaRPr>
              </a:p>
            </p:txBody>
          </p:sp>
        </p:grpSp>
      </p:grpSp>
      <p:grpSp>
        <p:nvGrpSpPr>
          <p:cNvPr id="46" name="组合 45">
            <a:extLst>
              <a:ext uri="{FF2B5EF4-FFF2-40B4-BE49-F238E27FC236}">
                <a16:creationId xmlns:a16="http://schemas.microsoft.com/office/drawing/2014/main" id="{D384FA73-3F3E-843D-ABA8-F15D7208A9AB}"/>
              </a:ext>
            </a:extLst>
          </p:cNvPr>
          <p:cNvGrpSpPr/>
          <p:nvPr/>
        </p:nvGrpSpPr>
        <p:grpSpPr>
          <a:xfrm>
            <a:off x="658813" y="6021379"/>
            <a:ext cx="10962170" cy="406921"/>
            <a:chOff x="695325" y="6358756"/>
            <a:chExt cx="10853739" cy="198835"/>
          </a:xfrm>
          <a:gradFill flip="none" rotWithShape="1">
            <a:gsLst>
              <a:gs pos="0">
                <a:schemeClr val="bg1">
                  <a:alpha val="0"/>
                </a:schemeClr>
              </a:gs>
              <a:gs pos="21000">
                <a:schemeClr val="bg1">
                  <a:alpha val="70000"/>
                </a:schemeClr>
              </a:gs>
              <a:gs pos="95000">
                <a:schemeClr val="accent2">
                  <a:lumMod val="20000"/>
                  <a:lumOff val="80000"/>
                </a:schemeClr>
              </a:gs>
            </a:gsLst>
            <a:lin ang="0" scaled="1"/>
            <a:tileRect/>
          </a:gradFill>
        </p:grpSpPr>
        <p:sp>
          <p:nvSpPr>
            <p:cNvPr id="47" name="矩形 46">
              <a:extLst>
                <a:ext uri="{FF2B5EF4-FFF2-40B4-BE49-F238E27FC236}">
                  <a16:creationId xmlns:a16="http://schemas.microsoft.com/office/drawing/2014/main" id="{2D0DB208-0A05-9A7C-79F0-7B4F7D1033BC}"/>
                </a:ext>
              </a:extLst>
            </p:cNvPr>
            <p:cNvSpPr/>
            <p:nvPr/>
          </p:nvSpPr>
          <p:spPr>
            <a:xfrm>
              <a:off x="695325" y="6485591"/>
              <a:ext cx="10476000" cy="7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ontserrat"/>
                <a:ea typeface="阿里巴巴普惠体 R"/>
                <a:cs typeface="+mn-cs"/>
              </a:endParaRPr>
            </a:p>
          </p:txBody>
        </p:sp>
        <p:sp>
          <p:nvSpPr>
            <p:cNvPr id="48" name="等腰三角形 47">
              <a:extLst>
                <a:ext uri="{FF2B5EF4-FFF2-40B4-BE49-F238E27FC236}">
                  <a16:creationId xmlns:a16="http://schemas.microsoft.com/office/drawing/2014/main" id="{E09EFDD3-735F-0B03-4C82-0689C26441D5}"/>
                </a:ext>
              </a:extLst>
            </p:cNvPr>
            <p:cNvSpPr/>
            <p:nvPr/>
          </p:nvSpPr>
          <p:spPr>
            <a:xfrm>
              <a:off x="10790847" y="6358756"/>
              <a:ext cx="758217" cy="19883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ontserrat"/>
                <a:ea typeface="阿里巴巴普惠体 R"/>
                <a:cs typeface="+mn-cs"/>
              </a:endParaRPr>
            </a:p>
          </p:txBody>
        </p:sp>
      </p:grpSp>
    </p:spTree>
    <p:extLst>
      <p:ext uri="{BB962C8B-B14F-4D97-AF65-F5344CB8AC3E}">
        <p14:creationId xmlns:p14="http://schemas.microsoft.com/office/powerpoint/2010/main" val="3097459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66000">
              <a:schemeClr val="accent1"/>
            </a:gs>
          </a:gsLst>
          <a:lin ang="2700000" scaled="1"/>
        </a:gra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7ADBEC05-FA29-B503-6D00-CB3472EF4E18}"/>
              </a:ext>
            </a:extLst>
          </p:cNvPr>
          <p:cNvPicPr>
            <a:picLocks noChangeAspect="1"/>
          </p:cNvPicPr>
          <p:nvPr/>
        </p:nvPicPr>
        <p:blipFill>
          <a:blip r:embed="rId2"/>
          <a:stretch>
            <a:fillRect/>
          </a:stretch>
        </p:blipFill>
        <p:spPr>
          <a:xfrm>
            <a:off x="0" y="0"/>
            <a:ext cx="12192000" cy="3200400"/>
          </a:xfrm>
          <a:prstGeom prst="rect">
            <a:avLst/>
          </a:prstGeom>
        </p:spPr>
      </p:pic>
      <p:sp>
        <p:nvSpPr>
          <p:cNvPr id="3" name="矩形: 圆顶角 2">
            <a:extLst>
              <a:ext uri="{FF2B5EF4-FFF2-40B4-BE49-F238E27FC236}">
                <a16:creationId xmlns:a16="http://schemas.microsoft.com/office/drawing/2014/main" id="{3A037311-9D9F-E83E-D211-C3851C11FC75}"/>
              </a:ext>
            </a:extLst>
          </p:cNvPr>
          <p:cNvSpPr/>
          <p:nvPr/>
        </p:nvSpPr>
        <p:spPr>
          <a:xfrm>
            <a:off x="0" y="3889093"/>
            <a:ext cx="12192000" cy="2968905"/>
          </a:xfrm>
          <a:prstGeom prst="round2SameRect">
            <a:avLst>
              <a:gd name="adj1" fmla="val 159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5E4B44C-E288-9423-6122-BD8BE9FBF95E}"/>
              </a:ext>
            </a:extLst>
          </p:cNvPr>
          <p:cNvSpPr txBox="1"/>
          <p:nvPr/>
        </p:nvSpPr>
        <p:spPr>
          <a:xfrm>
            <a:off x="3718800" y="4500506"/>
            <a:ext cx="4754400" cy="830997"/>
          </a:xfrm>
          <a:prstGeom prst="rect">
            <a:avLst/>
          </a:prstGeom>
          <a:noFill/>
        </p:spPr>
        <p:txBody>
          <a:bodyPr wrap="square" rtlCol="0">
            <a:spAutoFit/>
          </a:bodyPr>
          <a:lstStyle/>
          <a:p>
            <a:pPr algn="ctr"/>
            <a:r>
              <a:rPr lang="zh-CN" altLang="en-US" sz="4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0" name="组合 9">
            <a:extLst>
              <a:ext uri="{FF2B5EF4-FFF2-40B4-BE49-F238E27FC236}">
                <a16:creationId xmlns:a16="http://schemas.microsoft.com/office/drawing/2014/main" id="{C38F7085-0F0A-77CF-7AA8-06C23EFA2BA6}"/>
              </a:ext>
            </a:extLst>
          </p:cNvPr>
          <p:cNvGrpSpPr/>
          <p:nvPr/>
        </p:nvGrpSpPr>
        <p:grpSpPr>
          <a:xfrm>
            <a:off x="4523975" y="400697"/>
            <a:ext cx="3144050" cy="3144050"/>
            <a:chOff x="1158240" y="3253740"/>
            <a:chExt cx="1554480" cy="1554480"/>
          </a:xfrm>
        </p:grpSpPr>
        <p:sp>
          <p:nvSpPr>
            <p:cNvPr id="8" name="椭圆 7">
              <a:extLst>
                <a:ext uri="{FF2B5EF4-FFF2-40B4-BE49-F238E27FC236}">
                  <a16:creationId xmlns:a16="http://schemas.microsoft.com/office/drawing/2014/main" id="{E95A9D77-A969-8A5E-8484-F9DD6A38BA11}"/>
                </a:ext>
              </a:extLst>
            </p:cNvPr>
            <p:cNvSpPr/>
            <p:nvPr/>
          </p:nvSpPr>
          <p:spPr>
            <a:xfrm>
              <a:off x="1158240" y="3253740"/>
              <a:ext cx="1554480" cy="1554480"/>
            </a:xfrm>
            <a:prstGeom prst="ellipse">
              <a:avLst/>
            </a:prstGeom>
            <a:gradFill flip="none" rotWithShape="1">
              <a:gsLst>
                <a:gs pos="100000">
                  <a:schemeClr val="accent3">
                    <a:alpha val="24000"/>
                  </a:schemeClr>
                </a:gs>
                <a:gs pos="36000">
                  <a:schemeClr val="accent1">
                    <a:alpha val="0"/>
                  </a:schemeClr>
                </a:gs>
              </a:gsLst>
              <a:path path="shape">
                <a:fillToRect l="50000" t="50000" r="50000" b="50000"/>
              </a:path>
              <a:tileRect/>
            </a:gradFill>
            <a:ln w="9525">
              <a:gradFill flip="none" rotWithShape="1">
                <a:gsLst>
                  <a:gs pos="0">
                    <a:schemeClr val="accent3">
                      <a:alpha val="76000"/>
                    </a:schemeClr>
                  </a:gs>
                  <a:gs pos="100000">
                    <a:schemeClr val="accent2">
                      <a:alpha val="0"/>
                    </a:schemeClr>
                  </a:gs>
                </a:gsLst>
                <a:lin ang="27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6DD72-FA1F-50D4-467C-074CEE447E6F}"/>
                </a:ext>
              </a:extLst>
            </p:cNvPr>
            <p:cNvSpPr/>
            <p:nvPr/>
          </p:nvSpPr>
          <p:spPr>
            <a:xfrm>
              <a:off x="1310640" y="3406140"/>
              <a:ext cx="1249680" cy="1249680"/>
            </a:xfrm>
            <a:prstGeom prst="ellipse">
              <a:avLst/>
            </a:prstGeom>
            <a:gradFill flip="none" rotWithShape="1">
              <a:gsLst>
                <a:gs pos="20000">
                  <a:schemeClr val="accent3">
                    <a:lumMod val="2000"/>
                    <a:lumOff val="98000"/>
                  </a:schemeClr>
                </a:gs>
                <a:gs pos="95000">
                  <a:schemeClr val="accent2">
                    <a:lumMod val="20000"/>
                    <a:lumOff val="80000"/>
                  </a:schemeClr>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rPr>
                <a:t>04</a:t>
              </a:r>
              <a:endParaRPr lang="zh-CN" altLang="en-US"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endParaRPr>
            </a:p>
          </p:txBody>
        </p:sp>
      </p:grpSp>
      <p:sp>
        <p:nvSpPr>
          <p:cNvPr id="11" name="文本框 10">
            <a:extLst>
              <a:ext uri="{FF2B5EF4-FFF2-40B4-BE49-F238E27FC236}">
                <a16:creationId xmlns:a16="http://schemas.microsoft.com/office/drawing/2014/main" id="{53DC7C33-C9D2-BF45-DFE4-D9055B462364}"/>
              </a:ext>
            </a:extLst>
          </p:cNvPr>
          <p:cNvSpPr txBox="1"/>
          <p:nvPr/>
        </p:nvSpPr>
        <p:spPr>
          <a:xfrm>
            <a:off x="4007558" y="5284213"/>
            <a:ext cx="4176884" cy="584775"/>
          </a:xfrm>
          <a:prstGeom prst="rect">
            <a:avLst/>
          </a:prstGeom>
          <a:noFill/>
        </p:spPr>
        <p:txBody>
          <a:bodyPr wrap="square" rtlCol="0">
            <a:spAutoFit/>
          </a:bodyPr>
          <a:lstStyle/>
          <a:p>
            <a:pPr algn="ctr"/>
            <a:r>
              <a:rPr lang="en-US" altLang="zh-CN" sz="3200" dirty="0">
                <a:solidFill>
                  <a:schemeClr val="bg1">
                    <a:lumMod val="85000"/>
                  </a:schemeClr>
                </a:solidFill>
                <a:latin typeface="+mn-ea"/>
              </a:rPr>
              <a:t>Click Enter content</a:t>
            </a:r>
            <a:endParaRPr lang="zh-CN" altLang="en-US" sz="3200" dirty="0">
              <a:solidFill>
                <a:schemeClr val="bg1">
                  <a:lumMod val="85000"/>
                </a:schemeClr>
              </a:solidFill>
              <a:latin typeface="+mn-ea"/>
            </a:endParaRPr>
          </a:p>
        </p:txBody>
      </p:sp>
      <p:sp>
        <p:nvSpPr>
          <p:cNvPr id="4" name="任意多边形: 形状 3">
            <a:extLst>
              <a:ext uri="{FF2B5EF4-FFF2-40B4-BE49-F238E27FC236}">
                <a16:creationId xmlns:a16="http://schemas.microsoft.com/office/drawing/2014/main" id="{94032F27-834A-678B-210A-F32A38599C96}"/>
              </a:ext>
            </a:extLst>
          </p:cNvPr>
          <p:cNvSpPr/>
          <p:nvPr/>
        </p:nvSpPr>
        <p:spPr>
          <a:xfrm>
            <a:off x="829285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9293DDD8-0099-0010-B317-BAB7BD2AE379}"/>
              </a:ext>
            </a:extLst>
          </p:cNvPr>
          <p:cNvSpPr/>
          <p:nvPr/>
        </p:nvSpPr>
        <p:spPr>
          <a:xfrm flipH="1">
            <a:off x="184840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3931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4" name="任意多边形: 形状 3">
            <a:extLst>
              <a:ext uri="{FF2B5EF4-FFF2-40B4-BE49-F238E27FC236}">
                <a16:creationId xmlns:a16="http://schemas.microsoft.com/office/drawing/2014/main" id="{CE1F907C-ACE0-06C8-27EE-059753303359}"/>
              </a:ext>
            </a:extLst>
          </p:cNvPr>
          <p:cNvSpPr/>
          <p:nvPr/>
        </p:nvSpPr>
        <p:spPr>
          <a:xfrm>
            <a:off x="-219660" y="1259834"/>
            <a:ext cx="12631320" cy="5692830"/>
          </a:xfrm>
          <a:custGeom>
            <a:avLst/>
            <a:gdLst>
              <a:gd name="connsiteX0" fmla="*/ 12192000 w 12192000"/>
              <a:gd name="connsiteY0" fmla="*/ 0 h 5730185"/>
              <a:gd name="connsiteX1" fmla="*/ 12192000 w 12192000"/>
              <a:gd name="connsiteY1" fmla="*/ 5730185 h 5730185"/>
              <a:gd name="connsiteX2" fmla="*/ 0 w 12192000"/>
              <a:gd name="connsiteY2" fmla="*/ 5730185 h 5730185"/>
              <a:gd name="connsiteX3" fmla="*/ 0 w 12192000"/>
              <a:gd name="connsiteY3" fmla="*/ 3666184 h 5730185"/>
              <a:gd name="connsiteX4" fmla="*/ 149861 w 12192000"/>
              <a:gd name="connsiteY4" fmla="*/ 3694651 h 5730185"/>
              <a:gd name="connsiteX5" fmla="*/ 432226 w 12192000"/>
              <a:gd name="connsiteY5" fmla="*/ 3752189 h 5730185"/>
              <a:gd name="connsiteX6" fmla="*/ 3383090 w 12192000"/>
              <a:gd name="connsiteY6" fmla="*/ 3752189 h 5730185"/>
              <a:gd name="connsiteX7" fmla="*/ 6272480 w 12192000"/>
              <a:gd name="connsiteY7" fmla="*/ 1886309 h 5730185"/>
              <a:gd name="connsiteX8" fmla="*/ 9776631 w 12192000"/>
              <a:gd name="connsiteY8" fmla="*/ 1639354 h 5730185"/>
              <a:gd name="connsiteX9" fmla="*/ 12076951 w 12192000"/>
              <a:gd name="connsiteY9" fmla="*/ 83669 h 5730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5730185">
                <a:moveTo>
                  <a:pt x="12192000" y="0"/>
                </a:moveTo>
                <a:lnTo>
                  <a:pt x="12192000" y="5730185"/>
                </a:lnTo>
                <a:lnTo>
                  <a:pt x="0" y="5730185"/>
                </a:lnTo>
                <a:lnTo>
                  <a:pt x="0" y="3666184"/>
                </a:lnTo>
                <a:lnTo>
                  <a:pt x="149861" y="3694651"/>
                </a:lnTo>
                <a:cubicBezTo>
                  <a:pt x="239859" y="3713209"/>
                  <a:pt x="333874" y="3733181"/>
                  <a:pt x="432226" y="3752189"/>
                </a:cubicBezTo>
                <a:cubicBezTo>
                  <a:pt x="1219037" y="3904248"/>
                  <a:pt x="2409715" y="4063169"/>
                  <a:pt x="3383090" y="3752189"/>
                </a:cubicBezTo>
                <a:cubicBezTo>
                  <a:pt x="4356466" y="3441208"/>
                  <a:pt x="5206889" y="2238448"/>
                  <a:pt x="6272480" y="1886309"/>
                </a:cubicBezTo>
                <a:cubicBezTo>
                  <a:pt x="7338069" y="1534170"/>
                  <a:pt x="8711040" y="2000639"/>
                  <a:pt x="9776631" y="1639354"/>
                </a:cubicBezTo>
                <a:cubicBezTo>
                  <a:pt x="10575824" y="1368390"/>
                  <a:pt x="11418242" y="577792"/>
                  <a:pt x="12076951" y="83669"/>
                </a:cubicBezTo>
                <a:close/>
              </a:path>
            </a:pathLst>
          </a:custGeom>
          <a:gradFill flip="none" rotWithShape="1">
            <a:gsLst>
              <a:gs pos="0">
                <a:schemeClr val="accent3">
                  <a:alpha val="30000"/>
                </a:schemeClr>
              </a:gs>
              <a:gs pos="95000">
                <a:schemeClr val="accent2">
                  <a:alpha val="0"/>
                </a:schemeClr>
              </a:gs>
            </a:gsLst>
            <a:lin ang="5400000" scaled="1"/>
            <a:tileRect/>
          </a:gradFill>
          <a:ln w="60325">
            <a:gradFill>
              <a:gsLst>
                <a:gs pos="0">
                  <a:schemeClr val="accent3"/>
                </a:gs>
                <a:gs pos="95000">
                  <a:schemeClr val="accent2"/>
                </a:gs>
              </a:gsLst>
              <a:lin ang="0" scaled="0"/>
            </a:gradFill>
          </a:ln>
          <a:effectLst>
            <a:outerShdw blurRad="76200" dist="127000" dir="2700000" algn="tl"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grpSp>
        <p:nvGrpSpPr>
          <p:cNvPr id="20" name="组合 19">
            <a:extLst>
              <a:ext uri="{FF2B5EF4-FFF2-40B4-BE49-F238E27FC236}">
                <a16:creationId xmlns:a16="http://schemas.microsoft.com/office/drawing/2014/main" id="{9C347411-D5F9-73C8-89D9-9698C31784D4}"/>
              </a:ext>
            </a:extLst>
          </p:cNvPr>
          <p:cNvGrpSpPr/>
          <p:nvPr/>
        </p:nvGrpSpPr>
        <p:grpSpPr>
          <a:xfrm>
            <a:off x="3253364" y="5136501"/>
            <a:ext cx="2774828" cy="1091602"/>
            <a:chOff x="2687185" y="5102052"/>
            <a:chExt cx="2774828" cy="1091602"/>
          </a:xfrm>
        </p:grpSpPr>
        <p:sp>
          <p:nvSpPr>
            <p:cNvPr id="5" name="文本框 4">
              <a:extLst>
                <a:ext uri="{FF2B5EF4-FFF2-40B4-BE49-F238E27FC236}">
                  <a16:creationId xmlns:a16="http://schemas.microsoft.com/office/drawing/2014/main" id="{917430AA-DBAF-7CA1-CBCC-8BED0E677F89}"/>
                </a:ext>
              </a:extLst>
            </p:cNvPr>
            <p:cNvSpPr txBox="1"/>
            <p:nvPr/>
          </p:nvSpPr>
          <p:spPr>
            <a:xfrm>
              <a:off x="2687185" y="5102052"/>
              <a:ext cx="1964063" cy="461665"/>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pPr algn="l"/>
              <a:r>
                <a:rPr lang="zh-CN" altLang="en-US" dirty="0"/>
                <a:t>请输入内容</a:t>
              </a:r>
            </a:p>
          </p:txBody>
        </p:sp>
        <p:sp>
          <p:nvSpPr>
            <p:cNvPr id="6" name="文本框 5">
              <a:extLst>
                <a:ext uri="{FF2B5EF4-FFF2-40B4-BE49-F238E27FC236}">
                  <a16:creationId xmlns:a16="http://schemas.microsoft.com/office/drawing/2014/main" id="{8EC24888-A54A-74CE-6E37-F8B07E569F24}"/>
                </a:ext>
              </a:extLst>
            </p:cNvPr>
            <p:cNvSpPr txBox="1"/>
            <p:nvPr/>
          </p:nvSpPr>
          <p:spPr>
            <a:xfrm>
              <a:off x="2687185" y="5602530"/>
              <a:ext cx="2774828" cy="59112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HarmonyOS Sans Normal"/>
                  <a:cs typeface="+mn-cs"/>
                </a:rPr>
                <a:t>请输入文字内容请输入文字内容请输入文字内容</a:t>
              </a:r>
            </a:p>
          </p:txBody>
        </p:sp>
      </p:grpSp>
      <p:grpSp>
        <p:nvGrpSpPr>
          <p:cNvPr id="17" name="组合 16">
            <a:extLst>
              <a:ext uri="{FF2B5EF4-FFF2-40B4-BE49-F238E27FC236}">
                <a16:creationId xmlns:a16="http://schemas.microsoft.com/office/drawing/2014/main" id="{95534A45-50FC-3C18-C25B-B7D18011DC89}"/>
              </a:ext>
            </a:extLst>
          </p:cNvPr>
          <p:cNvGrpSpPr/>
          <p:nvPr/>
        </p:nvGrpSpPr>
        <p:grpSpPr>
          <a:xfrm>
            <a:off x="695324" y="2435834"/>
            <a:ext cx="2342515" cy="1368689"/>
            <a:chOff x="695324" y="2995066"/>
            <a:chExt cx="2342515" cy="1368689"/>
          </a:xfrm>
        </p:grpSpPr>
        <p:sp>
          <p:nvSpPr>
            <p:cNvPr id="7" name="文本框 6">
              <a:extLst>
                <a:ext uri="{FF2B5EF4-FFF2-40B4-BE49-F238E27FC236}">
                  <a16:creationId xmlns:a16="http://schemas.microsoft.com/office/drawing/2014/main" id="{A669571B-F9C5-1AAC-CF5E-D7444A5EF759}"/>
                </a:ext>
              </a:extLst>
            </p:cNvPr>
            <p:cNvSpPr txBox="1"/>
            <p:nvPr/>
          </p:nvSpPr>
          <p:spPr>
            <a:xfrm>
              <a:off x="695325" y="2995066"/>
              <a:ext cx="1884097"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pPr algn="l"/>
              <a:r>
                <a:rPr lang="zh-CN" altLang="en-US" dirty="0"/>
                <a:t>请输入内容</a:t>
              </a:r>
            </a:p>
          </p:txBody>
        </p:sp>
        <p:sp>
          <p:nvSpPr>
            <p:cNvPr id="8" name="文本框 7">
              <a:extLst>
                <a:ext uri="{FF2B5EF4-FFF2-40B4-BE49-F238E27FC236}">
                  <a16:creationId xmlns:a16="http://schemas.microsoft.com/office/drawing/2014/main" id="{F634DB0E-3318-4A8C-0DA6-70ADAB4F8AF4}"/>
                </a:ext>
              </a:extLst>
            </p:cNvPr>
            <p:cNvSpPr txBox="1"/>
            <p:nvPr/>
          </p:nvSpPr>
          <p:spPr>
            <a:xfrm>
              <a:off x="695324" y="3514099"/>
              <a:ext cx="2342515" cy="84965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请输入文字内容请输入文字内容请输入文字内容请输入文字内容请输入文字内容</a:t>
              </a:r>
            </a:p>
          </p:txBody>
        </p:sp>
      </p:grpSp>
      <p:grpSp>
        <p:nvGrpSpPr>
          <p:cNvPr id="18" name="组合 17">
            <a:extLst>
              <a:ext uri="{FF2B5EF4-FFF2-40B4-BE49-F238E27FC236}">
                <a16:creationId xmlns:a16="http://schemas.microsoft.com/office/drawing/2014/main" id="{8DAAC253-5744-578B-32BD-73A665E5ED24}"/>
              </a:ext>
            </a:extLst>
          </p:cNvPr>
          <p:cNvGrpSpPr/>
          <p:nvPr/>
        </p:nvGrpSpPr>
        <p:grpSpPr>
          <a:xfrm>
            <a:off x="833625" y="3978207"/>
            <a:ext cx="215525" cy="1217842"/>
            <a:chOff x="833625" y="4325903"/>
            <a:chExt cx="215525" cy="1098798"/>
          </a:xfrm>
        </p:grpSpPr>
        <p:sp>
          <p:nvSpPr>
            <p:cNvPr id="10" name="椭圆 9">
              <a:extLst>
                <a:ext uri="{FF2B5EF4-FFF2-40B4-BE49-F238E27FC236}">
                  <a16:creationId xmlns:a16="http://schemas.microsoft.com/office/drawing/2014/main" id="{E4190F6A-E418-979F-25A2-15E78DE05B5B}"/>
                </a:ext>
              </a:extLst>
            </p:cNvPr>
            <p:cNvSpPr/>
            <p:nvPr/>
          </p:nvSpPr>
          <p:spPr>
            <a:xfrm>
              <a:off x="833625" y="5230244"/>
              <a:ext cx="215525" cy="194457"/>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cxnSp>
          <p:nvCxnSpPr>
            <p:cNvPr id="11" name="直接连接符 10">
              <a:extLst>
                <a:ext uri="{FF2B5EF4-FFF2-40B4-BE49-F238E27FC236}">
                  <a16:creationId xmlns:a16="http://schemas.microsoft.com/office/drawing/2014/main" id="{CE7EAF2C-D56F-AE2A-21CB-A3206444BD9D}"/>
                </a:ext>
              </a:extLst>
            </p:cNvPr>
            <p:cNvCxnSpPr>
              <a:cxnSpLocks/>
              <a:stCxn id="10" idx="0"/>
            </p:cNvCxnSpPr>
            <p:nvPr/>
          </p:nvCxnSpPr>
          <p:spPr>
            <a:xfrm flipV="1">
              <a:off x="941388" y="4325903"/>
              <a:ext cx="0" cy="904342"/>
            </a:xfrm>
            <a:prstGeom prst="line">
              <a:avLst/>
            </a:prstGeom>
            <a:ln w="158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069C4995-2461-DDEA-4DFF-4C4B79F13B8C}"/>
              </a:ext>
            </a:extLst>
          </p:cNvPr>
          <p:cNvGrpSpPr/>
          <p:nvPr/>
        </p:nvGrpSpPr>
        <p:grpSpPr>
          <a:xfrm>
            <a:off x="3037839" y="4904724"/>
            <a:ext cx="215525" cy="817896"/>
            <a:chOff x="2471660" y="5255899"/>
            <a:chExt cx="215525" cy="817896"/>
          </a:xfrm>
        </p:grpSpPr>
        <p:sp>
          <p:nvSpPr>
            <p:cNvPr id="13" name="椭圆 12">
              <a:extLst>
                <a:ext uri="{FF2B5EF4-FFF2-40B4-BE49-F238E27FC236}">
                  <a16:creationId xmlns:a16="http://schemas.microsoft.com/office/drawing/2014/main" id="{02FD4E52-0E64-7FCA-F924-D981A26E2C2A}"/>
                </a:ext>
              </a:extLst>
            </p:cNvPr>
            <p:cNvSpPr/>
            <p:nvPr/>
          </p:nvSpPr>
          <p:spPr>
            <a:xfrm flipV="1">
              <a:off x="2471660" y="5255899"/>
              <a:ext cx="215525" cy="215525"/>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cxnSp>
          <p:nvCxnSpPr>
            <p:cNvPr id="14" name="直接连接符 13">
              <a:extLst>
                <a:ext uri="{FF2B5EF4-FFF2-40B4-BE49-F238E27FC236}">
                  <a16:creationId xmlns:a16="http://schemas.microsoft.com/office/drawing/2014/main" id="{F97B98B5-C767-0BB4-920B-D63886AA074D}"/>
                </a:ext>
              </a:extLst>
            </p:cNvPr>
            <p:cNvCxnSpPr>
              <a:cxnSpLocks/>
            </p:cNvCxnSpPr>
            <p:nvPr/>
          </p:nvCxnSpPr>
          <p:spPr>
            <a:xfrm>
              <a:off x="2579422" y="5499020"/>
              <a:ext cx="0" cy="574775"/>
            </a:xfrm>
            <a:prstGeom prst="line">
              <a:avLst/>
            </a:prstGeom>
            <a:ln w="158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36282DA0-3F88-71E5-B4F3-5A684207AEE1}"/>
              </a:ext>
            </a:extLst>
          </p:cNvPr>
          <p:cNvGrpSpPr/>
          <p:nvPr/>
        </p:nvGrpSpPr>
        <p:grpSpPr>
          <a:xfrm>
            <a:off x="4640778" y="1282693"/>
            <a:ext cx="2228902" cy="1110157"/>
            <a:chOff x="695324" y="2995066"/>
            <a:chExt cx="2228902" cy="1110157"/>
          </a:xfrm>
        </p:grpSpPr>
        <p:sp>
          <p:nvSpPr>
            <p:cNvPr id="42" name="文本框 41">
              <a:extLst>
                <a:ext uri="{FF2B5EF4-FFF2-40B4-BE49-F238E27FC236}">
                  <a16:creationId xmlns:a16="http://schemas.microsoft.com/office/drawing/2014/main" id="{04299330-DD5D-D9FA-3E3D-37E85E263110}"/>
                </a:ext>
              </a:extLst>
            </p:cNvPr>
            <p:cNvSpPr txBox="1"/>
            <p:nvPr/>
          </p:nvSpPr>
          <p:spPr>
            <a:xfrm>
              <a:off x="695325" y="2995066"/>
              <a:ext cx="1884097"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pPr algn="l"/>
              <a:r>
                <a:rPr lang="zh-CN" altLang="en-US" dirty="0"/>
                <a:t>请输入内容</a:t>
              </a:r>
            </a:p>
          </p:txBody>
        </p:sp>
        <p:sp>
          <p:nvSpPr>
            <p:cNvPr id="43" name="文本框 42">
              <a:extLst>
                <a:ext uri="{FF2B5EF4-FFF2-40B4-BE49-F238E27FC236}">
                  <a16:creationId xmlns:a16="http://schemas.microsoft.com/office/drawing/2014/main" id="{AD2A53B0-A1C0-8DC7-975A-134F0E96FADF}"/>
                </a:ext>
              </a:extLst>
            </p:cNvPr>
            <p:cNvSpPr txBox="1"/>
            <p:nvPr/>
          </p:nvSpPr>
          <p:spPr>
            <a:xfrm>
              <a:off x="695324" y="3514099"/>
              <a:ext cx="2228902" cy="59112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请输入文字内容请输入文字内容请输入文字内容</a:t>
              </a:r>
            </a:p>
          </p:txBody>
        </p:sp>
      </p:grpSp>
      <p:grpSp>
        <p:nvGrpSpPr>
          <p:cNvPr id="44" name="组合 43">
            <a:extLst>
              <a:ext uri="{FF2B5EF4-FFF2-40B4-BE49-F238E27FC236}">
                <a16:creationId xmlns:a16="http://schemas.microsoft.com/office/drawing/2014/main" id="{EF2ED2F1-D9FB-68A0-D6A5-586FCE1FAEF3}"/>
              </a:ext>
            </a:extLst>
          </p:cNvPr>
          <p:cNvGrpSpPr/>
          <p:nvPr/>
        </p:nvGrpSpPr>
        <p:grpSpPr>
          <a:xfrm>
            <a:off x="4964211" y="2548894"/>
            <a:ext cx="215525" cy="1381847"/>
            <a:chOff x="833625" y="4042854"/>
            <a:chExt cx="215525" cy="1381847"/>
          </a:xfrm>
        </p:grpSpPr>
        <p:sp>
          <p:nvSpPr>
            <p:cNvPr id="45" name="椭圆 44">
              <a:extLst>
                <a:ext uri="{FF2B5EF4-FFF2-40B4-BE49-F238E27FC236}">
                  <a16:creationId xmlns:a16="http://schemas.microsoft.com/office/drawing/2014/main" id="{3D57C5BD-413B-EFFE-17D5-8D9B3F6A3081}"/>
                </a:ext>
              </a:extLst>
            </p:cNvPr>
            <p:cNvSpPr/>
            <p:nvPr/>
          </p:nvSpPr>
          <p:spPr>
            <a:xfrm>
              <a:off x="833625" y="5209176"/>
              <a:ext cx="215525" cy="215525"/>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cxnSp>
          <p:nvCxnSpPr>
            <p:cNvPr id="46" name="直接连接符 45">
              <a:extLst>
                <a:ext uri="{FF2B5EF4-FFF2-40B4-BE49-F238E27FC236}">
                  <a16:creationId xmlns:a16="http://schemas.microsoft.com/office/drawing/2014/main" id="{B4A88794-632C-5029-6576-BA798785EFB7}"/>
                </a:ext>
              </a:extLst>
            </p:cNvPr>
            <p:cNvCxnSpPr>
              <a:cxnSpLocks/>
            </p:cNvCxnSpPr>
            <p:nvPr/>
          </p:nvCxnSpPr>
          <p:spPr>
            <a:xfrm flipV="1">
              <a:off x="941387" y="4042854"/>
              <a:ext cx="0" cy="1138726"/>
            </a:xfrm>
            <a:prstGeom prst="line">
              <a:avLst/>
            </a:prstGeom>
            <a:ln w="158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EEBDEDC1-6312-A04B-0997-D171A524AF05}"/>
              </a:ext>
            </a:extLst>
          </p:cNvPr>
          <p:cNvGrpSpPr/>
          <p:nvPr/>
        </p:nvGrpSpPr>
        <p:grpSpPr>
          <a:xfrm>
            <a:off x="7442963" y="3920336"/>
            <a:ext cx="3193185" cy="1608666"/>
            <a:chOff x="2687183" y="5102052"/>
            <a:chExt cx="3193185" cy="1608666"/>
          </a:xfrm>
        </p:grpSpPr>
        <p:sp>
          <p:nvSpPr>
            <p:cNvPr id="52" name="文本框 51">
              <a:extLst>
                <a:ext uri="{FF2B5EF4-FFF2-40B4-BE49-F238E27FC236}">
                  <a16:creationId xmlns:a16="http://schemas.microsoft.com/office/drawing/2014/main" id="{F456F40A-C159-3DD2-979C-168418827F8C}"/>
                </a:ext>
              </a:extLst>
            </p:cNvPr>
            <p:cNvSpPr txBox="1"/>
            <p:nvPr/>
          </p:nvSpPr>
          <p:spPr>
            <a:xfrm>
              <a:off x="2687185" y="5102052"/>
              <a:ext cx="1964063" cy="461665"/>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pPr algn="l"/>
              <a:r>
                <a:rPr lang="zh-CN" altLang="en-US" dirty="0"/>
                <a:t>请输入内容</a:t>
              </a:r>
            </a:p>
          </p:txBody>
        </p:sp>
        <p:sp>
          <p:nvSpPr>
            <p:cNvPr id="53" name="文本框 52">
              <a:extLst>
                <a:ext uri="{FF2B5EF4-FFF2-40B4-BE49-F238E27FC236}">
                  <a16:creationId xmlns:a16="http://schemas.microsoft.com/office/drawing/2014/main" id="{E9C8B42C-565A-EB47-0218-72C3A6CEEC8E}"/>
                </a:ext>
              </a:extLst>
            </p:cNvPr>
            <p:cNvSpPr txBox="1"/>
            <p:nvPr/>
          </p:nvSpPr>
          <p:spPr>
            <a:xfrm>
              <a:off x="2687183" y="5602530"/>
              <a:ext cx="3193185" cy="110818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HarmonyOS Sans Normal"/>
                  <a:cs typeface="+mn-cs"/>
                </a:rPr>
                <a:t>请输入文字内容请输入文字内容请输入文字内容请输入文字内容请输入文字内容请输入文字内容请输入文字内容请输入文字内容</a:t>
              </a:r>
            </a:p>
          </p:txBody>
        </p:sp>
      </p:grpSp>
      <p:grpSp>
        <p:nvGrpSpPr>
          <p:cNvPr id="54" name="组合 53">
            <a:extLst>
              <a:ext uri="{FF2B5EF4-FFF2-40B4-BE49-F238E27FC236}">
                <a16:creationId xmlns:a16="http://schemas.microsoft.com/office/drawing/2014/main" id="{95C17D99-EC06-7F2E-2EA3-76464A783CA9}"/>
              </a:ext>
            </a:extLst>
          </p:cNvPr>
          <p:cNvGrpSpPr/>
          <p:nvPr/>
        </p:nvGrpSpPr>
        <p:grpSpPr>
          <a:xfrm>
            <a:off x="7197199" y="2876977"/>
            <a:ext cx="215525" cy="1331400"/>
            <a:chOff x="2471660" y="5255899"/>
            <a:chExt cx="215525" cy="1331400"/>
          </a:xfrm>
        </p:grpSpPr>
        <p:sp>
          <p:nvSpPr>
            <p:cNvPr id="55" name="椭圆 54">
              <a:extLst>
                <a:ext uri="{FF2B5EF4-FFF2-40B4-BE49-F238E27FC236}">
                  <a16:creationId xmlns:a16="http://schemas.microsoft.com/office/drawing/2014/main" id="{17F34370-1B2D-1D55-6221-3114258E4C6A}"/>
                </a:ext>
              </a:extLst>
            </p:cNvPr>
            <p:cNvSpPr/>
            <p:nvPr/>
          </p:nvSpPr>
          <p:spPr>
            <a:xfrm flipV="1">
              <a:off x="2471660" y="5255899"/>
              <a:ext cx="215525" cy="215525"/>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HarmonyOS Sans SC"/>
                <a:ea typeface="HarmonyOS Sans SC"/>
                <a:cs typeface="+mn-cs"/>
              </a:endParaRPr>
            </a:p>
          </p:txBody>
        </p:sp>
        <p:cxnSp>
          <p:nvCxnSpPr>
            <p:cNvPr id="56" name="直接连接符 55">
              <a:extLst>
                <a:ext uri="{FF2B5EF4-FFF2-40B4-BE49-F238E27FC236}">
                  <a16:creationId xmlns:a16="http://schemas.microsoft.com/office/drawing/2014/main" id="{D27DDD16-6528-AD56-9FDE-C5546FD7BD2E}"/>
                </a:ext>
              </a:extLst>
            </p:cNvPr>
            <p:cNvCxnSpPr>
              <a:cxnSpLocks/>
            </p:cNvCxnSpPr>
            <p:nvPr/>
          </p:nvCxnSpPr>
          <p:spPr>
            <a:xfrm>
              <a:off x="2579422" y="5499020"/>
              <a:ext cx="0" cy="1088279"/>
            </a:xfrm>
            <a:prstGeom prst="line">
              <a:avLst/>
            </a:prstGeom>
            <a:ln w="158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a16="http://schemas.microsoft.com/office/drawing/2014/main" id="{A4E79083-C739-C6D2-37C5-CA028D9992F2}"/>
              </a:ext>
            </a:extLst>
          </p:cNvPr>
          <p:cNvGrpSpPr/>
          <p:nvPr/>
        </p:nvGrpSpPr>
        <p:grpSpPr>
          <a:xfrm>
            <a:off x="8813143" y="1304502"/>
            <a:ext cx="2082630" cy="1110157"/>
            <a:chOff x="695325" y="2995066"/>
            <a:chExt cx="2082630" cy="1110157"/>
          </a:xfrm>
        </p:grpSpPr>
        <p:sp>
          <p:nvSpPr>
            <p:cNvPr id="74" name="文本框 73">
              <a:extLst>
                <a:ext uri="{FF2B5EF4-FFF2-40B4-BE49-F238E27FC236}">
                  <a16:creationId xmlns:a16="http://schemas.microsoft.com/office/drawing/2014/main" id="{E9C8D07B-7E7A-7E60-76F3-43F071640E0F}"/>
                </a:ext>
              </a:extLst>
            </p:cNvPr>
            <p:cNvSpPr txBox="1"/>
            <p:nvPr/>
          </p:nvSpPr>
          <p:spPr>
            <a:xfrm>
              <a:off x="695325" y="2995066"/>
              <a:ext cx="1884097"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2400" i="0" u="none" strike="noStrike" cap="none" spc="0" normalizeH="0" baseline="0">
                  <a:ln>
                    <a:noFill/>
                  </a:ln>
                  <a:gradFill>
                    <a:gsLst>
                      <a:gs pos="0">
                        <a:schemeClr val="accent3"/>
                      </a:gs>
                      <a:gs pos="76000">
                        <a:schemeClr val="accent1"/>
                      </a:gs>
                    </a:gsLst>
                    <a:lin ang="2700000" scaled="1"/>
                  </a:gradFill>
                  <a:effectLst>
                    <a:outerShdw blurRad="266700" dist="127000" dir="2700000" algn="tl" rotWithShape="0">
                      <a:schemeClr val="accent1">
                        <a:alpha val="16000"/>
                      </a:schemeClr>
                    </a:outerShdw>
                  </a:effectLst>
                  <a:uLnTx/>
                  <a:uFillTx/>
                  <a:latin typeface="+mj-ea"/>
                  <a:ea typeface="+mj-ea"/>
                </a:defRPr>
              </a:lvl1pPr>
            </a:lstStyle>
            <a:p>
              <a:pPr algn="l"/>
              <a:r>
                <a:rPr lang="zh-CN" altLang="en-US" dirty="0"/>
                <a:t>请输入内容</a:t>
              </a:r>
            </a:p>
          </p:txBody>
        </p:sp>
        <p:sp>
          <p:nvSpPr>
            <p:cNvPr id="75" name="文本框 74">
              <a:extLst>
                <a:ext uri="{FF2B5EF4-FFF2-40B4-BE49-F238E27FC236}">
                  <a16:creationId xmlns:a16="http://schemas.microsoft.com/office/drawing/2014/main" id="{7E51DF3B-4994-B523-EA30-C03A47E6A9F1}"/>
                </a:ext>
              </a:extLst>
            </p:cNvPr>
            <p:cNvSpPr txBox="1"/>
            <p:nvPr/>
          </p:nvSpPr>
          <p:spPr>
            <a:xfrm>
              <a:off x="695325" y="3514099"/>
              <a:ext cx="2082630" cy="59112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请输入文字内容请输入文字内容请输入文字</a:t>
              </a:r>
            </a:p>
          </p:txBody>
        </p:sp>
      </p:grpSp>
      <p:grpSp>
        <p:nvGrpSpPr>
          <p:cNvPr id="76" name="组合 75">
            <a:extLst>
              <a:ext uri="{FF2B5EF4-FFF2-40B4-BE49-F238E27FC236}">
                <a16:creationId xmlns:a16="http://schemas.microsoft.com/office/drawing/2014/main" id="{F37DDF45-5E59-11BF-3AA8-6CFC60316232}"/>
              </a:ext>
            </a:extLst>
          </p:cNvPr>
          <p:cNvGrpSpPr/>
          <p:nvPr/>
        </p:nvGrpSpPr>
        <p:grpSpPr>
          <a:xfrm>
            <a:off x="9396548" y="2548894"/>
            <a:ext cx="215525" cy="526437"/>
            <a:chOff x="833625" y="4949723"/>
            <a:chExt cx="215525" cy="474978"/>
          </a:xfrm>
        </p:grpSpPr>
        <p:sp>
          <p:nvSpPr>
            <p:cNvPr id="77" name="椭圆 76">
              <a:extLst>
                <a:ext uri="{FF2B5EF4-FFF2-40B4-BE49-F238E27FC236}">
                  <a16:creationId xmlns:a16="http://schemas.microsoft.com/office/drawing/2014/main" id="{D7A4B1F6-B65B-B58F-10F7-25E1D1B26310}"/>
                </a:ext>
              </a:extLst>
            </p:cNvPr>
            <p:cNvSpPr/>
            <p:nvPr/>
          </p:nvSpPr>
          <p:spPr>
            <a:xfrm>
              <a:off x="833625" y="5230244"/>
              <a:ext cx="215525" cy="194457"/>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HarmonyOS Sans SC"/>
                <a:ea typeface="HarmonyOS Sans SC"/>
                <a:cs typeface="+mn-cs"/>
              </a:endParaRPr>
            </a:p>
          </p:txBody>
        </p:sp>
        <p:cxnSp>
          <p:nvCxnSpPr>
            <p:cNvPr id="78" name="直接连接符 77">
              <a:extLst>
                <a:ext uri="{FF2B5EF4-FFF2-40B4-BE49-F238E27FC236}">
                  <a16:creationId xmlns:a16="http://schemas.microsoft.com/office/drawing/2014/main" id="{D5646776-13D2-48A5-8153-700F9AAB20F0}"/>
                </a:ext>
              </a:extLst>
            </p:cNvPr>
            <p:cNvCxnSpPr>
              <a:cxnSpLocks/>
              <a:stCxn id="77" idx="0"/>
            </p:cNvCxnSpPr>
            <p:nvPr/>
          </p:nvCxnSpPr>
          <p:spPr>
            <a:xfrm flipV="1">
              <a:off x="941388" y="4949723"/>
              <a:ext cx="0" cy="280522"/>
            </a:xfrm>
            <a:prstGeom prst="line">
              <a:avLst/>
            </a:prstGeom>
            <a:ln w="15875">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3574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单圆角 157">
            <a:extLst>
              <a:ext uri="{FF2B5EF4-FFF2-40B4-BE49-F238E27FC236}">
                <a16:creationId xmlns:a16="http://schemas.microsoft.com/office/drawing/2014/main" id="{D63B95DA-C316-7876-D633-9BC400FB75CB}"/>
              </a:ext>
            </a:extLst>
          </p:cNvPr>
          <p:cNvSpPr/>
          <p:nvPr/>
        </p:nvSpPr>
        <p:spPr>
          <a:xfrm>
            <a:off x="0" y="5043976"/>
            <a:ext cx="12192000" cy="1814023"/>
          </a:xfrm>
          <a:prstGeom prst="round1Rect">
            <a:avLst>
              <a:gd name="adj" fmla="val 27468"/>
            </a:avLst>
          </a:prstGeom>
          <a:gradFill>
            <a:gsLst>
              <a:gs pos="36000">
                <a:schemeClr val="accent2"/>
              </a:gs>
              <a:gs pos="0">
                <a:schemeClr val="accent3"/>
              </a:gs>
              <a:gs pos="95000">
                <a:schemeClr val="accent1"/>
              </a:gs>
            </a:gsLst>
            <a:lin ang="2700000" scaled="0"/>
          </a:gradFill>
          <a:ln>
            <a:noFill/>
          </a:ln>
          <a:effectLst>
            <a:outerShdw blurRad="355600" dist="139700" dir="16200000"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white"/>
                </a:solidFill>
                <a:effectLst/>
                <a:uLnTx/>
                <a:uFillTx/>
                <a:latin typeface="思源宋体 CN Medium"/>
                <a:ea typeface="思源宋体 CN Medium"/>
                <a:cs typeface="+mn-cs"/>
              </a:rPr>
              <a:t>`</a:t>
            </a:r>
            <a:endParaRPr kumimoji="0" lang="zh-CN" altLang="en-US" sz="1800" b="0" i="0" u="none" strike="noStrike" kern="1200" cap="none" spc="0" normalizeH="0" baseline="0" noProof="0" dirty="0">
              <a:ln>
                <a:noFill/>
              </a:ln>
              <a:solidFill>
                <a:prstClr val="white"/>
              </a:solidFill>
              <a:effectLst/>
              <a:uLnTx/>
              <a:uFillTx/>
              <a:latin typeface="思源宋体 CN Medium"/>
              <a:ea typeface="思源宋体 CN Medium"/>
              <a:cs typeface="+mn-cs"/>
            </a:endParaRPr>
          </a:p>
        </p:txBody>
      </p:sp>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3" name="矩形: 圆角 2">
            <a:extLst>
              <a:ext uri="{FF2B5EF4-FFF2-40B4-BE49-F238E27FC236}">
                <a16:creationId xmlns:a16="http://schemas.microsoft.com/office/drawing/2014/main" id="{52C77819-EF85-33ED-70BD-DBE236211FE1}"/>
              </a:ext>
            </a:extLst>
          </p:cNvPr>
          <p:cNvSpPr/>
          <p:nvPr/>
        </p:nvSpPr>
        <p:spPr>
          <a:xfrm>
            <a:off x="658814" y="2424720"/>
            <a:ext cx="10874374" cy="3596668"/>
          </a:xfrm>
          <a:prstGeom prst="roundRect">
            <a:avLst>
              <a:gd name="adj" fmla="val 3081"/>
            </a:avLst>
          </a:prstGeom>
          <a:solidFill>
            <a:schemeClr val="bg1"/>
          </a:solidFill>
          <a:ln w="12700" cap="flat" cmpd="sng" algn="ctr">
            <a:gradFill flip="none" rotWithShape="1">
              <a:gsLst>
                <a:gs pos="0">
                  <a:schemeClr val="accent2">
                    <a:lumMod val="12000"/>
                    <a:lumOff val="88000"/>
                  </a:schemeClr>
                </a:gs>
                <a:gs pos="100000">
                  <a:schemeClr val="accent2">
                    <a:lumMod val="12000"/>
                    <a:lumOff val="88000"/>
                    <a:alpha val="0"/>
                  </a:schemeClr>
                </a:gs>
              </a:gsLst>
              <a:lin ang="2700000" scaled="1"/>
              <a:tileRect/>
            </a:gradFill>
            <a:prstDash val="solid"/>
            <a:miter lim="800000"/>
          </a:ln>
          <a:effectLst>
            <a:outerShdw blurRad="292100" dist="127000" dir="2700000" algn="tl" rotWithShape="0">
              <a:schemeClr val="accent1">
                <a:alpha val="7000"/>
              </a:schemeClr>
            </a:outerShdw>
            <a:reflection blurRad="177800" stA="38000" endPos="1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9" name="组合 158">
            <a:extLst>
              <a:ext uri="{FF2B5EF4-FFF2-40B4-BE49-F238E27FC236}">
                <a16:creationId xmlns:a16="http://schemas.microsoft.com/office/drawing/2014/main" id="{128F456C-2C2C-3690-01B0-2040093222B3}"/>
              </a:ext>
            </a:extLst>
          </p:cNvPr>
          <p:cNvGrpSpPr/>
          <p:nvPr/>
        </p:nvGrpSpPr>
        <p:grpSpPr>
          <a:xfrm>
            <a:off x="-114243" y="2424720"/>
            <a:ext cx="12420488" cy="3596670"/>
            <a:chOff x="658816" y="2648579"/>
            <a:chExt cx="10874370" cy="3148952"/>
          </a:xfrm>
        </p:grpSpPr>
        <p:grpSp>
          <p:nvGrpSpPr>
            <p:cNvPr id="15" name="组合 14">
              <a:extLst>
                <a:ext uri="{FF2B5EF4-FFF2-40B4-BE49-F238E27FC236}">
                  <a16:creationId xmlns:a16="http://schemas.microsoft.com/office/drawing/2014/main" id="{8E2CC04B-19C6-D755-944A-1F137D101F78}"/>
                </a:ext>
              </a:extLst>
            </p:cNvPr>
            <p:cNvGrpSpPr/>
            <p:nvPr/>
          </p:nvGrpSpPr>
          <p:grpSpPr>
            <a:xfrm>
              <a:off x="658816" y="3718042"/>
              <a:ext cx="10874370" cy="1010024"/>
              <a:chOff x="4886353" y="2578100"/>
              <a:chExt cx="6235700" cy="1562100"/>
            </a:xfrm>
          </p:grpSpPr>
          <p:cxnSp>
            <p:nvCxnSpPr>
              <p:cNvPr id="19" name="直接连接符 18">
                <a:extLst>
                  <a:ext uri="{FF2B5EF4-FFF2-40B4-BE49-F238E27FC236}">
                    <a16:creationId xmlns:a16="http://schemas.microsoft.com/office/drawing/2014/main" id="{93075C5F-1C70-9D8F-72CB-C259CA1D2C9F}"/>
                  </a:ext>
                </a:extLst>
              </p:cNvPr>
              <p:cNvCxnSpPr>
                <a:cxnSpLocks/>
              </p:cNvCxnSpPr>
              <p:nvPr/>
            </p:nvCxnSpPr>
            <p:spPr>
              <a:xfrm>
                <a:off x="4886353" y="2578100"/>
                <a:ext cx="6235700" cy="0"/>
              </a:xfrm>
              <a:prstGeom prst="line">
                <a:avLst/>
              </a:prstGeom>
              <a:ln w="12700">
                <a:gradFill flip="none" rotWithShape="1">
                  <a:gsLst>
                    <a:gs pos="0">
                      <a:schemeClr val="bg1"/>
                    </a:gs>
                    <a:gs pos="80000">
                      <a:schemeClr val="bg1">
                        <a:lumMod val="90000"/>
                      </a:schemeClr>
                    </a:gs>
                    <a:gs pos="20000">
                      <a:schemeClr val="bg1">
                        <a:lumMod val="90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F74B526-971F-A7E8-CE81-C814F8B12B1D}"/>
                  </a:ext>
                </a:extLst>
              </p:cNvPr>
              <p:cNvCxnSpPr>
                <a:cxnSpLocks/>
              </p:cNvCxnSpPr>
              <p:nvPr/>
            </p:nvCxnSpPr>
            <p:spPr>
              <a:xfrm>
                <a:off x="4886353" y="4140200"/>
                <a:ext cx="6235700" cy="0"/>
              </a:xfrm>
              <a:prstGeom prst="line">
                <a:avLst/>
              </a:prstGeom>
              <a:ln w="12700">
                <a:gradFill flip="none" rotWithShape="1">
                  <a:gsLst>
                    <a:gs pos="0">
                      <a:schemeClr val="bg1"/>
                    </a:gs>
                    <a:gs pos="80000">
                      <a:schemeClr val="bg1">
                        <a:lumMod val="90000"/>
                      </a:schemeClr>
                    </a:gs>
                    <a:gs pos="20000">
                      <a:schemeClr val="bg1">
                        <a:lumMod val="90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D5537D0A-D24C-1D8A-A934-875CFCA99114}"/>
                </a:ext>
              </a:extLst>
            </p:cNvPr>
            <p:cNvGrpSpPr/>
            <p:nvPr/>
          </p:nvGrpSpPr>
          <p:grpSpPr>
            <a:xfrm rot="16200000">
              <a:off x="4521525" y="2457320"/>
              <a:ext cx="3148952" cy="3531469"/>
              <a:chOff x="4886353" y="2578100"/>
              <a:chExt cx="6235700" cy="1562100"/>
            </a:xfrm>
          </p:grpSpPr>
          <p:cxnSp>
            <p:nvCxnSpPr>
              <p:cNvPr id="17" name="直接连接符 16">
                <a:extLst>
                  <a:ext uri="{FF2B5EF4-FFF2-40B4-BE49-F238E27FC236}">
                    <a16:creationId xmlns:a16="http://schemas.microsoft.com/office/drawing/2014/main" id="{43078299-68C4-B28D-7383-CD4475C81883}"/>
                  </a:ext>
                </a:extLst>
              </p:cNvPr>
              <p:cNvCxnSpPr>
                <a:cxnSpLocks/>
              </p:cNvCxnSpPr>
              <p:nvPr/>
            </p:nvCxnSpPr>
            <p:spPr>
              <a:xfrm>
                <a:off x="4886353" y="2578100"/>
                <a:ext cx="6235700" cy="0"/>
              </a:xfrm>
              <a:prstGeom prst="line">
                <a:avLst/>
              </a:prstGeom>
              <a:ln w="12700">
                <a:gradFill flip="none" rotWithShape="1">
                  <a:gsLst>
                    <a:gs pos="0">
                      <a:schemeClr val="bg1"/>
                    </a:gs>
                    <a:gs pos="80000">
                      <a:schemeClr val="bg1">
                        <a:lumMod val="90000"/>
                      </a:schemeClr>
                    </a:gs>
                    <a:gs pos="20000">
                      <a:schemeClr val="bg1">
                        <a:lumMod val="90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14C936F2-3939-7064-3F56-255FDA4B01D0}"/>
                  </a:ext>
                </a:extLst>
              </p:cNvPr>
              <p:cNvCxnSpPr>
                <a:cxnSpLocks/>
              </p:cNvCxnSpPr>
              <p:nvPr/>
            </p:nvCxnSpPr>
            <p:spPr>
              <a:xfrm>
                <a:off x="4886353" y="4140200"/>
                <a:ext cx="6235700" cy="0"/>
              </a:xfrm>
              <a:prstGeom prst="line">
                <a:avLst/>
              </a:prstGeom>
              <a:ln w="12700">
                <a:gradFill flip="none" rotWithShape="1">
                  <a:gsLst>
                    <a:gs pos="0">
                      <a:schemeClr val="bg1"/>
                    </a:gs>
                    <a:gs pos="80000">
                      <a:schemeClr val="bg1">
                        <a:lumMod val="90000"/>
                      </a:schemeClr>
                    </a:gs>
                    <a:gs pos="20000">
                      <a:schemeClr val="bg1">
                        <a:lumMod val="9000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grpSp>
      </p:grpSp>
      <p:sp>
        <p:nvSpPr>
          <p:cNvPr id="160" name="文本框 159">
            <a:extLst>
              <a:ext uri="{FF2B5EF4-FFF2-40B4-BE49-F238E27FC236}">
                <a16:creationId xmlns:a16="http://schemas.microsoft.com/office/drawing/2014/main" id="{94D06D80-32AD-8ABE-683E-82F2F8DF8529}"/>
              </a:ext>
            </a:extLst>
          </p:cNvPr>
          <p:cNvSpPr txBox="1"/>
          <p:nvPr/>
        </p:nvSpPr>
        <p:spPr>
          <a:xfrm>
            <a:off x="1363886" y="2835425"/>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1" name="文本框 160">
            <a:extLst>
              <a:ext uri="{FF2B5EF4-FFF2-40B4-BE49-F238E27FC236}">
                <a16:creationId xmlns:a16="http://schemas.microsoft.com/office/drawing/2014/main" id="{BB00E838-705B-44D7-5C67-852F79F63EAC}"/>
              </a:ext>
            </a:extLst>
          </p:cNvPr>
          <p:cNvSpPr txBox="1"/>
          <p:nvPr/>
        </p:nvSpPr>
        <p:spPr>
          <a:xfrm>
            <a:off x="5088696" y="2835425"/>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2" name="文本框 161">
            <a:extLst>
              <a:ext uri="{FF2B5EF4-FFF2-40B4-BE49-F238E27FC236}">
                <a16:creationId xmlns:a16="http://schemas.microsoft.com/office/drawing/2014/main" id="{965F55C0-464B-F753-D565-9AAF2F54B6ED}"/>
              </a:ext>
            </a:extLst>
          </p:cNvPr>
          <p:cNvSpPr txBox="1"/>
          <p:nvPr/>
        </p:nvSpPr>
        <p:spPr>
          <a:xfrm>
            <a:off x="8813506" y="2835425"/>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3" name="文本框 162">
            <a:extLst>
              <a:ext uri="{FF2B5EF4-FFF2-40B4-BE49-F238E27FC236}">
                <a16:creationId xmlns:a16="http://schemas.microsoft.com/office/drawing/2014/main" id="{582776A6-9240-BA06-4314-F54E058D4698}"/>
              </a:ext>
            </a:extLst>
          </p:cNvPr>
          <p:cNvSpPr txBox="1"/>
          <p:nvPr/>
        </p:nvSpPr>
        <p:spPr>
          <a:xfrm>
            <a:off x="1363886" y="4022999"/>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4" name="文本框 163">
            <a:extLst>
              <a:ext uri="{FF2B5EF4-FFF2-40B4-BE49-F238E27FC236}">
                <a16:creationId xmlns:a16="http://schemas.microsoft.com/office/drawing/2014/main" id="{27E4DF9C-3005-A414-3043-9821E292658F}"/>
              </a:ext>
            </a:extLst>
          </p:cNvPr>
          <p:cNvSpPr txBox="1"/>
          <p:nvPr/>
        </p:nvSpPr>
        <p:spPr>
          <a:xfrm>
            <a:off x="5088696" y="4022999"/>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5" name="文本框 164">
            <a:extLst>
              <a:ext uri="{FF2B5EF4-FFF2-40B4-BE49-F238E27FC236}">
                <a16:creationId xmlns:a16="http://schemas.microsoft.com/office/drawing/2014/main" id="{EF6B3764-C9C4-DFD7-6EA1-F2F95CCA8F10}"/>
              </a:ext>
            </a:extLst>
          </p:cNvPr>
          <p:cNvSpPr txBox="1"/>
          <p:nvPr/>
        </p:nvSpPr>
        <p:spPr>
          <a:xfrm>
            <a:off x="8813506" y="4022999"/>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6" name="文本框 165">
            <a:extLst>
              <a:ext uri="{FF2B5EF4-FFF2-40B4-BE49-F238E27FC236}">
                <a16:creationId xmlns:a16="http://schemas.microsoft.com/office/drawing/2014/main" id="{530FB829-74C2-9DCF-384F-EAE67D5E4F60}"/>
              </a:ext>
            </a:extLst>
          </p:cNvPr>
          <p:cNvSpPr txBox="1"/>
          <p:nvPr/>
        </p:nvSpPr>
        <p:spPr>
          <a:xfrm>
            <a:off x="1363886" y="5210573"/>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7" name="文本框 166">
            <a:extLst>
              <a:ext uri="{FF2B5EF4-FFF2-40B4-BE49-F238E27FC236}">
                <a16:creationId xmlns:a16="http://schemas.microsoft.com/office/drawing/2014/main" id="{C3C374D9-A496-2559-DB26-CFF52234530E}"/>
              </a:ext>
            </a:extLst>
          </p:cNvPr>
          <p:cNvSpPr txBox="1"/>
          <p:nvPr/>
        </p:nvSpPr>
        <p:spPr>
          <a:xfrm>
            <a:off x="5088696" y="5210573"/>
            <a:ext cx="2014610" cy="400110"/>
          </a:xfrm>
          <a:prstGeom prst="rect">
            <a:avLst/>
          </a:prstGeom>
          <a:noFill/>
        </p:spPr>
        <p:txBody>
          <a:bodyPr wrap="square" rtlCol="0">
            <a:spAutoFit/>
          </a:bodyPr>
          <a:lstStyle/>
          <a:p>
            <a:pPr algn="ctr"/>
            <a:r>
              <a:rPr lang="en-US" altLang="zh-CN" sz="2000" dirty="0">
                <a:solidFill>
                  <a:schemeClr val="accent1"/>
                </a:solidFill>
                <a:latin typeface="+mj-ea"/>
                <a:ea typeface="+mj-ea"/>
              </a:rPr>
              <a:t>LOGO</a:t>
            </a:r>
            <a:endParaRPr lang="zh-CN" altLang="en-US" sz="2000" dirty="0">
              <a:solidFill>
                <a:schemeClr val="accent1"/>
              </a:solidFill>
              <a:latin typeface="+mj-ea"/>
              <a:ea typeface="+mj-ea"/>
            </a:endParaRPr>
          </a:p>
        </p:txBody>
      </p:sp>
      <p:sp>
        <p:nvSpPr>
          <p:cNvPr id="168" name="文本框 167">
            <a:extLst>
              <a:ext uri="{FF2B5EF4-FFF2-40B4-BE49-F238E27FC236}">
                <a16:creationId xmlns:a16="http://schemas.microsoft.com/office/drawing/2014/main" id="{49A3E8CB-BC8C-8B75-7556-A97E1DF219F1}"/>
              </a:ext>
            </a:extLst>
          </p:cNvPr>
          <p:cNvSpPr txBox="1"/>
          <p:nvPr/>
        </p:nvSpPr>
        <p:spPr>
          <a:xfrm>
            <a:off x="8813506" y="5210573"/>
            <a:ext cx="2014610" cy="400110"/>
          </a:xfrm>
          <a:prstGeom prst="rect">
            <a:avLst/>
          </a:prstGeom>
          <a:noFill/>
        </p:spPr>
        <p:txBody>
          <a:bodyPr wrap="square" rtlCol="0">
            <a:spAutoFit/>
          </a:bodyPr>
          <a:lstStyle/>
          <a:p>
            <a:pPr algn="ct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169" name="文本框 168">
            <a:extLst>
              <a:ext uri="{FF2B5EF4-FFF2-40B4-BE49-F238E27FC236}">
                <a16:creationId xmlns:a16="http://schemas.microsoft.com/office/drawing/2014/main" id="{EF4F3E77-1645-5CB5-466F-D18C556EEED5}"/>
              </a:ext>
            </a:extLst>
          </p:cNvPr>
          <p:cNvSpPr txBox="1"/>
          <p:nvPr/>
        </p:nvSpPr>
        <p:spPr>
          <a:xfrm>
            <a:off x="3550919" y="1240156"/>
            <a:ext cx="5090162" cy="84965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mn-ea"/>
                <a:cs typeface="+mn-cs"/>
              </a:rPr>
              <a:t>请输入文字内容请输入文字内容请输入文字内容请输入文字内容请输入文字内容请输入文字内容请输入文字内容请输入文字内容请输入文字内容</a:t>
            </a:r>
          </a:p>
        </p:txBody>
      </p:sp>
    </p:spTree>
    <p:extLst>
      <p:ext uri="{BB962C8B-B14F-4D97-AF65-F5344CB8AC3E}">
        <p14:creationId xmlns:p14="http://schemas.microsoft.com/office/powerpoint/2010/main" val="1381341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95000">
              <a:schemeClr val="accent2">
                <a:lumMod val="12000"/>
                <a:lumOff val="88000"/>
              </a:schemeClr>
            </a:gs>
          </a:gsLst>
          <a:lin ang="2700000" scaled="1"/>
          <a:tileRect/>
        </a:gradFill>
        <a:effectLst/>
      </p:bgPr>
    </p:bg>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94642F19-3AA1-67CF-6ACE-6ACF35B7D7FF}"/>
              </a:ext>
            </a:extLst>
          </p:cNvPr>
          <p:cNvPicPr>
            <a:picLocks noChangeAspect="1"/>
          </p:cNvPicPr>
          <p:nvPr/>
        </p:nvPicPr>
        <p:blipFill rotWithShape="1">
          <a:blip r:embed="rId2" cstate="screen">
            <a:grayscl/>
            <a:alphaModFix amt="47000"/>
            <a:extLst>
              <a:ext uri="{28A0092B-C50C-407E-A947-70E740481C1C}">
                <a14:useLocalDpi xmlns:a14="http://schemas.microsoft.com/office/drawing/2010/main"/>
              </a:ext>
            </a:extLst>
          </a:blip>
          <a:srcRect/>
          <a:stretch/>
        </p:blipFill>
        <p:spPr>
          <a:xfrm flipH="1">
            <a:off x="0" y="0"/>
            <a:ext cx="12192000" cy="5474630"/>
          </a:xfrm>
          <a:custGeom>
            <a:avLst/>
            <a:gdLst>
              <a:gd name="connsiteX0" fmla="*/ 12192000 w 12192000"/>
              <a:gd name="connsiteY0" fmla="*/ 0 h 5474630"/>
              <a:gd name="connsiteX1" fmla="*/ 0 w 12192000"/>
              <a:gd name="connsiteY1" fmla="*/ 0 h 5474630"/>
              <a:gd name="connsiteX2" fmla="*/ 0 w 12192000"/>
              <a:gd name="connsiteY2" fmla="*/ 2737315 h 5474630"/>
              <a:gd name="connsiteX3" fmla="*/ 2737315 w 12192000"/>
              <a:gd name="connsiteY3" fmla="*/ 5474630 h 5474630"/>
              <a:gd name="connsiteX4" fmla="*/ 12192000 w 12192000"/>
              <a:gd name="connsiteY4" fmla="*/ 5474630 h 5474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474630">
                <a:moveTo>
                  <a:pt x="12192000" y="0"/>
                </a:moveTo>
                <a:lnTo>
                  <a:pt x="0" y="0"/>
                </a:lnTo>
                <a:lnTo>
                  <a:pt x="0" y="2737315"/>
                </a:lnTo>
                <a:cubicBezTo>
                  <a:pt x="0" y="4249092"/>
                  <a:pt x="1225538" y="5474630"/>
                  <a:pt x="2737315" y="5474630"/>
                </a:cubicBezTo>
                <a:lnTo>
                  <a:pt x="12192000" y="5474630"/>
                </a:lnTo>
                <a:close/>
              </a:path>
            </a:pathLst>
          </a:custGeom>
        </p:spPr>
      </p:pic>
      <p:sp>
        <p:nvSpPr>
          <p:cNvPr id="5" name="矩形: 单圆角 4">
            <a:extLst>
              <a:ext uri="{FF2B5EF4-FFF2-40B4-BE49-F238E27FC236}">
                <a16:creationId xmlns:a16="http://schemas.microsoft.com/office/drawing/2014/main" id="{6316C933-1146-641A-478E-0A39B55A6924}"/>
              </a:ext>
            </a:extLst>
          </p:cNvPr>
          <p:cNvSpPr/>
          <p:nvPr/>
        </p:nvSpPr>
        <p:spPr>
          <a:xfrm flipV="1">
            <a:off x="0" y="0"/>
            <a:ext cx="12192000" cy="5474630"/>
          </a:xfrm>
          <a:prstGeom prst="round1Rect">
            <a:avLst>
              <a:gd name="adj" fmla="val 50000"/>
            </a:avLst>
          </a:prstGeom>
          <a:gradFill flip="none" rotWithShape="0">
            <a:gsLst>
              <a:gs pos="0">
                <a:schemeClr val="accent3">
                  <a:lumMod val="60000"/>
                  <a:lumOff val="40000"/>
                </a:schemeClr>
              </a:gs>
              <a:gs pos="20000">
                <a:schemeClr val="accent3"/>
              </a:gs>
              <a:gs pos="61000">
                <a:schemeClr val="accent1">
                  <a:alpha val="77000"/>
                </a:schemeClr>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9" name="文本框 18">
            <a:extLst>
              <a:ext uri="{FF2B5EF4-FFF2-40B4-BE49-F238E27FC236}">
                <a16:creationId xmlns:a16="http://schemas.microsoft.com/office/drawing/2014/main" id="{8B206C8D-6541-7B77-ABA0-CDB09A07898E}"/>
              </a:ext>
            </a:extLst>
          </p:cNvPr>
          <p:cNvSpPr txBox="1"/>
          <p:nvPr/>
        </p:nvSpPr>
        <p:spPr>
          <a:xfrm>
            <a:off x="658813" y="5898832"/>
            <a:ext cx="2207623" cy="400110"/>
          </a:xfrm>
          <a:prstGeom prst="rect">
            <a:avLst/>
          </a:prstGeom>
          <a:noFill/>
        </p:spPr>
        <p:txBody>
          <a:bodyPr wrap="square" rtlCol="0">
            <a:spAutoFit/>
          </a:bodyPr>
          <a:lstStyle/>
          <a:p>
            <a:r>
              <a:rPr lang="en-US" altLang="zh-CN" sz="2000" dirty="0">
                <a:solidFill>
                  <a:schemeClr val="tx2"/>
                </a:solidFill>
                <a:latin typeface="+mj-ea"/>
                <a:ea typeface="+mj-ea"/>
              </a:rPr>
              <a:t>YOUR LOGO</a:t>
            </a:r>
            <a:endParaRPr lang="zh-CN" altLang="en-US" sz="2000" dirty="0">
              <a:solidFill>
                <a:schemeClr val="tx2"/>
              </a:solidFill>
              <a:latin typeface="+mj-ea"/>
              <a:ea typeface="+mj-ea"/>
            </a:endParaRPr>
          </a:p>
        </p:txBody>
      </p:sp>
      <p:grpSp>
        <p:nvGrpSpPr>
          <p:cNvPr id="2" name="组合 1">
            <a:extLst>
              <a:ext uri="{FF2B5EF4-FFF2-40B4-BE49-F238E27FC236}">
                <a16:creationId xmlns:a16="http://schemas.microsoft.com/office/drawing/2014/main" id="{CC6DF849-99E8-295D-53EB-1A0BC2DCB812}"/>
              </a:ext>
            </a:extLst>
          </p:cNvPr>
          <p:cNvGrpSpPr/>
          <p:nvPr/>
        </p:nvGrpSpPr>
        <p:grpSpPr>
          <a:xfrm>
            <a:off x="658814" y="907674"/>
            <a:ext cx="4288353" cy="2923877"/>
            <a:chOff x="779564" y="233859"/>
            <a:chExt cx="4288353" cy="2923877"/>
          </a:xfrm>
        </p:grpSpPr>
        <p:sp>
          <p:nvSpPr>
            <p:cNvPr id="3" name="文本框 2">
              <a:extLst>
                <a:ext uri="{FF2B5EF4-FFF2-40B4-BE49-F238E27FC236}">
                  <a16:creationId xmlns:a16="http://schemas.microsoft.com/office/drawing/2014/main" id="{911C7C6D-EC30-3F8F-A94A-2444323AFEF3}"/>
                </a:ext>
              </a:extLst>
            </p:cNvPr>
            <p:cNvSpPr txBox="1"/>
            <p:nvPr/>
          </p:nvSpPr>
          <p:spPr>
            <a:xfrm>
              <a:off x="779564" y="233859"/>
              <a:ext cx="4288353" cy="2554545"/>
            </a:xfrm>
            <a:prstGeom prst="rect">
              <a:avLst/>
            </a:prstGeom>
            <a:noFill/>
          </p:spPr>
          <p:txBody>
            <a:bodyPr wrap="none">
              <a:spAutoFit/>
            </a:bodyPr>
            <a:lstStyle/>
            <a:p>
              <a:r>
                <a:rPr lang="zh-CN" altLang="en-US" sz="80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rPr>
                <a:t>携手与共</a:t>
              </a:r>
              <a:endParaRPr lang="en-US" altLang="zh-CN" sz="80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endParaRPr>
            </a:p>
            <a:p>
              <a:r>
                <a:rPr lang="zh-CN" altLang="en-US" sz="80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rPr>
                <a:t>共创未来</a:t>
              </a:r>
              <a:endParaRPr lang="en-US" altLang="zh-CN" sz="8800" dirty="0">
                <a:gradFill flip="none" rotWithShape="1">
                  <a:gsLst>
                    <a:gs pos="0">
                      <a:schemeClr val="bg1"/>
                    </a:gs>
                    <a:gs pos="95000">
                      <a:schemeClr val="accent2">
                        <a:lumMod val="20000"/>
                        <a:lumOff val="80000"/>
                      </a:schemeClr>
                    </a:gs>
                  </a:gsLst>
                  <a:lin ang="2700000" scaled="1"/>
                  <a:tileRect/>
                </a:gradFill>
                <a:effectLst>
                  <a:outerShdw blurRad="279400" dist="139700" dir="2700000" algn="tl" rotWithShape="0">
                    <a:schemeClr val="accent1">
                      <a:lumMod val="75000"/>
                      <a:alpha val="14000"/>
                    </a:schemeClr>
                  </a:outerShdw>
                </a:effectLst>
                <a:latin typeface="+mj-ea"/>
                <a:ea typeface="+mj-ea"/>
              </a:endParaRPr>
            </a:p>
          </p:txBody>
        </p:sp>
        <p:sp>
          <p:nvSpPr>
            <p:cNvPr id="4" name="文本框 3">
              <a:extLst>
                <a:ext uri="{FF2B5EF4-FFF2-40B4-BE49-F238E27FC236}">
                  <a16:creationId xmlns:a16="http://schemas.microsoft.com/office/drawing/2014/main" id="{01F02DC3-4F85-DADF-605D-F215A1D564F0}"/>
                </a:ext>
              </a:extLst>
            </p:cNvPr>
            <p:cNvSpPr txBox="1"/>
            <p:nvPr/>
          </p:nvSpPr>
          <p:spPr>
            <a:xfrm>
              <a:off x="779565" y="2788404"/>
              <a:ext cx="4169217" cy="369332"/>
            </a:xfrm>
            <a:prstGeom prst="rect">
              <a:avLst/>
            </a:prstGeom>
            <a:noFill/>
          </p:spPr>
          <p:txBody>
            <a:bodyPr wrap="square">
              <a:spAutoFit/>
            </a:bodyPr>
            <a:lstStyle/>
            <a:p>
              <a:pPr algn="dist"/>
              <a:r>
                <a:rPr lang="en-US" altLang="zh-CN" dirty="0">
                  <a:solidFill>
                    <a:schemeClr val="bg1">
                      <a:lumMod val="95000"/>
                    </a:schemeClr>
                  </a:solidFill>
                  <a:latin typeface="+mn-ea"/>
                </a:rPr>
                <a:t>Create a better future together</a:t>
              </a:r>
            </a:p>
          </p:txBody>
        </p:sp>
      </p:grpSp>
    </p:spTree>
    <p:extLst>
      <p:ext uri="{BB962C8B-B14F-4D97-AF65-F5344CB8AC3E}">
        <p14:creationId xmlns:p14="http://schemas.microsoft.com/office/powerpoint/2010/main" val="2283249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易十六</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66000">
              <a:schemeClr val="accent1"/>
            </a:gs>
          </a:gsLst>
          <a:lin ang="2700000" scaled="1"/>
        </a:gra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7ADBEC05-FA29-B503-6D00-CB3472EF4E18}"/>
              </a:ext>
            </a:extLst>
          </p:cNvPr>
          <p:cNvPicPr>
            <a:picLocks noChangeAspect="1"/>
          </p:cNvPicPr>
          <p:nvPr/>
        </p:nvPicPr>
        <p:blipFill>
          <a:blip r:embed="rId2"/>
          <a:stretch>
            <a:fillRect/>
          </a:stretch>
        </p:blipFill>
        <p:spPr>
          <a:xfrm>
            <a:off x="0" y="0"/>
            <a:ext cx="12192000" cy="3200400"/>
          </a:xfrm>
          <a:prstGeom prst="rect">
            <a:avLst/>
          </a:prstGeom>
        </p:spPr>
      </p:pic>
      <p:sp>
        <p:nvSpPr>
          <p:cNvPr id="3" name="矩形: 圆顶角 2">
            <a:extLst>
              <a:ext uri="{FF2B5EF4-FFF2-40B4-BE49-F238E27FC236}">
                <a16:creationId xmlns:a16="http://schemas.microsoft.com/office/drawing/2014/main" id="{3A037311-9D9F-E83E-D211-C3851C11FC75}"/>
              </a:ext>
            </a:extLst>
          </p:cNvPr>
          <p:cNvSpPr/>
          <p:nvPr/>
        </p:nvSpPr>
        <p:spPr>
          <a:xfrm>
            <a:off x="0" y="2484120"/>
            <a:ext cx="12192000" cy="4373879"/>
          </a:xfrm>
          <a:prstGeom prst="round2SameRect">
            <a:avLst>
              <a:gd name="adj1" fmla="val 159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9CB38B5E-9A7C-2F71-99F9-15DF82127430}"/>
              </a:ext>
            </a:extLst>
          </p:cNvPr>
          <p:cNvGrpSpPr/>
          <p:nvPr/>
        </p:nvGrpSpPr>
        <p:grpSpPr>
          <a:xfrm>
            <a:off x="4541134" y="464046"/>
            <a:ext cx="3109732" cy="1538883"/>
            <a:chOff x="4541134" y="395238"/>
            <a:chExt cx="3109732" cy="1538883"/>
          </a:xfrm>
        </p:grpSpPr>
        <p:sp>
          <p:nvSpPr>
            <p:cNvPr id="4" name="文本框 3">
              <a:extLst>
                <a:ext uri="{FF2B5EF4-FFF2-40B4-BE49-F238E27FC236}">
                  <a16:creationId xmlns:a16="http://schemas.microsoft.com/office/drawing/2014/main" id="{13793065-521F-8A4F-8273-201A1807C8E9}"/>
                </a:ext>
              </a:extLst>
            </p:cNvPr>
            <p:cNvSpPr txBox="1"/>
            <p:nvPr/>
          </p:nvSpPr>
          <p:spPr>
            <a:xfrm>
              <a:off x="4541134" y="395238"/>
              <a:ext cx="3109732" cy="1015663"/>
            </a:xfrm>
            <a:prstGeom prst="rect">
              <a:avLst/>
            </a:prstGeom>
            <a:noFill/>
          </p:spPr>
          <p:txBody>
            <a:bodyPr wrap="square" rtlCol="0">
              <a:spAutoFit/>
            </a:bodyPr>
            <a:lstStyle/>
            <a:p>
              <a:pPr algn="ctr"/>
              <a:r>
                <a:rPr lang="zh-CN" altLang="en-US" sz="6000" dirty="0">
                  <a:gradFill>
                    <a:gsLst>
                      <a:gs pos="0">
                        <a:schemeClr val="bg1"/>
                      </a:gs>
                      <a:gs pos="95000">
                        <a:schemeClr val="accent2">
                          <a:lumMod val="20000"/>
                          <a:lumOff val="80000"/>
                        </a:schemeClr>
                      </a:gs>
                    </a:gsLst>
                    <a:lin ang="4200000" scaled="0"/>
                  </a:gradFill>
                  <a:effectLst>
                    <a:outerShdw blurRad="304800" dist="139700" dir="2700000" algn="tl" rotWithShape="0">
                      <a:schemeClr val="accent1">
                        <a:lumMod val="75000"/>
                        <a:alpha val="12000"/>
                      </a:schemeClr>
                    </a:outerShdw>
                  </a:effectLst>
                  <a:latin typeface="+mj-ea"/>
                  <a:ea typeface="+mj-ea"/>
                </a:rPr>
                <a:t>目录</a:t>
              </a:r>
              <a:endParaRPr lang="en-US" altLang="zh-CN" sz="6000" dirty="0">
                <a:gradFill>
                  <a:gsLst>
                    <a:gs pos="0">
                      <a:schemeClr val="bg1"/>
                    </a:gs>
                    <a:gs pos="95000">
                      <a:schemeClr val="accent2">
                        <a:lumMod val="20000"/>
                        <a:lumOff val="80000"/>
                      </a:schemeClr>
                    </a:gs>
                  </a:gsLst>
                  <a:lin ang="4200000" scaled="0"/>
                </a:gradFill>
                <a:effectLst>
                  <a:outerShdw blurRad="304800" dist="139700" dir="2700000" algn="tl" rotWithShape="0">
                    <a:schemeClr val="accent1">
                      <a:lumMod val="75000"/>
                      <a:alpha val="12000"/>
                    </a:schemeClr>
                  </a:outerShdw>
                </a:effectLst>
                <a:latin typeface="+mj-ea"/>
                <a:ea typeface="+mj-ea"/>
              </a:endParaRPr>
            </a:p>
          </p:txBody>
        </p:sp>
        <p:sp>
          <p:nvSpPr>
            <p:cNvPr id="5" name="文本框 4">
              <a:extLst>
                <a:ext uri="{FF2B5EF4-FFF2-40B4-BE49-F238E27FC236}">
                  <a16:creationId xmlns:a16="http://schemas.microsoft.com/office/drawing/2014/main" id="{43A8DB33-3361-779B-68C1-74538FF7E895}"/>
                </a:ext>
              </a:extLst>
            </p:cNvPr>
            <p:cNvSpPr txBox="1"/>
            <p:nvPr/>
          </p:nvSpPr>
          <p:spPr>
            <a:xfrm>
              <a:off x="4541134" y="1410901"/>
              <a:ext cx="3109732" cy="523220"/>
            </a:xfrm>
            <a:prstGeom prst="rect">
              <a:avLst/>
            </a:prstGeom>
            <a:noFill/>
          </p:spPr>
          <p:txBody>
            <a:bodyPr wrap="square" rtlCol="0">
              <a:spAutoFit/>
            </a:bodyPr>
            <a:lstStyle/>
            <a:p>
              <a:pPr algn="ctr"/>
              <a:r>
                <a:rPr lang="en-US" altLang="zh-CN" sz="2800" dirty="0">
                  <a:gradFill>
                    <a:gsLst>
                      <a:gs pos="0">
                        <a:schemeClr val="bg1"/>
                      </a:gs>
                      <a:gs pos="95000">
                        <a:schemeClr val="accent2">
                          <a:lumMod val="20000"/>
                          <a:lumOff val="80000"/>
                        </a:schemeClr>
                      </a:gs>
                    </a:gsLst>
                    <a:lin ang="4200000" scaled="0"/>
                  </a:gradFill>
                  <a:latin typeface="+mn-ea"/>
                </a:rPr>
                <a:t>CONTENTS</a:t>
              </a:r>
            </a:p>
          </p:txBody>
        </p:sp>
      </p:grpSp>
      <p:grpSp>
        <p:nvGrpSpPr>
          <p:cNvPr id="12" name="组合 11">
            <a:extLst>
              <a:ext uri="{FF2B5EF4-FFF2-40B4-BE49-F238E27FC236}">
                <a16:creationId xmlns:a16="http://schemas.microsoft.com/office/drawing/2014/main" id="{19298214-A30C-54B0-E7F3-71FC21F5C3E1}"/>
              </a:ext>
            </a:extLst>
          </p:cNvPr>
          <p:cNvGrpSpPr/>
          <p:nvPr/>
        </p:nvGrpSpPr>
        <p:grpSpPr>
          <a:xfrm>
            <a:off x="537316" y="3366770"/>
            <a:ext cx="2677886" cy="2488063"/>
            <a:chOff x="658813" y="3382010"/>
            <a:chExt cx="2677886" cy="2488063"/>
          </a:xfrm>
        </p:grpSpPr>
        <p:sp>
          <p:nvSpPr>
            <p:cNvPr id="7" name="文本框 6">
              <a:extLst>
                <a:ext uri="{FF2B5EF4-FFF2-40B4-BE49-F238E27FC236}">
                  <a16:creationId xmlns:a16="http://schemas.microsoft.com/office/drawing/2014/main" id="{55E4B44C-E288-9423-6122-BD8BE9FBF95E}"/>
                </a:ext>
              </a:extLst>
            </p:cNvPr>
            <p:cNvSpPr txBox="1"/>
            <p:nvPr/>
          </p:nvSpPr>
          <p:spPr>
            <a:xfrm>
              <a:off x="658813" y="5041771"/>
              <a:ext cx="2677886" cy="523220"/>
            </a:xfrm>
            <a:prstGeom prst="rect">
              <a:avLst/>
            </a:prstGeom>
            <a:noFill/>
          </p:spPr>
          <p:txBody>
            <a:bodyPr wrap="square" rtlCol="0">
              <a:spAutoFit/>
            </a:bodyPr>
            <a:lstStyle/>
            <a:p>
              <a:pPr algn="ctr"/>
              <a:r>
                <a:rPr lang="zh-CN" altLang="en-US" sz="2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0" name="组合 9">
              <a:extLst>
                <a:ext uri="{FF2B5EF4-FFF2-40B4-BE49-F238E27FC236}">
                  <a16:creationId xmlns:a16="http://schemas.microsoft.com/office/drawing/2014/main" id="{C38F7085-0F0A-77CF-7AA8-06C23EFA2BA6}"/>
                </a:ext>
              </a:extLst>
            </p:cNvPr>
            <p:cNvGrpSpPr/>
            <p:nvPr/>
          </p:nvGrpSpPr>
          <p:grpSpPr>
            <a:xfrm>
              <a:off x="1215390" y="3382010"/>
              <a:ext cx="1440180" cy="1440180"/>
              <a:chOff x="1158240" y="3253740"/>
              <a:chExt cx="1554480" cy="1554480"/>
            </a:xfrm>
          </p:grpSpPr>
          <p:sp>
            <p:nvSpPr>
              <p:cNvPr id="8" name="椭圆 7">
                <a:extLst>
                  <a:ext uri="{FF2B5EF4-FFF2-40B4-BE49-F238E27FC236}">
                    <a16:creationId xmlns:a16="http://schemas.microsoft.com/office/drawing/2014/main" id="{E95A9D77-A969-8A5E-8484-F9DD6A38BA11}"/>
                  </a:ext>
                </a:extLst>
              </p:cNvPr>
              <p:cNvSpPr/>
              <p:nvPr/>
            </p:nvSpPr>
            <p:spPr>
              <a:xfrm>
                <a:off x="1158240" y="3253740"/>
                <a:ext cx="1554480" cy="1554480"/>
              </a:xfrm>
              <a:prstGeom prst="ellipse">
                <a:avLst/>
              </a:prstGeom>
              <a:gradFill flip="none" rotWithShape="1">
                <a:gsLst>
                  <a:gs pos="100000">
                    <a:schemeClr val="accent3">
                      <a:alpha val="11000"/>
                    </a:schemeClr>
                  </a:gs>
                  <a:gs pos="79000">
                    <a:schemeClr val="accent1">
                      <a:alpha val="0"/>
                    </a:schemeClr>
                  </a:gs>
                </a:gsLst>
                <a:path path="shape">
                  <a:fillToRect l="50000" t="50000" r="50000" b="50000"/>
                </a:path>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6DD72-FA1F-50D4-467C-074CEE447E6F}"/>
                  </a:ext>
                </a:extLst>
              </p:cNvPr>
              <p:cNvSpPr/>
              <p:nvPr/>
            </p:nvSpPr>
            <p:spPr>
              <a:xfrm>
                <a:off x="1310640" y="3406140"/>
                <a:ext cx="1249680" cy="1249680"/>
              </a:xfrm>
              <a:prstGeom prst="ellipse">
                <a:avLst/>
              </a:prstGeom>
              <a:gradFill flip="none" rotWithShape="1">
                <a:gsLst>
                  <a:gs pos="20000">
                    <a:schemeClr val="accent3"/>
                  </a:gs>
                  <a:gs pos="95000">
                    <a:schemeClr val="accent1"/>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grpSp>
        <p:sp>
          <p:nvSpPr>
            <p:cNvPr id="11" name="文本框 10">
              <a:extLst>
                <a:ext uri="{FF2B5EF4-FFF2-40B4-BE49-F238E27FC236}">
                  <a16:creationId xmlns:a16="http://schemas.microsoft.com/office/drawing/2014/main" id="{53DC7C33-C9D2-BF45-DFE4-D9055B462364}"/>
                </a:ext>
              </a:extLst>
            </p:cNvPr>
            <p:cNvSpPr txBox="1"/>
            <p:nvPr/>
          </p:nvSpPr>
          <p:spPr>
            <a:xfrm>
              <a:off x="658813" y="5500741"/>
              <a:ext cx="2677886" cy="369332"/>
            </a:xfrm>
            <a:prstGeom prst="rect">
              <a:avLst/>
            </a:prstGeom>
            <a:noFill/>
          </p:spPr>
          <p:txBody>
            <a:bodyPr wrap="square" rtlCol="0">
              <a:spAutoFit/>
            </a:bodyPr>
            <a:lstStyle/>
            <a:p>
              <a:pPr algn="ctr"/>
              <a:r>
                <a:rPr lang="en-US" altLang="zh-CN" dirty="0">
                  <a:solidFill>
                    <a:schemeClr val="bg1">
                      <a:lumMod val="85000"/>
                    </a:schemeClr>
                  </a:solidFill>
                  <a:latin typeface="+mn-ea"/>
                </a:rPr>
                <a:t>Click Enter content</a:t>
              </a:r>
              <a:endParaRPr lang="zh-CN" altLang="en-US" dirty="0">
                <a:solidFill>
                  <a:schemeClr val="bg1">
                    <a:lumMod val="85000"/>
                  </a:schemeClr>
                </a:solidFill>
                <a:latin typeface="+mn-ea"/>
              </a:endParaRPr>
            </a:p>
          </p:txBody>
        </p:sp>
      </p:grpSp>
      <p:grpSp>
        <p:nvGrpSpPr>
          <p:cNvPr id="13" name="组合 12">
            <a:extLst>
              <a:ext uri="{FF2B5EF4-FFF2-40B4-BE49-F238E27FC236}">
                <a16:creationId xmlns:a16="http://schemas.microsoft.com/office/drawing/2014/main" id="{B4490E8E-3E76-7F1B-4366-0716ADC01185}"/>
              </a:ext>
            </a:extLst>
          </p:cNvPr>
          <p:cNvGrpSpPr/>
          <p:nvPr/>
        </p:nvGrpSpPr>
        <p:grpSpPr>
          <a:xfrm>
            <a:off x="3348762" y="3366770"/>
            <a:ext cx="2677886" cy="2488063"/>
            <a:chOff x="658813" y="3382010"/>
            <a:chExt cx="2677886" cy="2488063"/>
          </a:xfrm>
        </p:grpSpPr>
        <p:sp>
          <p:nvSpPr>
            <p:cNvPr id="14" name="文本框 13">
              <a:extLst>
                <a:ext uri="{FF2B5EF4-FFF2-40B4-BE49-F238E27FC236}">
                  <a16:creationId xmlns:a16="http://schemas.microsoft.com/office/drawing/2014/main" id="{904A0640-687B-470E-A1DB-288EF2A87B7D}"/>
                </a:ext>
              </a:extLst>
            </p:cNvPr>
            <p:cNvSpPr txBox="1"/>
            <p:nvPr/>
          </p:nvSpPr>
          <p:spPr>
            <a:xfrm>
              <a:off x="658813" y="5041771"/>
              <a:ext cx="2677886" cy="523220"/>
            </a:xfrm>
            <a:prstGeom prst="rect">
              <a:avLst/>
            </a:prstGeom>
            <a:noFill/>
          </p:spPr>
          <p:txBody>
            <a:bodyPr wrap="square" rtlCol="0">
              <a:spAutoFit/>
            </a:bodyPr>
            <a:lstStyle/>
            <a:p>
              <a:pPr algn="ctr"/>
              <a:r>
                <a:rPr lang="zh-CN" altLang="en-US" sz="2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5" name="组合 14">
              <a:extLst>
                <a:ext uri="{FF2B5EF4-FFF2-40B4-BE49-F238E27FC236}">
                  <a16:creationId xmlns:a16="http://schemas.microsoft.com/office/drawing/2014/main" id="{BA6D0623-679D-D2F8-FE40-4447CE7BC75E}"/>
                </a:ext>
              </a:extLst>
            </p:cNvPr>
            <p:cNvGrpSpPr/>
            <p:nvPr/>
          </p:nvGrpSpPr>
          <p:grpSpPr>
            <a:xfrm>
              <a:off x="1215390" y="3382010"/>
              <a:ext cx="1440180" cy="1440180"/>
              <a:chOff x="1158240" y="3253740"/>
              <a:chExt cx="1554480" cy="1554480"/>
            </a:xfrm>
          </p:grpSpPr>
          <p:sp>
            <p:nvSpPr>
              <p:cNvPr id="17" name="椭圆 16">
                <a:extLst>
                  <a:ext uri="{FF2B5EF4-FFF2-40B4-BE49-F238E27FC236}">
                    <a16:creationId xmlns:a16="http://schemas.microsoft.com/office/drawing/2014/main" id="{03D42A77-52FB-18FA-55B8-A6C438F8DEC5}"/>
                  </a:ext>
                </a:extLst>
              </p:cNvPr>
              <p:cNvSpPr/>
              <p:nvPr/>
            </p:nvSpPr>
            <p:spPr>
              <a:xfrm>
                <a:off x="1158240" y="3253740"/>
                <a:ext cx="1554480" cy="1554480"/>
              </a:xfrm>
              <a:prstGeom prst="ellipse">
                <a:avLst/>
              </a:prstGeom>
              <a:gradFill flip="none" rotWithShape="1">
                <a:gsLst>
                  <a:gs pos="100000">
                    <a:schemeClr val="accent3">
                      <a:alpha val="11000"/>
                    </a:schemeClr>
                  </a:gs>
                  <a:gs pos="79000">
                    <a:schemeClr val="accent1">
                      <a:alpha val="0"/>
                    </a:schemeClr>
                  </a:gs>
                </a:gsLst>
                <a:path path="shape">
                  <a:fillToRect l="50000" t="50000" r="50000" b="50000"/>
                </a:path>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A2E8A74-C8FD-D616-8A50-E40DFB661112}"/>
                  </a:ext>
                </a:extLst>
              </p:cNvPr>
              <p:cNvSpPr/>
              <p:nvPr/>
            </p:nvSpPr>
            <p:spPr>
              <a:xfrm>
                <a:off x="1310640" y="3406140"/>
                <a:ext cx="1249680" cy="1249680"/>
              </a:xfrm>
              <a:prstGeom prst="ellipse">
                <a:avLst/>
              </a:prstGeom>
              <a:gradFill flip="none" rotWithShape="1">
                <a:gsLst>
                  <a:gs pos="20000">
                    <a:schemeClr val="accent3"/>
                  </a:gs>
                  <a:gs pos="95000">
                    <a:schemeClr val="accent1"/>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grpSp>
        <p:sp>
          <p:nvSpPr>
            <p:cNvPr id="16" name="文本框 15">
              <a:extLst>
                <a:ext uri="{FF2B5EF4-FFF2-40B4-BE49-F238E27FC236}">
                  <a16:creationId xmlns:a16="http://schemas.microsoft.com/office/drawing/2014/main" id="{142CFB87-0179-BB23-CC6A-313334EC58F8}"/>
                </a:ext>
              </a:extLst>
            </p:cNvPr>
            <p:cNvSpPr txBox="1"/>
            <p:nvPr/>
          </p:nvSpPr>
          <p:spPr>
            <a:xfrm>
              <a:off x="658813" y="5500741"/>
              <a:ext cx="2677886" cy="369332"/>
            </a:xfrm>
            <a:prstGeom prst="rect">
              <a:avLst/>
            </a:prstGeom>
            <a:noFill/>
          </p:spPr>
          <p:txBody>
            <a:bodyPr wrap="square" rtlCol="0">
              <a:spAutoFit/>
            </a:bodyPr>
            <a:lstStyle/>
            <a:p>
              <a:pPr algn="ctr"/>
              <a:r>
                <a:rPr lang="en-US" altLang="zh-CN" dirty="0">
                  <a:solidFill>
                    <a:schemeClr val="bg1">
                      <a:lumMod val="85000"/>
                    </a:schemeClr>
                  </a:solidFill>
                  <a:latin typeface="+mn-ea"/>
                </a:rPr>
                <a:t>Click Enter content</a:t>
              </a:r>
              <a:endParaRPr lang="zh-CN" altLang="en-US" dirty="0">
                <a:solidFill>
                  <a:schemeClr val="bg1">
                    <a:lumMod val="85000"/>
                  </a:schemeClr>
                </a:solidFill>
                <a:latin typeface="+mn-ea"/>
              </a:endParaRPr>
            </a:p>
          </p:txBody>
        </p:sp>
      </p:grpSp>
      <p:grpSp>
        <p:nvGrpSpPr>
          <p:cNvPr id="19" name="组合 18">
            <a:extLst>
              <a:ext uri="{FF2B5EF4-FFF2-40B4-BE49-F238E27FC236}">
                <a16:creationId xmlns:a16="http://schemas.microsoft.com/office/drawing/2014/main" id="{D02BEFEB-4100-A200-7530-5B706A6131D3}"/>
              </a:ext>
            </a:extLst>
          </p:cNvPr>
          <p:cNvGrpSpPr/>
          <p:nvPr/>
        </p:nvGrpSpPr>
        <p:grpSpPr>
          <a:xfrm>
            <a:off x="6160208" y="3366770"/>
            <a:ext cx="2677886" cy="2488063"/>
            <a:chOff x="658813" y="3382010"/>
            <a:chExt cx="2677886" cy="2488063"/>
          </a:xfrm>
        </p:grpSpPr>
        <p:sp>
          <p:nvSpPr>
            <p:cNvPr id="20" name="文本框 19">
              <a:extLst>
                <a:ext uri="{FF2B5EF4-FFF2-40B4-BE49-F238E27FC236}">
                  <a16:creationId xmlns:a16="http://schemas.microsoft.com/office/drawing/2014/main" id="{C3DE7240-D1F1-90A4-DB2A-823F37739A3F}"/>
                </a:ext>
              </a:extLst>
            </p:cNvPr>
            <p:cNvSpPr txBox="1"/>
            <p:nvPr/>
          </p:nvSpPr>
          <p:spPr>
            <a:xfrm>
              <a:off x="658813" y="5041771"/>
              <a:ext cx="2677886" cy="523220"/>
            </a:xfrm>
            <a:prstGeom prst="rect">
              <a:avLst/>
            </a:prstGeom>
            <a:noFill/>
          </p:spPr>
          <p:txBody>
            <a:bodyPr wrap="square" rtlCol="0">
              <a:spAutoFit/>
            </a:bodyPr>
            <a:lstStyle/>
            <a:p>
              <a:pPr algn="ctr"/>
              <a:r>
                <a:rPr lang="zh-CN" altLang="en-US" sz="2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21" name="组合 20">
              <a:extLst>
                <a:ext uri="{FF2B5EF4-FFF2-40B4-BE49-F238E27FC236}">
                  <a16:creationId xmlns:a16="http://schemas.microsoft.com/office/drawing/2014/main" id="{656188AA-0A80-E259-8FD8-4B11F280E14F}"/>
                </a:ext>
              </a:extLst>
            </p:cNvPr>
            <p:cNvGrpSpPr/>
            <p:nvPr/>
          </p:nvGrpSpPr>
          <p:grpSpPr>
            <a:xfrm>
              <a:off x="1215390" y="3382010"/>
              <a:ext cx="1440180" cy="1440180"/>
              <a:chOff x="1158240" y="3253740"/>
              <a:chExt cx="1554480" cy="1554480"/>
            </a:xfrm>
          </p:grpSpPr>
          <p:sp>
            <p:nvSpPr>
              <p:cNvPr id="23" name="椭圆 22">
                <a:extLst>
                  <a:ext uri="{FF2B5EF4-FFF2-40B4-BE49-F238E27FC236}">
                    <a16:creationId xmlns:a16="http://schemas.microsoft.com/office/drawing/2014/main" id="{8EA220DD-E393-015B-DCC0-CA1BD73BC9E1}"/>
                  </a:ext>
                </a:extLst>
              </p:cNvPr>
              <p:cNvSpPr/>
              <p:nvPr/>
            </p:nvSpPr>
            <p:spPr>
              <a:xfrm>
                <a:off x="1158240" y="3253740"/>
                <a:ext cx="1554480" cy="1554480"/>
              </a:xfrm>
              <a:prstGeom prst="ellipse">
                <a:avLst/>
              </a:prstGeom>
              <a:gradFill flip="none" rotWithShape="1">
                <a:gsLst>
                  <a:gs pos="100000">
                    <a:schemeClr val="accent3">
                      <a:alpha val="11000"/>
                    </a:schemeClr>
                  </a:gs>
                  <a:gs pos="79000">
                    <a:schemeClr val="accent1">
                      <a:alpha val="0"/>
                    </a:schemeClr>
                  </a:gs>
                </a:gsLst>
                <a:path path="shape">
                  <a:fillToRect l="50000" t="50000" r="50000" b="50000"/>
                </a:path>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55439297-904C-C3F1-2BA4-D337FFE0E9E9}"/>
                  </a:ext>
                </a:extLst>
              </p:cNvPr>
              <p:cNvSpPr/>
              <p:nvPr/>
            </p:nvSpPr>
            <p:spPr>
              <a:xfrm>
                <a:off x="1310640" y="3406140"/>
                <a:ext cx="1249680" cy="1249680"/>
              </a:xfrm>
              <a:prstGeom prst="ellipse">
                <a:avLst/>
              </a:prstGeom>
              <a:gradFill flip="none" rotWithShape="1">
                <a:gsLst>
                  <a:gs pos="20000">
                    <a:schemeClr val="accent3"/>
                  </a:gs>
                  <a:gs pos="95000">
                    <a:schemeClr val="accent1"/>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grpSp>
        <p:sp>
          <p:nvSpPr>
            <p:cNvPr id="22" name="文本框 21">
              <a:extLst>
                <a:ext uri="{FF2B5EF4-FFF2-40B4-BE49-F238E27FC236}">
                  <a16:creationId xmlns:a16="http://schemas.microsoft.com/office/drawing/2014/main" id="{B0BC0E5B-5A66-8978-E186-DE828D738497}"/>
                </a:ext>
              </a:extLst>
            </p:cNvPr>
            <p:cNvSpPr txBox="1"/>
            <p:nvPr/>
          </p:nvSpPr>
          <p:spPr>
            <a:xfrm>
              <a:off x="658813" y="5500741"/>
              <a:ext cx="2677886" cy="369332"/>
            </a:xfrm>
            <a:prstGeom prst="rect">
              <a:avLst/>
            </a:prstGeom>
            <a:noFill/>
          </p:spPr>
          <p:txBody>
            <a:bodyPr wrap="square" rtlCol="0">
              <a:spAutoFit/>
            </a:bodyPr>
            <a:lstStyle/>
            <a:p>
              <a:pPr algn="ctr"/>
              <a:r>
                <a:rPr lang="en-US" altLang="zh-CN" dirty="0">
                  <a:solidFill>
                    <a:schemeClr val="bg1">
                      <a:lumMod val="85000"/>
                    </a:schemeClr>
                  </a:solidFill>
                  <a:latin typeface="+mn-ea"/>
                </a:rPr>
                <a:t>Click Enter content</a:t>
              </a:r>
              <a:endParaRPr lang="zh-CN" altLang="en-US" dirty="0">
                <a:solidFill>
                  <a:schemeClr val="bg1">
                    <a:lumMod val="85000"/>
                  </a:schemeClr>
                </a:solidFill>
                <a:latin typeface="+mn-ea"/>
              </a:endParaRPr>
            </a:p>
          </p:txBody>
        </p:sp>
      </p:grpSp>
      <p:grpSp>
        <p:nvGrpSpPr>
          <p:cNvPr id="25" name="组合 24">
            <a:extLst>
              <a:ext uri="{FF2B5EF4-FFF2-40B4-BE49-F238E27FC236}">
                <a16:creationId xmlns:a16="http://schemas.microsoft.com/office/drawing/2014/main" id="{CC64A491-6CF3-3F46-2C16-7E647803F01E}"/>
              </a:ext>
            </a:extLst>
          </p:cNvPr>
          <p:cNvGrpSpPr/>
          <p:nvPr/>
        </p:nvGrpSpPr>
        <p:grpSpPr>
          <a:xfrm>
            <a:off x="8971654" y="3366770"/>
            <a:ext cx="2677886" cy="2488063"/>
            <a:chOff x="658813" y="3382010"/>
            <a:chExt cx="2677886" cy="2488063"/>
          </a:xfrm>
        </p:grpSpPr>
        <p:sp>
          <p:nvSpPr>
            <p:cNvPr id="26" name="文本框 25">
              <a:extLst>
                <a:ext uri="{FF2B5EF4-FFF2-40B4-BE49-F238E27FC236}">
                  <a16:creationId xmlns:a16="http://schemas.microsoft.com/office/drawing/2014/main" id="{AFA6AD7D-8FA4-B2E1-87EF-E7B2AD842F43}"/>
                </a:ext>
              </a:extLst>
            </p:cNvPr>
            <p:cNvSpPr txBox="1"/>
            <p:nvPr/>
          </p:nvSpPr>
          <p:spPr>
            <a:xfrm>
              <a:off x="658813" y="5041771"/>
              <a:ext cx="2677886" cy="523220"/>
            </a:xfrm>
            <a:prstGeom prst="rect">
              <a:avLst/>
            </a:prstGeom>
            <a:noFill/>
          </p:spPr>
          <p:txBody>
            <a:bodyPr wrap="square" rtlCol="0">
              <a:spAutoFit/>
            </a:bodyPr>
            <a:lstStyle/>
            <a:p>
              <a:pPr algn="ctr"/>
              <a:r>
                <a:rPr lang="zh-CN" altLang="en-US" sz="2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27" name="组合 26">
              <a:extLst>
                <a:ext uri="{FF2B5EF4-FFF2-40B4-BE49-F238E27FC236}">
                  <a16:creationId xmlns:a16="http://schemas.microsoft.com/office/drawing/2014/main" id="{E3428E83-D067-4BD9-4F91-2EC19698A797}"/>
                </a:ext>
              </a:extLst>
            </p:cNvPr>
            <p:cNvGrpSpPr/>
            <p:nvPr/>
          </p:nvGrpSpPr>
          <p:grpSpPr>
            <a:xfrm>
              <a:off x="1215390" y="3382010"/>
              <a:ext cx="1440180" cy="1440180"/>
              <a:chOff x="1158240" y="3253740"/>
              <a:chExt cx="1554480" cy="1554480"/>
            </a:xfrm>
          </p:grpSpPr>
          <p:sp>
            <p:nvSpPr>
              <p:cNvPr id="29" name="椭圆 28">
                <a:extLst>
                  <a:ext uri="{FF2B5EF4-FFF2-40B4-BE49-F238E27FC236}">
                    <a16:creationId xmlns:a16="http://schemas.microsoft.com/office/drawing/2014/main" id="{C3EF0A2B-589D-E243-F2EE-AE2BB03FFB4A}"/>
                  </a:ext>
                </a:extLst>
              </p:cNvPr>
              <p:cNvSpPr/>
              <p:nvPr/>
            </p:nvSpPr>
            <p:spPr>
              <a:xfrm>
                <a:off x="1158240" y="3253740"/>
                <a:ext cx="1554480" cy="1554480"/>
              </a:xfrm>
              <a:prstGeom prst="ellipse">
                <a:avLst/>
              </a:prstGeom>
              <a:gradFill flip="none" rotWithShape="1">
                <a:gsLst>
                  <a:gs pos="100000">
                    <a:schemeClr val="accent3">
                      <a:alpha val="11000"/>
                    </a:schemeClr>
                  </a:gs>
                  <a:gs pos="79000">
                    <a:schemeClr val="accent1">
                      <a:alpha val="0"/>
                    </a:schemeClr>
                  </a:gs>
                </a:gsLst>
                <a:path path="shape">
                  <a:fillToRect l="50000" t="50000" r="50000" b="50000"/>
                </a:path>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6947018-BA39-3C76-80EB-2D37213054A8}"/>
                  </a:ext>
                </a:extLst>
              </p:cNvPr>
              <p:cNvSpPr/>
              <p:nvPr/>
            </p:nvSpPr>
            <p:spPr>
              <a:xfrm>
                <a:off x="1310640" y="3406140"/>
                <a:ext cx="1249680" cy="1249680"/>
              </a:xfrm>
              <a:prstGeom prst="ellipse">
                <a:avLst/>
              </a:prstGeom>
              <a:gradFill flip="none" rotWithShape="1">
                <a:gsLst>
                  <a:gs pos="20000">
                    <a:schemeClr val="accent3"/>
                  </a:gs>
                  <a:gs pos="95000">
                    <a:schemeClr val="accent1"/>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3200" dirty="0"/>
                  <a:t>04</a:t>
                </a:r>
                <a:endParaRPr lang="zh-CN" altLang="en-US" sz="3200" dirty="0"/>
              </a:p>
            </p:txBody>
          </p:sp>
        </p:grpSp>
        <p:sp>
          <p:nvSpPr>
            <p:cNvPr id="28" name="文本框 27">
              <a:extLst>
                <a:ext uri="{FF2B5EF4-FFF2-40B4-BE49-F238E27FC236}">
                  <a16:creationId xmlns:a16="http://schemas.microsoft.com/office/drawing/2014/main" id="{A3A4262F-9EBF-85A2-A282-D7BDAC01174B}"/>
                </a:ext>
              </a:extLst>
            </p:cNvPr>
            <p:cNvSpPr txBox="1"/>
            <p:nvPr/>
          </p:nvSpPr>
          <p:spPr>
            <a:xfrm>
              <a:off x="658813" y="5500741"/>
              <a:ext cx="2677886" cy="369332"/>
            </a:xfrm>
            <a:prstGeom prst="rect">
              <a:avLst/>
            </a:prstGeom>
            <a:noFill/>
          </p:spPr>
          <p:txBody>
            <a:bodyPr wrap="square" rtlCol="0">
              <a:spAutoFit/>
            </a:bodyPr>
            <a:lstStyle/>
            <a:p>
              <a:pPr algn="ctr"/>
              <a:r>
                <a:rPr lang="en-US" altLang="zh-CN" dirty="0">
                  <a:solidFill>
                    <a:schemeClr val="bg1">
                      <a:lumMod val="85000"/>
                    </a:schemeClr>
                  </a:solidFill>
                  <a:latin typeface="+mn-ea"/>
                </a:rPr>
                <a:t>Click Enter content</a:t>
              </a:r>
              <a:endParaRPr lang="zh-CN" altLang="en-US" dirty="0">
                <a:solidFill>
                  <a:schemeClr val="bg1">
                    <a:lumMod val="85000"/>
                  </a:schemeClr>
                </a:solidFill>
                <a:latin typeface="+mn-ea"/>
              </a:endParaRPr>
            </a:p>
          </p:txBody>
        </p:sp>
      </p:grpSp>
    </p:spTree>
    <p:extLst>
      <p:ext uri="{BB962C8B-B14F-4D97-AF65-F5344CB8AC3E}">
        <p14:creationId xmlns:p14="http://schemas.microsoft.com/office/powerpoint/2010/main" val="941173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66000">
              <a:schemeClr val="accent1"/>
            </a:gs>
          </a:gsLst>
          <a:lin ang="2700000" scaled="1"/>
        </a:gra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7ADBEC05-FA29-B503-6D00-CB3472EF4E18}"/>
              </a:ext>
            </a:extLst>
          </p:cNvPr>
          <p:cNvPicPr>
            <a:picLocks noChangeAspect="1"/>
          </p:cNvPicPr>
          <p:nvPr/>
        </p:nvPicPr>
        <p:blipFill>
          <a:blip r:embed="rId2"/>
          <a:stretch>
            <a:fillRect/>
          </a:stretch>
        </p:blipFill>
        <p:spPr>
          <a:xfrm>
            <a:off x="0" y="0"/>
            <a:ext cx="12192000" cy="3200400"/>
          </a:xfrm>
          <a:prstGeom prst="rect">
            <a:avLst/>
          </a:prstGeom>
        </p:spPr>
      </p:pic>
      <p:sp>
        <p:nvSpPr>
          <p:cNvPr id="3" name="矩形: 圆顶角 2">
            <a:extLst>
              <a:ext uri="{FF2B5EF4-FFF2-40B4-BE49-F238E27FC236}">
                <a16:creationId xmlns:a16="http://schemas.microsoft.com/office/drawing/2014/main" id="{3A037311-9D9F-E83E-D211-C3851C11FC75}"/>
              </a:ext>
            </a:extLst>
          </p:cNvPr>
          <p:cNvSpPr/>
          <p:nvPr/>
        </p:nvSpPr>
        <p:spPr>
          <a:xfrm>
            <a:off x="0" y="3889093"/>
            <a:ext cx="12192000" cy="2968905"/>
          </a:xfrm>
          <a:prstGeom prst="round2SameRect">
            <a:avLst>
              <a:gd name="adj1" fmla="val 159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5E4B44C-E288-9423-6122-BD8BE9FBF95E}"/>
              </a:ext>
            </a:extLst>
          </p:cNvPr>
          <p:cNvSpPr txBox="1"/>
          <p:nvPr/>
        </p:nvSpPr>
        <p:spPr>
          <a:xfrm>
            <a:off x="3718800" y="4500506"/>
            <a:ext cx="4754400" cy="830997"/>
          </a:xfrm>
          <a:prstGeom prst="rect">
            <a:avLst/>
          </a:prstGeom>
          <a:noFill/>
        </p:spPr>
        <p:txBody>
          <a:bodyPr wrap="square" rtlCol="0">
            <a:spAutoFit/>
          </a:bodyPr>
          <a:lstStyle/>
          <a:p>
            <a:pPr algn="ctr"/>
            <a:r>
              <a:rPr lang="zh-CN" altLang="en-US" sz="4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0" name="组合 9">
            <a:extLst>
              <a:ext uri="{FF2B5EF4-FFF2-40B4-BE49-F238E27FC236}">
                <a16:creationId xmlns:a16="http://schemas.microsoft.com/office/drawing/2014/main" id="{C38F7085-0F0A-77CF-7AA8-06C23EFA2BA6}"/>
              </a:ext>
            </a:extLst>
          </p:cNvPr>
          <p:cNvGrpSpPr/>
          <p:nvPr/>
        </p:nvGrpSpPr>
        <p:grpSpPr>
          <a:xfrm>
            <a:off x="4523975" y="400697"/>
            <a:ext cx="3144050" cy="3144050"/>
            <a:chOff x="1158240" y="3253740"/>
            <a:chExt cx="1554480" cy="1554480"/>
          </a:xfrm>
        </p:grpSpPr>
        <p:sp>
          <p:nvSpPr>
            <p:cNvPr id="8" name="椭圆 7">
              <a:extLst>
                <a:ext uri="{FF2B5EF4-FFF2-40B4-BE49-F238E27FC236}">
                  <a16:creationId xmlns:a16="http://schemas.microsoft.com/office/drawing/2014/main" id="{E95A9D77-A969-8A5E-8484-F9DD6A38BA11}"/>
                </a:ext>
              </a:extLst>
            </p:cNvPr>
            <p:cNvSpPr/>
            <p:nvPr/>
          </p:nvSpPr>
          <p:spPr>
            <a:xfrm>
              <a:off x="1158240" y="3253740"/>
              <a:ext cx="1554480" cy="1554480"/>
            </a:xfrm>
            <a:prstGeom prst="ellipse">
              <a:avLst/>
            </a:prstGeom>
            <a:gradFill flip="none" rotWithShape="1">
              <a:gsLst>
                <a:gs pos="100000">
                  <a:schemeClr val="accent3">
                    <a:alpha val="24000"/>
                  </a:schemeClr>
                </a:gs>
                <a:gs pos="36000">
                  <a:schemeClr val="accent1">
                    <a:alpha val="0"/>
                  </a:schemeClr>
                </a:gs>
              </a:gsLst>
              <a:path path="shape">
                <a:fillToRect l="50000" t="50000" r="50000" b="50000"/>
              </a:path>
              <a:tileRect/>
            </a:gradFill>
            <a:ln w="9525">
              <a:gradFill flip="none" rotWithShape="1">
                <a:gsLst>
                  <a:gs pos="0">
                    <a:schemeClr val="accent3">
                      <a:alpha val="76000"/>
                    </a:schemeClr>
                  </a:gs>
                  <a:gs pos="100000">
                    <a:schemeClr val="accent2">
                      <a:alpha val="0"/>
                    </a:schemeClr>
                  </a:gs>
                </a:gsLst>
                <a:lin ang="27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6DD72-FA1F-50D4-467C-074CEE447E6F}"/>
                </a:ext>
              </a:extLst>
            </p:cNvPr>
            <p:cNvSpPr/>
            <p:nvPr/>
          </p:nvSpPr>
          <p:spPr>
            <a:xfrm>
              <a:off x="1310640" y="3406140"/>
              <a:ext cx="1249680" cy="1249680"/>
            </a:xfrm>
            <a:prstGeom prst="ellipse">
              <a:avLst/>
            </a:prstGeom>
            <a:gradFill flip="none" rotWithShape="1">
              <a:gsLst>
                <a:gs pos="20000">
                  <a:schemeClr val="accent3">
                    <a:lumMod val="2000"/>
                    <a:lumOff val="98000"/>
                  </a:schemeClr>
                </a:gs>
                <a:gs pos="95000">
                  <a:schemeClr val="accent2">
                    <a:lumMod val="20000"/>
                    <a:lumOff val="80000"/>
                  </a:schemeClr>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rPr>
                <a:t>01</a:t>
              </a:r>
              <a:endParaRPr lang="zh-CN" altLang="en-US"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endParaRPr>
            </a:p>
          </p:txBody>
        </p:sp>
      </p:grpSp>
      <p:sp>
        <p:nvSpPr>
          <p:cNvPr id="11" name="文本框 10">
            <a:extLst>
              <a:ext uri="{FF2B5EF4-FFF2-40B4-BE49-F238E27FC236}">
                <a16:creationId xmlns:a16="http://schemas.microsoft.com/office/drawing/2014/main" id="{53DC7C33-C9D2-BF45-DFE4-D9055B462364}"/>
              </a:ext>
            </a:extLst>
          </p:cNvPr>
          <p:cNvSpPr txBox="1"/>
          <p:nvPr/>
        </p:nvSpPr>
        <p:spPr>
          <a:xfrm>
            <a:off x="4007558" y="5284213"/>
            <a:ext cx="4176884" cy="584775"/>
          </a:xfrm>
          <a:prstGeom prst="rect">
            <a:avLst/>
          </a:prstGeom>
          <a:noFill/>
        </p:spPr>
        <p:txBody>
          <a:bodyPr wrap="square" rtlCol="0">
            <a:spAutoFit/>
          </a:bodyPr>
          <a:lstStyle/>
          <a:p>
            <a:pPr algn="ctr"/>
            <a:r>
              <a:rPr lang="en-US" altLang="zh-CN" sz="3200" dirty="0">
                <a:solidFill>
                  <a:schemeClr val="bg1">
                    <a:lumMod val="85000"/>
                  </a:schemeClr>
                </a:solidFill>
                <a:latin typeface="+mn-ea"/>
              </a:rPr>
              <a:t>Click Enter content</a:t>
            </a:r>
            <a:endParaRPr lang="zh-CN" altLang="en-US" sz="3200" dirty="0">
              <a:solidFill>
                <a:schemeClr val="bg1">
                  <a:lumMod val="85000"/>
                </a:schemeClr>
              </a:solidFill>
              <a:latin typeface="+mn-ea"/>
            </a:endParaRPr>
          </a:p>
        </p:txBody>
      </p:sp>
      <p:sp>
        <p:nvSpPr>
          <p:cNvPr id="4" name="任意多边形: 形状 3">
            <a:extLst>
              <a:ext uri="{FF2B5EF4-FFF2-40B4-BE49-F238E27FC236}">
                <a16:creationId xmlns:a16="http://schemas.microsoft.com/office/drawing/2014/main" id="{94032F27-834A-678B-210A-F32A38599C96}"/>
              </a:ext>
            </a:extLst>
          </p:cNvPr>
          <p:cNvSpPr/>
          <p:nvPr/>
        </p:nvSpPr>
        <p:spPr>
          <a:xfrm>
            <a:off x="829285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9293DDD8-0099-0010-B317-BAB7BD2AE379}"/>
              </a:ext>
            </a:extLst>
          </p:cNvPr>
          <p:cNvSpPr/>
          <p:nvPr/>
        </p:nvSpPr>
        <p:spPr>
          <a:xfrm flipH="1">
            <a:off x="184840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2366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3016F34F-9E05-5A4D-5734-4D53E668E29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5900"/>
                    </a14:imgEffect>
                    <a14:imgEffect>
                      <a14:saturation sat="200000"/>
                    </a14:imgEffect>
                  </a14:imgLayer>
                </a14:imgProps>
              </a:ext>
              <a:ext uri="{28A0092B-C50C-407E-A947-70E740481C1C}">
                <a14:useLocalDpi xmlns:a14="http://schemas.microsoft.com/office/drawing/2010/main"/>
              </a:ext>
            </a:extLst>
          </a:blip>
          <a:srcRect/>
          <a:stretch/>
        </p:blipFill>
        <p:spPr>
          <a:xfrm flipH="1">
            <a:off x="6044678" y="534065"/>
            <a:ext cx="6147322" cy="5059680"/>
          </a:xfrm>
          <a:custGeom>
            <a:avLst/>
            <a:gdLst>
              <a:gd name="connsiteX0" fmla="*/ 2774202 w 6147322"/>
              <a:gd name="connsiteY0" fmla="*/ 0 h 5059680"/>
              <a:gd name="connsiteX1" fmla="*/ 0 w 6147322"/>
              <a:gd name="connsiteY1" fmla="*/ 354154 h 5059680"/>
              <a:gd name="connsiteX2" fmla="*/ 0 w 6147322"/>
              <a:gd name="connsiteY2" fmla="*/ 4756267 h 5059680"/>
              <a:gd name="connsiteX3" fmla="*/ 3922282 w 6147322"/>
              <a:gd name="connsiteY3" fmla="*/ 4937760 h 5059680"/>
              <a:gd name="connsiteX4" fmla="*/ 6137162 w 6147322"/>
              <a:gd name="connsiteY4" fmla="*/ 5059680 h 5059680"/>
              <a:gd name="connsiteX5" fmla="*/ 6147322 w 6147322"/>
              <a:gd name="connsiteY5" fmla="*/ 4114800 h 5059680"/>
              <a:gd name="connsiteX6" fmla="*/ 6076202 w 6147322"/>
              <a:gd name="connsiteY6" fmla="*/ 4124960 h 5059680"/>
              <a:gd name="connsiteX7" fmla="*/ 6096522 w 6147322"/>
              <a:gd name="connsiteY7" fmla="*/ 2042160 h 5059680"/>
              <a:gd name="connsiteX8" fmla="*/ 5700282 w 6147322"/>
              <a:gd name="connsiteY8" fmla="*/ 1798320 h 5059680"/>
              <a:gd name="connsiteX9" fmla="*/ 4064522 w 6147322"/>
              <a:gd name="connsiteY9" fmla="*/ 1940560 h 5059680"/>
              <a:gd name="connsiteX10" fmla="*/ 4080778 w 6147322"/>
              <a:gd name="connsiteY10" fmla="*/ 1454912 h 505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47322" h="5059680">
                <a:moveTo>
                  <a:pt x="2774202" y="0"/>
                </a:moveTo>
                <a:lnTo>
                  <a:pt x="0" y="354154"/>
                </a:lnTo>
                <a:lnTo>
                  <a:pt x="0" y="4756267"/>
                </a:lnTo>
                <a:lnTo>
                  <a:pt x="3922282" y="4937760"/>
                </a:lnTo>
                <a:lnTo>
                  <a:pt x="6137162" y="5059680"/>
                </a:lnTo>
                <a:lnTo>
                  <a:pt x="6147322" y="4114800"/>
                </a:lnTo>
                <a:lnTo>
                  <a:pt x="6076202" y="4124960"/>
                </a:lnTo>
                <a:lnTo>
                  <a:pt x="6096522" y="2042160"/>
                </a:lnTo>
                <a:lnTo>
                  <a:pt x="5700282" y="1798320"/>
                </a:lnTo>
                <a:lnTo>
                  <a:pt x="4064522" y="1940560"/>
                </a:lnTo>
                <a:lnTo>
                  <a:pt x="4080778" y="1454912"/>
                </a:lnTo>
                <a:close/>
              </a:path>
            </a:pathLst>
          </a:custGeom>
        </p:spPr>
      </p:pic>
      <p:sp>
        <p:nvSpPr>
          <p:cNvPr id="37" name="矩形: 单圆角 36">
            <a:extLst>
              <a:ext uri="{FF2B5EF4-FFF2-40B4-BE49-F238E27FC236}">
                <a16:creationId xmlns:a16="http://schemas.microsoft.com/office/drawing/2014/main" id="{118FB29F-3982-5060-E1C1-39AA7F075030}"/>
              </a:ext>
            </a:extLst>
          </p:cNvPr>
          <p:cNvSpPr/>
          <p:nvPr/>
        </p:nvSpPr>
        <p:spPr>
          <a:xfrm>
            <a:off x="0" y="4953000"/>
            <a:ext cx="12192000" cy="1905000"/>
          </a:xfrm>
          <a:prstGeom prst="round1Rect">
            <a:avLst>
              <a:gd name="adj" fmla="val 0"/>
            </a:avLst>
          </a:prstGeom>
          <a:gradFill>
            <a:gsLst>
              <a:gs pos="0">
                <a:schemeClr val="accent3"/>
              </a:gs>
              <a:gs pos="81000">
                <a:schemeClr val="accent1"/>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2017523E-76C0-AF2A-0693-F4A178D0A4BE}"/>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15" name="矩形: 圆顶角 14">
            <a:extLst>
              <a:ext uri="{FF2B5EF4-FFF2-40B4-BE49-F238E27FC236}">
                <a16:creationId xmlns:a16="http://schemas.microsoft.com/office/drawing/2014/main" id="{121F665C-BE06-02D8-AF04-D2D3BD2B121F}"/>
              </a:ext>
            </a:extLst>
          </p:cNvPr>
          <p:cNvSpPr/>
          <p:nvPr/>
        </p:nvSpPr>
        <p:spPr>
          <a:xfrm>
            <a:off x="874713" y="2988686"/>
            <a:ext cx="10442575" cy="3248602"/>
          </a:xfrm>
          <a:prstGeom prst="round2SameRect">
            <a:avLst>
              <a:gd name="adj1" fmla="val 9382"/>
              <a:gd name="adj2" fmla="val 0"/>
            </a:avLst>
          </a:prstGeom>
          <a:solidFill>
            <a:schemeClr val="bg1"/>
          </a:solidFill>
          <a:ln>
            <a:noFill/>
          </a:ln>
          <a:effectLst>
            <a:outerShdw blurRad="673100" dist="190500" dir="5400000" sx="96000" sy="96000" algn="t" rotWithShape="0">
              <a:schemeClr val="accent1">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657AFD9B-2993-14DE-32EF-80AE7659C2A6}"/>
              </a:ext>
            </a:extLst>
          </p:cNvPr>
          <p:cNvCxnSpPr>
            <a:cxnSpLocks/>
          </p:cNvCxnSpPr>
          <p:nvPr/>
        </p:nvCxnSpPr>
        <p:spPr>
          <a:xfrm>
            <a:off x="874713" y="6237288"/>
            <a:ext cx="1044257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63BE12F2-2DF6-F242-BCFF-D16905F5FEAB}"/>
              </a:ext>
            </a:extLst>
          </p:cNvPr>
          <p:cNvSpPr txBox="1"/>
          <p:nvPr/>
        </p:nvSpPr>
        <p:spPr>
          <a:xfrm>
            <a:off x="1439119" y="3458603"/>
            <a:ext cx="9313762" cy="568169"/>
          </a:xfrm>
          <a:prstGeom prst="rect">
            <a:avLst/>
          </a:prstGeom>
          <a:noFill/>
        </p:spPr>
        <p:txBody>
          <a:bodyPr wrap="square" rtlCol="0">
            <a:spAutoFit/>
          </a:bodyPr>
          <a:lstStyle/>
          <a:p>
            <a:pPr algn="ctr">
              <a:lnSpc>
                <a:spcPct val="120000"/>
              </a:lnSpc>
            </a:pPr>
            <a:r>
              <a:rPr lang="zh-CN" altLang="en-US" sz="2800" dirty="0">
                <a:gradFill flip="none" rotWithShape="1">
                  <a:gsLst>
                    <a:gs pos="16000">
                      <a:schemeClr val="accent3"/>
                    </a:gs>
                    <a:gs pos="95000">
                      <a:schemeClr val="accent1"/>
                    </a:gs>
                  </a:gsLst>
                  <a:lin ang="2700000" scaled="1"/>
                  <a:tileRect/>
                </a:gradFill>
                <a:effectLst>
                  <a:outerShdw blurRad="292100" dist="127000" dir="2700000" algn="tl" rotWithShape="0">
                    <a:schemeClr val="accent1">
                      <a:alpha val="11000"/>
                    </a:schemeClr>
                  </a:outerShdw>
                </a:effectLst>
                <a:latin typeface="+mj-ea"/>
                <a:ea typeface="+mj-ea"/>
              </a:rPr>
              <a:t>单击此处输入您的内容，或者复制粘贴在此处</a:t>
            </a:r>
          </a:p>
        </p:txBody>
      </p:sp>
      <p:grpSp>
        <p:nvGrpSpPr>
          <p:cNvPr id="51" name="组合 50">
            <a:extLst>
              <a:ext uri="{FF2B5EF4-FFF2-40B4-BE49-F238E27FC236}">
                <a16:creationId xmlns:a16="http://schemas.microsoft.com/office/drawing/2014/main" id="{3813AF88-9CAE-8E95-6B13-B17DCF74AA05}"/>
              </a:ext>
            </a:extLst>
          </p:cNvPr>
          <p:cNvGrpSpPr/>
          <p:nvPr/>
        </p:nvGrpSpPr>
        <p:grpSpPr>
          <a:xfrm>
            <a:off x="1440915" y="4612987"/>
            <a:ext cx="1344950" cy="938349"/>
            <a:chOff x="1440915" y="4612987"/>
            <a:chExt cx="1344950" cy="938349"/>
          </a:xfrm>
        </p:grpSpPr>
        <p:sp>
          <p:nvSpPr>
            <p:cNvPr id="19" name="文本框 18">
              <a:extLst>
                <a:ext uri="{FF2B5EF4-FFF2-40B4-BE49-F238E27FC236}">
                  <a16:creationId xmlns:a16="http://schemas.microsoft.com/office/drawing/2014/main" id="{DB20FC7F-D6D3-FD64-3AA7-30874ADD534E}"/>
                </a:ext>
              </a:extLst>
            </p:cNvPr>
            <p:cNvSpPr txBox="1"/>
            <p:nvPr/>
          </p:nvSpPr>
          <p:spPr>
            <a:xfrm>
              <a:off x="1552503" y="4612987"/>
              <a:ext cx="1121774" cy="584775"/>
            </a:xfrm>
            <a:prstGeom prst="rect">
              <a:avLst/>
            </a:prstGeom>
            <a:noFill/>
          </p:spPr>
          <p:txBody>
            <a:bodyPr wrap="square" rtlCol="0">
              <a:spAutoFit/>
            </a:bodyPr>
            <a:lstStyle/>
            <a:p>
              <a:pPr algn="ctr"/>
              <a:r>
                <a:rPr lang="en-US" altLang="zh-CN"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rPr>
                <a:t>XX</a:t>
              </a:r>
              <a:r>
                <a:rPr lang="en-US" altLang="zh-CN" sz="3200" baseline="300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rPr>
                <a:t>+</a:t>
              </a:r>
              <a:endParaRPr lang="zh-CN" altLang="en-US" sz="3200" baseline="300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endParaRPr>
            </a:p>
          </p:txBody>
        </p:sp>
        <p:sp>
          <p:nvSpPr>
            <p:cNvPr id="20" name="文本框 19">
              <a:extLst>
                <a:ext uri="{FF2B5EF4-FFF2-40B4-BE49-F238E27FC236}">
                  <a16:creationId xmlns:a16="http://schemas.microsoft.com/office/drawing/2014/main" id="{71A8D736-1127-E5EF-DB3D-2AC674CE3138}"/>
                </a:ext>
              </a:extLst>
            </p:cNvPr>
            <p:cNvSpPr txBox="1"/>
            <p:nvPr/>
          </p:nvSpPr>
          <p:spPr>
            <a:xfrm>
              <a:off x="1440915" y="5182004"/>
              <a:ext cx="1344950" cy="369332"/>
            </a:xfrm>
            <a:prstGeom prst="rect">
              <a:avLst/>
            </a:prstGeom>
            <a:noFill/>
          </p:spPr>
          <p:txBody>
            <a:bodyPr wrap="square" rtlCol="0">
              <a:spAutoFit/>
            </a:bodyPr>
            <a:lstStyle/>
            <a:p>
              <a:pPr algn="ctr"/>
              <a:r>
                <a:rPr lang="zh-CN" altLang="en-US" dirty="0">
                  <a:solidFill>
                    <a:schemeClr val="tx1">
                      <a:lumMod val="75000"/>
                      <a:lumOff val="25000"/>
                    </a:schemeClr>
                  </a:solidFill>
                </a:rPr>
                <a:t>请输入文字</a:t>
              </a:r>
            </a:p>
          </p:txBody>
        </p:sp>
      </p:grpSp>
      <p:grpSp>
        <p:nvGrpSpPr>
          <p:cNvPr id="50" name="组合 49">
            <a:extLst>
              <a:ext uri="{FF2B5EF4-FFF2-40B4-BE49-F238E27FC236}">
                <a16:creationId xmlns:a16="http://schemas.microsoft.com/office/drawing/2014/main" id="{377239C5-969E-4FCA-4A40-5247D395E613}"/>
              </a:ext>
            </a:extLst>
          </p:cNvPr>
          <p:cNvGrpSpPr/>
          <p:nvPr/>
        </p:nvGrpSpPr>
        <p:grpSpPr>
          <a:xfrm>
            <a:off x="3270221" y="4612987"/>
            <a:ext cx="1371130" cy="938349"/>
            <a:chOff x="3270221" y="4612987"/>
            <a:chExt cx="1371130" cy="938349"/>
          </a:xfrm>
        </p:grpSpPr>
        <p:sp>
          <p:nvSpPr>
            <p:cNvPr id="22" name="文本框 21">
              <a:extLst>
                <a:ext uri="{FF2B5EF4-FFF2-40B4-BE49-F238E27FC236}">
                  <a16:creationId xmlns:a16="http://schemas.microsoft.com/office/drawing/2014/main" id="{D49E40EA-2BCC-5F68-4FDA-BA15C513E9C8}"/>
                </a:ext>
              </a:extLst>
            </p:cNvPr>
            <p:cNvSpPr txBox="1"/>
            <p:nvPr/>
          </p:nvSpPr>
          <p:spPr>
            <a:xfrm>
              <a:off x="3302518" y="4612987"/>
              <a:ext cx="1306537" cy="584775"/>
            </a:xfrm>
            <a:prstGeom prst="rect">
              <a:avLst/>
            </a:prstGeom>
            <a:noFill/>
          </p:spPr>
          <p:txBody>
            <a:bodyPr wrap="square" rtlCol="0">
              <a:spAutoFit/>
            </a:bodyPr>
            <a:lstStyle/>
            <a:p>
              <a:pPr algn="ctr"/>
              <a:r>
                <a:rPr lang="en-US" altLang="zh-CN"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rPr>
                <a:t>XX</a:t>
              </a:r>
              <a:r>
                <a:rPr lang="en-US" altLang="zh-CN" sz="3200" baseline="300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rPr>
                <a:t>+</a:t>
              </a:r>
              <a:endParaRPr lang="zh-CN" altLang="en-US"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endParaRPr>
            </a:p>
          </p:txBody>
        </p:sp>
        <p:sp>
          <p:nvSpPr>
            <p:cNvPr id="23" name="文本框 22">
              <a:extLst>
                <a:ext uri="{FF2B5EF4-FFF2-40B4-BE49-F238E27FC236}">
                  <a16:creationId xmlns:a16="http://schemas.microsoft.com/office/drawing/2014/main" id="{66585E6C-6ED4-FBDF-C924-A03091DEAC9F}"/>
                </a:ext>
              </a:extLst>
            </p:cNvPr>
            <p:cNvSpPr txBox="1"/>
            <p:nvPr/>
          </p:nvSpPr>
          <p:spPr>
            <a:xfrm>
              <a:off x="3270221" y="5182004"/>
              <a:ext cx="1371130" cy="369332"/>
            </a:xfrm>
            <a:prstGeom prst="rect">
              <a:avLst/>
            </a:prstGeom>
            <a:noFill/>
          </p:spPr>
          <p:txBody>
            <a:bodyPr wrap="square" rtlCol="0">
              <a:spAutoFit/>
            </a:bodyPr>
            <a:lstStyle/>
            <a:p>
              <a:pPr algn="ctr"/>
              <a:r>
                <a:rPr lang="zh-CN" altLang="en-US" dirty="0">
                  <a:solidFill>
                    <a:schemeClr val="tx1">
                      <a:lumMod val="75000"/>
                      <a:lumOff val="25000"/>
                    </a:schemeClr>
                  </a:solidFill>
                </a:rPr>
                <a:t>请输入文字</a:t>
              </a:r>
            </a:p>
          </p:txBody>
        </p:sp>
      </p:grpSp>
      <p:grpSp>
        <p:nvGrpSpPr>
          <p:cNvPr id="49" name="组合 48">
            <a:extLst>
              <a:ext uri="{FF2B5EF4-FFF2-40B4-BE49-F238E27FC236}">
                <a16:creationId xmlns:a16="http://schemas.microsoft.com/office/drawing/2014/main" id="{3C57966E-2AF1-8BC2-4CB1-2E1AE2D3EF2B}"/>
              </a:ext>
            </a:extLst>
          </p:cNvPr>
          <p:cNvGrpSpPr/>
          <p:nvPr/>
        </p:nvGrpSpPr>
        <p:grpSpPr>
          <a:xfrm>
            <a:off x="5237296" y="4612987"/>
            <a:ext cx="1618380" cy="938349"/>
            <a:chOff x="5237296" y="4612987"/>
            <a:chExt cx="1618380" cy="938349"/>
          </a:xfrm>
        </p:grpSpPr>
        <p:sp>
          <p:nvSpPr>
            <p:cNvPr id="25" name="文本框 24">
              <a:extLst>
                <a:ext uri="{FF2B5EF4-FFF2-40B4-BE49-F238E27FC236}">
                  <a16:creationId xmlns:a16="http://schemas.microsoft.com/office/drawing/2014/main" id="{5D5540EE-70D5-EFE4-BDC3-3D73946D3BD2}"/>
                </a:ext>
              </a:extLst>
            </p:cNvPr>
            <p:cNvSpPr txBox="1"/>
            <p:nvPr/>
          </p:nvSpPr>
          <p:spPr>
            <a:xfrm>
              <a:off x="5297660" y="4612987"/>
              <a:ext cx="1497652" cy="584775"/>
            </a:xfrm>
            <a:prstGeom prst="rect">
              <a:avLst/>
            </a:prstGeom>
            <a:noFill/>
          </p:spPr>
          <p:txBody>
            <a:bodyPr wrap="square" rtlCol="0">
              <a:spAutoFit/>
            </a:bodyPr>
            <a:lstStyle/>
            <a:p>
              <a:pPr algn="ctr"/>
              <a:r>
                <a:rPr lang="en-US" altLang="zh-CN"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rPr>
                <a:t>XX</a:t>
              </a:r>
              <a:r>
                <a:rPr lang="zh-CN" altLang="en-US"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rPr>
                <a:t>万</a:t>
              </a:r>
              <a:endParaRPr lang="zh-CN" altLang="en-US"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endParaRPr>
            </a:p>
          </p:txBody>
        </p:sp>
        <p:sp>
          <p:nvSpPr>
            <p:cNvPr id="26" name="文本框 25">
              <a:extLst>
                <a:ext uri="{FF2B5EF4-FFF2-40B4-BE49-F238E27FC236}">
                  <a16:creationId xmlns:a16="http://schemas.microsoft.com/office/drawing/2014/main" id="{703910B1-5D98-A103-03B4-77A421140604}"/>
                </a:ext>
              </a:extLst>
            </p:cNvPr>
            <p:cNvSpPr txBox="1"/>
            <p:nvPr/>
          </p:nvSpPr>
          <p:spPr>
            <a:xfrm>
              <a:off x="5237296" y="5182004"/>
              <a:ext cx="1618380" cy="369332"/>
            </a:xfrm>
            <a:prstGeom prst="rect">
              <a:avLst/>
            </a:prstGeom>
            <a:noFill/>
          </p:spPr>
          <p:txBody>
            <a:bodyPr wrap="square" rtlCol="0">
              <a:spAutoFit/>
            </a:bodyPr>
            <a:lstStyle/>
            <a:p>
              <a:pPr algn="ctr"/>
              <a:r>
                <a:rPr lang="zh-CN" altLang="en-US" dirty="0">
                  <a:solidFill>
                    <a:schemeClr val="tx1">
                      <a:lumMod val="75000"/>
                      <a:lumOff val="25000"/>
                    </a:schemeClr>
                  </a:solidFill>
                </a:rPr>
                <a:t>请输入文字</a:t>
              </a:r>
            </a:p>
          </p:txBody>
        </p:sp>
      </p:grpSp>
      <p:grpSp>
        <p:nvGrpSpPr>
          <p:cNvPr id="48" name="组合 47">
            <a:extLst>
              <a:ext uri="{FF2B5EF4-FFF2-40B4-BE49-F238E27FC236}">
                <a16:creationId xmlns:a16="http://schemas.microsoft.com/office/drawing/2014/main" id="{D565B6BD-6093-A611-2193-D7D1F3E6AD7B}"/>
              </a:ext>
            </a:extLst>
          </p:cNvPr>
          <p:cNvGrpSpPr/>
          <p:nvPr/>
        </p:nvGrpSpPr>
        <p:grpSpPr>
          <a:xfrm>
            <a:off x="7483917" y="4612987"/>
            <a:ext cx="1370589" cy="938349"/>
            <a:chOff x="7483917" y="4612987"/>
            <a:chExt cx="1370589" cy="938349"/>
          </a:xfrm>
        </p:grpSpPr>
        <p:sp>
          <p:nvSpPr>
            <p:cNvPr id="28" name="文本框 27">
              <a:extLst>
                <a:ext uri="{FF2B5EF4-FFF2-40B4-BE49-F238E27FC236}">
                  <a16:creationId xmlns:a16="http://schemas.microsoft.com/office/drawing/2014/main" id="{59D690C0-3DC4-F568-1C67-D234DEDE1B93}"/>
                </a:ext>
              </a:extLst>
            </p:cNvPr>
            <p:cNvSpPr txBox="1"/>
            <p:nvPr/>
          </p:nvSpPr>
          <p:spPr>
            <a:xfrm>
              <a:off x="7483917" y="4612987"/>
              <a:ext cx="1370589" cy="584775"/>
            </a:xfrm>
            <a:prstGeom prst="rect">
              <a:avLst/>
            </a:prstGeom>
            <a:noFill/>
          </p:spPr>
          <p:txBody>
            <a:bodyPr wrap="square" rtlCol="0">
              <a:spAutoFit/>
            </a:bodyPr>
            <a:lstStyle/>
            <a:p>
              <a:pPr algn="ctr"/>
              <a:r>
                <a:rPr lang="en-US" altLang="zh-CN"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rPr>
                <a:t>XX</a:t>
              </a:r>
              <a:r>
                <a:rPr lang="en-US" altLang="zh-CN" sz="3200" baseline="300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rPr>
                <a:t>+</a:t>
              </a:r>
              <a:endParaRPr lang="zh-CN" altLang="en-US"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endParaRPr>
            </a:p>
          </p:txBody>
        </p:sp>
        <p:sp>
          <p:nvSpPr>
            <p:cNvPr id="29" name="文本框 28">
              <a:extLst>
                <a:ext uri="{FF2B5EF4-FFF2-40B4-BE49-F238E27FC236}">
                  <a16:creationId xmlns:a16="http://schemas.microsoft.com/office/drawing/2014/main" id="{4EFCCE42-357B-55EB-4EC7-C12BC65A8F75}"/>
                </a:ext>
              </a:extLst>
            </p:cNvPr>
            <p:cNvSpPr txBox="1"/>
            <p:nvPr/>
          </p:nvSpPr>
          <p:spPr>
            <a:xfrm>
              <a:off x="7483918" y="5182004"/>
              <a:ext cx="1370586" cy="369332"/>
            </a:xfrm>
            <a:prstGeom prst="rect">
              <a:avLst/>
            </a:prstGeom>
            <a:noFill/>
          </p:spPr>
          <p:txBody>
            <a:bodyPr wrap="square" rtlCol="0">
              <a:spAutoFit/>
            </a:bodyPr>
            <a:lstStyle/>
            <a:p>
              <a:pPr algn="ctr"/>
              <a:r>
                <a:rPr lang="zh-CN" altLang="en-US" dirty="0">
                  <a:solidFill>
                    <a:schemeClr val="tx1">
                      <a:lumMod val="75000"/>
                      <a:lumOff val="25000"/>
                    </a:schemeClr>
                  </a:solidFill>
                </a:rPr>
                <a:t>请输入文字</a:t>
              </a:r>
            </a:p>
          </p:txBody>
        </p:sp>
      </p:grpSp>
      <p:grpSp>
        <p:nvGrpSpPr>
          <p:cNvPr id="46" name="组合 45">
            <a:extLst>
              <a:ext uri="{FF2B5EF4-FFF2-40B4-BE49-F238E27FC236}">
                <a16:creationId xmlns:a16="http://schemas.microsoft.com/office/drawing/2014/main" id="{E9D992B2-3748-5EF4-CF23-E7321EB63B40}"/>
              </a:ext>
            </a:extLst>
          </p:cNvPr>
          <p:cNvGrpSpPr/>
          <p:nvPr/>
        </p:nvGrpSpPr>
        <p:grpSpPr>
          <a:xfrm>
            <a:off x="9371162" y="4612987"/>
            <a:ext cx="1379922" cy="938349"/>
            <a:chOff x="9371162" y="4612987"/>
            <a:chExt cx="1379922" cy="938349"/>
          </a:xfrm>
        </p:grpSpPr>
        <p:sp>
          <p:nvSpPr>
            <p:cNvPr id="31" name="文本框 30">
              <a:extLst>
                <a:ext uri="{FF2B5EF4-FFF2-40B4-BE49-F238E27FC236}">
                  <a16:creationId xmlns:a16="http://schemas.microsoft.com/office/drawing/2014/main" id="{E1F64E9E-4576-466A-F6FA-3A81E8FC7E27}"/>
                </a:ext>
              </a:extLst>
            </p:cNvPr>
            <p:cNvSpPr txBox="1"/>
            <p:nvPr/>
          </p:nvSpPr>
          <p:spPr>
            <a:xfrm>
              <a:off x="9482748" y="4612987"/>
              <a:ext cx="1156750" cy="584775"/>
            </a:xfrm>
            <a:prstGeom prst="rect">
              <a:avLst/>
            </a:prstGeom>
            <a:noFill/>
          </p:spPr>
          <p:txBody>
            <a:bodyPr wrap="square" rtlCol="0">
              <a:spAutoFit/>
            </a:bodyPr>
            <a:lstStyle/>
            <a:p>
              <a:pPr algn="ctr"/>
              <a:r>
                <a:rPr lang="en-US" altLang="zh-CN"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rPr>
                <a:t>XX</a:t>
              </a:r>
              <a:r>
                <a:rPr lang="en-US" altLang="zh-CN" sz="3200" baseline="300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rPr>
                <a:t>+</a:t>
              </a:r>
              <a:endParaRPr lang="zh-CN" altLang="en-US" sz="32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lt"/>
              </a:endParaRPr>
            </a:p>
          </p:txBody>
        </p:sp>
        <p:sp>
          <p:nvSpPr>
            <p:cNvPr id="32" name="文本框 31">
              <a:extLst>
                <a:ext uri="{FF2B5EF4-FFF2-40B4-BE49-F238E27FC236}">
                  <a16:creationId xmlns:a16="http://schemas.microsoft.com/office/drawing/2014/main" id="{F07C34CA-D62D-7A14-8AB6-59E485A76BC7}"/>
                </a:ext>
              </a:extLst>
            </p:cNvPr>
            <p:cNvSpPr txBox="1"/>
            <p:nvPr/>
          </p:nvSpPr>
          <p:spPr>
            <a:xfrm>
              <a:off x="9371162" y="5182004"/>
              <a:ext cx="1379922" cy="369332"/>
            </a:xfrm>
            <a:prstGeom prst="rect">
              <a:avLst/>
            </a:prstGeom>
            <a:noFill/>
          </p:spPr>
          <p:txBody>
            <a:bodyPr wrap="square" rtlCol="0">
              <a:spAutoFit/>
            </a:bodyPr>
            <a:lstStyle/>
            <a:p>
              <a:pPr algn="ctr"/>
              <a:r>
                <a:rPr lang="zh-CN" altLang="en-US" dirty="0">
                  <a:solidFill>
                    <a:schemeClr val="tx1">
                      <a:lumMod val="75000"/>
                      <a:lumOff val="25000"/>
                    </a:schemeClr>
                  </a:solidFill>
                </a:rPr>
                <a:t>请输入文字</a:t>
              </a:r>
            </a:p>
          </p:txBody>
        </p:sp>
      </p:grpSp>
      <p:cxnSp>
        <p:nvCxnSpPr>
          <p:cNvPr id="33" name="直接连接符 32">
            <a:extLst>
              <a:ext uri="{FF2B5EF4-FFF2-40B4-BE49-F238E27FC236}">
                <a16:creationId xmlns:a16="http://schemas.microsoft.com/office/drawing/2014/main" id="{8D4F430D-6EC7-9BE9-03FD-2B84CC1C79E6}"/>
              </a:ext>
            </a:extLst>
          </p:cNvPr>
          <p:cNvCxnSpPr>
            <a:cxnSpLocks/>
          </p:cNvCxnSpPr>
          <p:nvPr/>
        </p:nvCxnSpPr>
        <p:spPr>
          <a:xfrm>
            <a:off x="9151815" y="4699508"/>
            <a:ext cx="0" cy="765306"/>
          </a:xfrm>
          <a:prstGeom prst="line">
            <a:avLst/>
          </a:prstGeom>
          <a:ln w="9525">
            <a:solidFill>
              <a:schemeClr val="accent1">
                <a:lumMod val="50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F58F054-68AB-117B-C55D-DB78490D95E2}"/>
              </a:ext>
            </a:extLst>
          </p:cNvPr>
          <p:cNvCxnSpPr>
            <a:cxnSpLocks/>
          </p:cNvCxnSpPr>
          <p:nvPr/>
        </p:nvCxnSpPr>
        <p:spPr>
          <a:xfrm>
            <a:off x="7205784" y="4699508"/>
            <a:ext cx="0" cy="765306"/>
          </a:xfrm>
          <a:prstGeom prst="line">
            <a:avLst/>
          </a:prstGeom>
          <a:ln w="9525">
            <a:solidFill>
              <a:schemeClr val="accent1">
                <a:lumMod val="50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4F3D506A-B330-0876-FB12-B39FEF8DFBB6}"/>
              </a:ext>
            </a:extLst>
          </p:cNvPr>
          <p:cNvCxnSpPr>
            <a:cxnSpLocks/>
          </p:cNvCxnSpPr>
          <p:nvPr/>
        </p:nvCxnSpPr>
        <p:spPr>
          <a:xfrm>
            <a:off x="4939323" y="4699508"/>
            <a:ext cx="0" cy="765306"/>
          </a:xfrm>
          <a:prstGeom prst="line">
            <a:avLst/>
          </a:prstGeom>
          <a:ln w="9525">
            <a:solidFill>
              <a:schemeClr val="accent1">
                <a:lumMod val="50000"/>
                <a:alpha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F15E9292-E52F-DFE8-07FC-F6624094791C}"/>
              </a:ext>
            </a:extLst>
          </p:cNvPr>
          <p:cNvCxnSpPr>
            <a:cxnSpLocks/>
          </p:cNvCxnSpPr>
          <p:nvPr/>
        </p:nvCxnSpPr>
        <p:spPr>
          <a:xfrm>
            <a:off x="3063998" y="4699508"/>
            <a:ext cx="0" cy="765306"/>
          </a:xfrm>
          <a:prstGeom prst="line">
            <a:avLst/>
          </a:prstGeom>
          <a:ln w="9525">
            <a:solidFill>
              <a:schemeClr val="accent1">
                <a:lumMod val="50000"/>
                <a:alpha val="25000"/>
              </a:schemeClr>
            </a:solidFill>
          </a:ln>
        </p:spPr>
        <p:style>
          <a:lnRef idx="1">
            <a:schemeClr val="accent1"/>
          </a:lnRef>
          <a:fillRef idx="0">
            <a:schemeClr val="accent1"/>
          </a:fillRef>
          <a:effectRef idx="0">
            <a:schemeClr val="accent1"/>
          </a:effectRef>
          <a:fontRef idx="minor">
            <a:schemeClr val="tx1"/>
          </a:fontRef>
        </p:style>
      </p:cxnSp>
      <p:pic>
        <p:nvPicPr>
          <p:cNvPr id="42" name="图片 41" descr="图片包含 烟, 火车, 未来, 飞行&#10;&#10;描述已自动生成">
            <a:extLst>
              <a:ext uri="{FF2B5EF4-FFF2-40B4-BE49-F238E27FC236}">
                <a16:creationId xmlns:a16="http://schemas.microsoft.com/office/drawing/2014/main" id="{1A4566B6-FB74-890B-8A8D-85F16CD0C623}"/>
              </a:ext>
            </a:extLst>
          </p:cNvPr>
          <p:cNvPicPr>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flipH="1">
            <a:off x="10170216" y="775607"/>
            <a:ext cx="3163892" cy="1868880"/>
          </a:xfrm>
          <a:prstGeom prst="rect">
            <a:avLst/>
          </a:prstGeom>
        </p:spPr>
      </p:pic>
      <p:sp>
        <p:nvSpPr>
          <p:cNvPr id="44" name="文本框 43">
            <a:extLst>
              <a:ext uri="{FF2B5EF4-FFF2-40B4-BE49-F238E27FC236}">
                <a16:creationId xmlns:a16="http://schemas.microsoft.com/office/drawing/2014/main" id="{A7F46A34-8860-4FE6-6951-993116CCBE6A}"/>
              </a:ext>
            </a:extLst>
          </p:cNvPr>
          <p:cNvSpPr txBox="1"/>
          <p:nvPr/>
        </p:nvSpPr>
        <p:spPr>
          <a:xfrm>
            <a:off x="372759" y="1620479"/>
            <a:ext cx="4954108" cy="1862048"/>
          </a:xfrm>
          <a:prstGeom prst="rect">
            <a:avLst/>
          </a:prstGeom>
          <a:noFill/>
        </p:spPr>
        <p:txBody>
          <a:bodyPr wrap="square">
            <a:spAutoFit/>
          </a:bodyPr>
          <a:lstStyle/>
          <a:p>
            <a:pPr algn="ctr"/>
            <a:r>
              <a:rPr lang="en-US" altLang="zh-CN" sz="11500" dirty="0">
                <a:gradFill flip="none" rotWithShape="1">
                  <a:gsLst>
                    <a:gs pos="100000">
                      <a:schemeClr val="bg1">
                        <a:alpha val="0"/>
                      </a:schemeClr>
                    </a:gs>
                    <a:gs pos="5000">
                      <a:schemeClr val="bg1">
                        <a:alpha val="83000"/>
                      </a:schemeClr>
                    </a:gs>
                  </a:gsLst>
                  <a:lin ang="5400000" scaled="1"/>
                  <a:tileRect/>
                </a:gradFill>
                <a:latin typeface="+mj-ea"/>
                <a:ea typeface="+mj-ea"/>
              </a:rPr>
              <a:t>TITLE</a:t>
            </a:r>
            <a:endParaRPr lang="zh-CN" altLang="en-US" sz="11500" dirty="0">
              <a:gradFill flip="none" rotWithShape="1">
                <a:gsLst>
                  <a:gs pos="100000">
                    <a:schemeClr val="bg1">
                      <a:alpha val="0"/>
                    </a:schemeClr>
                  </a:gs>
                  <a:gs pos="5000">
                    <a:schemeClr val="bg1">
                      <a:alpha val="83000"/>
                    </a:schemeClr>
                  </a:gs>
                </a:gsLst>
                <a:lin ang="5400000" scaled="1"/>
                <a:tileRect/>
              </a:gradFill>
              <a:latin typeface="+mj-ea"/>
              <a:ea typeface="+mj-ea"/>
            </a:endParaRPr>
          </a:p>
        </p:txBody>
      </p:sp>
    </p:spTree>
    <p:extLst>
      <p:ext uri="{BB962C8B-B14F-4D97-AF65-F5344CB8AC3E}">
        <p14:creationId xmlns:p14="http://schemas.microsoft.com/office/powerpoint/2010/main" val="2954851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02463DC-2014-A5D9-2CE4-CE77C4A08C38}"/>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3" name="矩形: 圆角 2">
            <a:extLst>
              <a:ext uri="{FF2B5EF4-FFF2-40B4-BE49-F238E27FC236}">
                <a16:creationId xmlns:a16="http://schemas.microsoft.com/office/drawing/2014/main" id="{D032ED62-6541-A3A4-B434-BEB72185027D}"/>
              </a:ext>
            </a:extLst>
          </p:cNvPr>
          <p:cNvSpPr/>
          <p:nvPr/>
        </p:nvSpPr>
        <p:spPr>
          <a:xfrm>
            <a:off x="6320128" y="1615100"/>
            <a:ext cx="4789030" cy="3241440"/>
          </a:xfrm>
          <a:prstGeom prst="roundRect">
            <a:avLst>
              <a:gd name="adj" fmla="val 3733"/>
            </a:avLst>
          </a:prstGeom>
          <a:solidFill>
            <a:schemeClr val="bg1">
              <a:alpha val="67000"/>
            </a:schemeClr>
          </a:solidFill>
          <a:ln w="15875" cap="flat" cmpd="sng" algn="ctr">
            <a:noFill/>
            <a:prstDash val="solid"/>
            <a:miter lim="800000"/>
          </a:ln>
          <a:effectLst>
            <a:outerShdw blurRad="266700" dist="127000" dir="16200000" sx="98000" sy="98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651C8539-0AF9-BDE7-B5EB-967AF9CB6AB4}"/>
              </a:ext>
            </a:extLst>
          </p:cNvPr>
          <p:cNvSpPr/>
          <p:nvPr/>
        </p:nvSpPr>
        <p:spPr>
          <a:xfrm>
            <a:off x="5093493" y="5510541"/>
            <a:ext cx="7098508" cy="2999538"/>
          </a:xfrm>
          <a:custGeom>
            <a:avLst/>
            <a:gdLst>
              <a:gd name="connsiteX0" fmla="*/ -1009 w 3267075"/>
              <a:gd name="connsiteY0" fmla="*/ -665 h 683418"/>
              <a:gd name="connsiteX1" fmla="*/ 1632529 w 3267075"/>
              <a:gd name="connsiteY1" fmla="*/ 96966 h 683418"/>
              <a:gd name="connsiteX2" fmla="*/ 3266066 w 3267075"/>
              <a:gd name="connsiteY2" fmla="*/ -665 h 683418"/>
              <a:gd name="connsiteX3" fmla="*/ 3266066 w 3267075"/>
              <a:gd name="connsiteY3" fmla="*/ 585123 h 683418"/>
              <a:gd name="connsiteX4" fmla="*/ 1632529 w 3267075"/>
              <a:gd name="connsiteY4" fmla="*/ 682754 h 683418"/>
              <a:gd name="connsiteX5" fmla="*/ -1009 w 3267075"/>
              <a:gd name="connsiteY5" fmla="*/ 585123 h 683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7075" h="683418">
                <a:moveTo>
                  <a:pt x="-1009" y="-665"/>
                </a:moveTo>
                <a:cubicBezTo>
                  <a:pt x="-1009" y="53256"/>
                  <a:pt x="730321" y="96966"/>
                  <a:pt x="1632529" y="96966"/>
                </a:cubicBezTo>
                <a:cubicBezTo>
                  <a:pt x="2534736" y="96966"/>
                  <a:pt x="3266066" y="53256"/>
                  <a:pt x="3266066" y="-665"/>
                </a:cubicBezTo>
                <a:lnTo>
                  <a:pt x="3266066" y="585123"/>
                </a:lnTo>
                <a:cubicBezTo>
                  <a:pt x="3266066" y="639044"/>
                  <a:pt x="2534736" y="682754"/>
                  <a:pt x="1632529" y="682754"/>
                </a:cubicBezTo>
                <a:cubicBezTo>
                  <a:pt x="730321" y="682754"/>
                  <a:pt x="-1009" y="639044"/>
                  <a:pt x="-1009" y="585123"/>
                </a:cubicBezTo>
                <a:close/>
              </a:path>
            </a:pathLst>
          </a:custGeom>
          <a:gradFill>
            <a:gsLst>
              <a:gs pos="100000">
                <a:schemeClr val="accent1"/>
              </a:gs>
              <a:gs pos="60000">
                <a:schemeClr val="accent2"/>
              </a:gs>
              <a:gs pos="5000">
                <a:schemeClr val="accent3"/>
              </a:gs>
            </a:gsLst>
            <a:lin ang="2700000" scaled="1"/>
          </a:gradFill>
          <a:ln w="9525"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BFC66E51-27E6-FA1E-A708-D43B07016215}"/>
              </a:ext>
            </a:extLst>
          </p:cNvPr>
          <p:cNvSpPr/>
          <p:nvPr/>
        </p:nvSpPr>
        <p:spPr>
          <a:xfrm>
            <a:off x="5093493" y="5082036"/>
            <a:ext cx="7098508" cy="857010"/>
          </a:xfrm>
          <a:custGeom>
            <a:avLst/>
            <a:gdLst>
              <a:gd name="connsiteX0" fmla="*/ -1009 w 3267075"/>
              <a:gd name="connsiteY0" fmla="*/ 96966 h 195262"/>
              <a:gd name="connsiteX1" fmla="*/ 1632529 w 3267075"/>
              <a:gd name="connsiteY1" fmla="*/ -665 h 195262"/>
              <a:gd name="connsiteX2" fmla="*/ 3266066 w 3267075"/>
              <a:gd name="connsiteY2" fmla="*/ 96966 h 195262"/>
              <a:gd name="connsiteX3" fmla="*/ 1632529 w 3267075"/>
              <a:gd name="connsiteY3" fmla="*/ 194598 h 195262"/>
              <a:gd name="connsiteX4" fmla="*/ -1009 w 3267075"/>
              <a:gd name="connsiteY4" fmla="*/ 96966 h 195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7075" h="195262">
                <a:moveTo>
                  <a:pt x="-1009" y="96966"/>
                </a:moveTo>
                <a:cubicBezTo>
                  <a:pt x="-1009" y="43045"/>
                  <a:pt x="730321" y="-665"/>
                  <a:pt x="1632529" y="-665"/>
                </a:cubicBezTo>
                <a:cubicBezTo>
                  <a:pt x="2534736" y="-665"/>
                  <a:pt x="3266066" y="43045"/>
                  <a:pt x="3266066" y="96966"/>
                </a:cubicBezTo>
                <a:cubicBezTo>
                  <a:pt x="3266066" y="150887"/>
                  <a:pt x="2534736" y="194598"/>
                  <a:pt x="1632529" y="194598"/>
                </a:cubicBezTo>
                <a:cubicBezTo>
                  <a:pt x="730321" y="194598"/>
                  <a:pt x="-1009" y="150887"/>
                  <a:pt x="-1009" y="96966"/>
                </a:cubicBezTo>
                <a:close/>
              </a:path>
            </a:pathLst>
          </a:custGeom>
          <a:gradFill flip="none" rotWithShape="1">
            <a:gsLst>
              <a:gs pos="20000">
                <a:schemeClr val="accent1">
                  <a:lumMod val="20000"/>
                  <a:lumOff val="80000"/>
                </a:schemeClr>
              </a:gs>
              <a:gs pos="91000">
                <a:schemeClr val="accent1">
                  <a:lumMod val="60000"/>
                  <a:lumOff val="40000"/>
                </a:schemeClr>
              </a:gs>
            </a:gsLst>
            <a:path path="circle">
              <a:fillToRect r="100000" b="100000"/>
            </a:path>
            <a:tileRect l="-100000" t="-100000"/>
          </a:gradFill>
          <a:ln w="9525" cap="flat">
            <a:noFill/>
            <a:prstDash val="solid"/>
            <a:miter/>
          </a:ln>
        </p:spPr>
        <p:txBody>
          <a:bodyPr rtlCol="0" anchor="ctr"/>
          <a:lstStyle/>
          <a:p>
            <a:endParaRPr lang="zh-CN" altLang="en-US"/>
          </a:p>
        </p:txBody>
      </p:sp>
      <p:sp>
        <p:nvSpPr>
          <p:cNvPr id="7" name="矩形: 圆角 6">
            <a:extLst>
              <a:ext uri="{FF2B5EF4-FFF2-40B4-BE49-F238E27FC236}">
                <a16:creationId xmlns:a16="http://schemas.microsoft.com/office/drawing/2014/main" id="{702CD9E6-ED79-D385-15A0-F7DC9CAEF746}"/>
              </a:ext>
            </a:extLst>
          </p:cNvPr>
          <p:cNvSpPr/>
          <p:nvPr/>
        </p:nvSpPr>
        <p:spPr>
          <a:xfrm>
            <a:off x="6071475" y="1904764"/>
            <a:ext cx="5286336" cy="3241440"/>
          </a:xfrm>
          <a:prstGeom prst="roundRect">
            <a:avLst>
              <a:gd name="adj" fmla="val 3733"/>
            </a:avLst>
          </a:prstGeom>
          <a:solidFill>
            <a:schemeClr val="bg1">
              <a:alpha val="80000"/>
            </a:schemeClr>
          </a:solidFill>
          <a:ln w="15875" cap="flat" cmpd="sng" algn="ctr">
            <a:noFill/>
            <a:prstDash val="solid"/>
            <a:miter lim="800000"/>
          </a:ln>
          <a:effectLst>
            <a:outerShdw blurRad="266700" dist="127000" dir="16200000" sx="98000" sy="98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4EDE22CF-BDD9-4101-3693-692C7CACB49A}"/>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5900"/>
                    </a14:imgEffect>
                    <a14:imgEffect>
                      <a14:saturation sat="200000"/>
                    </a14:imgEffect>
                  </a14:imgLayer>
                </a14:imgProps>
              </a:ext>
              <a:ext uri="{28A0092B-C50C-407E-A947-70E740481C1C}">
                <a14:useLocalDpi xmlns:a14="http://schemas.microsoft.com/office/drawing/2010/main"/>
              </a:ext>
            </a:extLst>
          </a:blip>
          <a:srcRect t="1317" b="1317"/>
          <a:stretch/>
        </p:blipFill>
        <p:spPr>
          <a:xfrm>
            <a:off x="5716302" y="2362403"/>
            <a:ext cx="5564064" cy="3241440"/>
          </a:xfrm>
          <a:prstGeom prst="roundRect">
            <a:avLst>
              <a:gd name="adj" fmla="val 3795"/>
            </a:avLst>
          </a:prstGeom>
          <a:effectLst>
            <a:outerShdw blurRad="266700" dist="127000" dir="16200000" sx="98000" sy="98000" rotWithShape="0">
              <a:schemeClr val="accent1">
                <a:alpha val="15000"/>
              </a:schemeClr>
            </a:outerShdw>
            <a:reflection blurRad="114300" stA="39000" endPos="17000" dir="5400000" sy="-100000" algn="bl" rotWithShape="0"/>
          </a:effectLst>
        </p:spPr>
      </p:pic>
      <p:sp>
        <p:nvSpPr>
          <p:cNvPr id="12" name="文本框 11">
            <a:extLst>
              <a:ext uri="{FF2B5EF4-FFF2-40B4-BE49-F238E27FC236}">
                <a16:creationId xmlns:a16="http://schemas.microsoft.com/office/drawing/2014/main" id="{3287EE77-C237-AC68-C0EA-1E5D64F0642F}"/>
              </a:ext>
            </a:extLst>
          </p:cNvPr>
          <p:cNvSpPr txBox="1"/>
          <p:nvPr/>
        </p:nvSpPr>
        <p:spPr>
          <a:xfrm>
            <a:off x="658813" y="1353490"/>
            <a:ext cx="3445827" cy="523220"/>
          </a:xfrm>
          <a:prstGeom prst="rect">
            <a:avLst/>
          </a:prstGeom>
          <a:noFill/>
        </p:spPr>
        <p:txBody>
          <a:bodyPr wrap="square" rtlCol="0">
            <a:spAutoFit/>
          </a:bodyPr>
          <a:lstStyle/>
          <a:p>
            <a:r>
              <a:rPr lang="zh-CN" altLang="en-US" sz="2800" dirty="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rPr>
              <a:t>单击此处输入内容</a:t>
            </a:r>
          </a:p>
        </p:txBody>
      </p:sp>
      <p:sp>
        <p:nvSpPr>
          <p:cNvPr id="13" name="文本框 12">
            <a:extLst>
              <a:ext uri="{FF2B5EF4-FFF2-40B4-BE49-F238E27FC236}">
                <a16:creationId xmlns:a16="http://schemas.microsoft.com/office/drawing/2014/main" id="{18BA880B-B010-863B-3095-98289E69262A}"/>
              </a:ext>
            </a:extLst>
          </p:cNvPr>
          <p:cNvSpPr txBox="1"/>
          <p:nvPr/>
        </p:nvSpPr>
        <p:spPr>
          <a:xfrm>
            <a:off x="658812" y="1947912"/>
            <a:ext cx="3781107" cy="1395062"/>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rPr>
              <a:t>请输入文字内容请输入文字内容请输入文字内容请输入文字内容请输入文字内容请输入文字内容请输入文字内容</a:t>
            </a:r>
          </a:p>
        </p:txBody>
      </p:sp>
      <p:sp>
        <p:nvSpPr>
          <p:cNvPr id="14" name="文本框 13">
            <a:extLst>
              <a:ext uri="{FF2B5EF4-FFF2-40B4-BE49-F238E27FC236}">
                <a16:creationId xmlns:a16="http://schemas.microsoft.com/office/drawing/2014/main" id="{1C0B005B-293E-107E-B30B-D7CF8B877EFF}"/>
              </a:ext>
            </a:extLst>
          </p:cNvPr>
          <p:cNvSpPr txBox="1"/>
          <p:nvPr/>
        </p:nvSpPr>
        <p:spPr>
          <a:xfrm>
            <a:off x="678506" y="4093029"/>
            <a:ext cx="798074" cy="584775"/>
          </a:xfrm>
          <a:prstGeom prst="rect">
            <a:avLst/>
          </a:prstGeom>
          <a:noFill/>
        </p:spPr>
        <p:txBody>
          <a:bodyPr wrap="square" rtlCol="0">
            <a:spAutoFit/>
          </a:bodyPr>
          <a:lstStyle>
            <a:defPPr>
              <a:defRPr lang="zh-CN"/>
            </a:defPPr>
            <a:lvl1pPr>
              <a:defRPr sz="280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defRPr>
            </a:lvl1pPr>
          </a:lstStyle>
          <a:p>
            <a:r>
              <a:rPr lang="en-US" altLang="zh-CN" sz="3200" dirty="0"/>
              <a:t>XX</a:t>
            </a:r>
            <a:endParaRPr lang="zh-CN" altLang="en-US" sz="3200" dirty="0"/>
          </a:p>
        </p:txBody>
      </p:sp>
      <p:sp>
        <p:nvSpPr>
          <p:cNvPr id="15" name="文本框 14">
            <a:extLst>
              <a:ext uri="{FF2B5EF4-FFF2-40B4-BE49-F238E27FC236}">
                <a16:creationId xmlns:a16="http://schemas.microsoft.com/office/drawing/2014/main" id="{CFE4F401-8B30-6AD6-CE4D-5B2FCF4B5D93}"/>
              </a:ext>
            </a:extLst>
          </p:cNvPr>
          <p:cNvSpPr txBox="1"/>
          <p:nvPr/>
        </p:nvSpPr>
        <p:spPr>
          <a:xfrm>
            <a:off x="1878711" y="4093029"/>
            <a:ext cx="1176514" cy="584775"/>
          </a:xfrm>
          <a:prstGeom prst="rect">
            <a:avLst/>
          </a:prstGeom>
          <a:noFill/>
        </p:spPr>
        <p:txBody>
          <a:bodyPr wrap="square" rtlCol="0">
            <a:spAutoFit/>
          </a:bodyPr>
          <a:lstStyle>
            <a:defPPr>
              <a:defRPr lang="zh-CN"/>
            </a:defPPr>
            <a:lvl1pPr>
              <a:defRPr sz="320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defRPr>
            </a:lvl1pPr>
          </a:lstStyle>
          <a:p>
            <a:r>
              <a:rPr lang="en-US" altLang="zh-CN" dirty="0"/>
              <a:t>XXX</a:t>
            </a:r>
            <a:endParaRPr lang="zh-CN" altLang="en-US" dirty="0"/>
          </a:p>
        </p:txBody>
      </p:sp>
      <p:sp>
        <p:nvSpPr>
          <p:cNvPr id="16" name="文本框 15">
            <a:extLst>
              <a:ext uri="{FF2B5EF4-FFF2-40B4-BE49-F238E27FC236}">
                <a16:creationId xmlns:a16="http://schemas.microsoft.com/office/drawing/2014/main" id="{564D6075-8830-2790-C6F5-7A190D3C49A8}"/>
              </a:ext>
            </a:extLst>
          </p:cNvPr>
          <p:cNvSpPr txBox="1"/>
          <p:nvPr/>
        </p:nvSpPr>
        <p:spPr>
          <a:xfrm>
            <a:off x="3384070" y="4093029"/>
            <a:ext cx="798074" cy="584775"/>
          </a:xfrm>
          <a:prstGeom prst="rect">
            <a:avLst/>
          </a:prstGeom>
          <a:noFill/>
        </p:spPr>
        <p:txBody>
          <a:bodyPr wrap="square" rtlCol="0">
            <a:spAutoFit/>
          </a:bodyPr>
          <a:lstStyle>
            <a:defPPr>
              <a:defRPr lang="zh-CN"/>
            </a:defPPr>
            <a:lvl1pPr>
              <a:defRPr sz="3200">
                <a:gradFill>
                  <a:gsLst>
                    <a:gs pos="16000">
                      <a:schemeClr val="accent3"/>
                    </a:gs>
                    <a:gs pos="95000">
                      <a:schemeClr val="accent1"/>
                    </a:gs>
                  </a:gsLst>
                  <a:lin ang="2700000" scaled="1"/>
                </a:gradFill>
                <a:effectLst>
                  <a:outerShdw blurRad="292100" dist="127000" dir="2700000" algn="tl" rotWithShape="0">
                    <a:schemeClr val="accent1">
                      <a:alpha val="11000"/>
                    </a:schemeClr>
                  </a:outerShdw>
                </a:effectLst>
                <a:latin typeface="+mj-ea"/>
                <a:ea typeface="+mj-ea"/>
              </a:defRPr>
            </a:lvl1pPr>
          </a:lstStyle>
          <a:p>
            <a:r>
              <a:rPr lang="en-US" altLang="zh-CN" dirty="0"/>
              <a:t>XX</a:t>
            </a:r>
            <a:endParaRPr lang="zh-CN" altLang="en-US" dirty="0"/>
          </a:p>
        </p:txBody>
      </p:sp>
      <p:sp>
        <p:nvSpPr>
          <p:cNvPr id="18" name="文本框 17">
            <a:extLst>
              <a:ext uri="{FF2B5EF4-FFF2-40B4-BE49-F238E27FC236}">
                <a16:creationId xmlns:a16="http://schemas.microsoft.com/office/drawing/2014/main" id="{CC48401E-D233-14BF-6988-9ED0ADFCC56F}"/>
              </a:ext>
            </a:extLst>
          </p:cNvPr>
          <p:cNvSpPr txBox="1"/>
          <p:nvPr/>
        </p:nvSpPr>
        <p:spPr>
          <a:xfrm>
            <a:off x="658813" y="4610838"/>
            <a:ext cx="1119136" cy="2960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rPr>
              <a:t>请输入文字</a:t>
            </a:r>
          </a:p>
        </p:txBody>
      </p:sp>
      <p:sp>
        <p:nvSpPr>
          <p:cNvPr id="19" name="文本框 18">
            <a:extLst>
              <a:ext uri="{FF2B5EF4-FFF2-40B4-BE49-F238E27FC236}">
                <a16:creationId xmlns:a16="http://schemas.microsoft.com/office/drawing/2014/main" id="{1B82EC45-D961-6B55-EE83-5E0166A46749}"/>
              </a:ext>
            </a:extLst>
          </p:cNvPr>
          <p:cNvSpPr txBox="1"/>
          <p:nvPr/>
        </p:nvSpPr>
        <p:spPr>
          <a:xfrm>
            <a:off x="1859017" y="4610838"/>
            <a:ext cx="1353845" cy="2960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rPr>
              <a:t>请输入文字内容</a:t>
            </a:r>
          </a:p>
        </p:txBody>
      </p:sp>
      <p:sp>
        <p:nvSpPr>
          <p:cNvPr id="20" name="文本框 19">
            <a:extLst>
              <a:ext uri="{FF2B5EF4-FFF2-40B4-BE49-F238E27FC236}">
                <a16:creationId xmlns:a16="http://schemas.microsoft.com/office/drawing/2014/main" id="{FCDABF43-8CCB-734E-6464-E4B79559B61F}"/>
              </a:ext>
            </a:extLst>
          </p:cNvPr>
          <p:cNvSpPr txBox="1"/>
          <p:nvPr/>
        </p:nvSpPr>
        <p:spPr>
          <a:xfrm>
            <a:off x="3364377" y="4610838"/>
            <a:ext cx="1119136" cy="2960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rPr>
              <a:t>请输入文字</a:t>
            </a:r>
          </a:p>
        </p:txBody>
      </p:sp>
      <p:sp>
        <p:nvSpPr>
          <p:cNvPr id="22" name="文本框 21">
            <a:extLst>
              <a:ext uri="{FF2B5EF4-FFF2-40B4-BE49-F238E27FC236}">
                <a16:creationId xmlns:a16="http://schemas.microsoft.com/office/drawing/2014/main" id="{75FAFA81-3015-34AB-A561-09CF00454312}"/>
              </a:ext>
            </a:extLst>
          </p:cNvPr>
          <p:cNvSpPr txBox="1"/>
          <p:nvPr/>
        </p:nvSpPr>
        <p:spPr>
          <a:xfrm>
            <a:off x="658812" y="5174361"/>
            <a:ext cx="3781107" cy="847027"/>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请输入文字内容请输入文字内容请输入文字内容请输入文字内容请输入文字内容请输入文字内容</a:t>
            </a:r>
          </a:p>
        </p:txBody>
      </p:sp>
      <p:cxnSp>
        <p:nvCxnSpPr>
          <p:cNvPr id="9" name="直接连接符 8">
            <a:extLst>
              <a:ext uri="{FF2B5EF4-FFF2-40B4-BE49-F238E27FC236}">
                <a16:creationId xmlns:a16="http://schemas.microsoft.com/office/drawing/2014/main" id="{1F31C7C4-CC1B-D220-B2C7-CFBC136FB761}"/>
              </a:ext>
            </a:extLst>
          </p:cNvPr>
          <p:cNvCxnSpPr>
            <a:cxnSpLocks/>
          </p:cNvCxnSpPr>
          <p:nvPr/>
        </p:nvCxnSpPr>
        <p:spPr>
          <a:xfrm>
            <a:off x="658813" y="3726180"/>
            <a:ext cx="3715067" cy="0"/>
          </a:xfrm>
          <a:prstGeom prst="line">
            <a:avLst/>
          </a:prstGeom>
          <a:ln w="63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6992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a:extLst>
              <a:ext uri="{FF2B5EF4-FFF2-40B4-BE49-F238E27FC236}">
                <a16:creationId xmlns:a16="http://schemas.microsoft.com/office/drawing/2014/main" id="{74E8991A-A220-86AC-D657-9D650A87DE7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rcRect l="2159" t="9675" r="19361" b="31976"/>
          <a:stretch/>
        </p:blipFill>
        <p:spPr>
          <a:xfrm>
            <a:off x="4321134" y="2984413"/>
            <a:ext cx="3549734" cy="1579102"/>
          </a:xfrm>
          <a:custGeom>
            <a:avLst/>
            <a:gdLst>
              <a:gd name="connsiteX0" fmla="*/ 132297 w 3549734"/>
              <a:gd name="connsiteY0" fmla="*/ 0 h 1579102"/>
              <a:gd name="connsiteX1" fmla="*/ 3417437 w 3549734"/>
              <a:gd name="connsiteY1" fmla="*/ 0 h 1579102"/>
              <a:gd name="connsiteX2" fmla="*/ 3549734 w 3549734"/>
              <a:gd name="connsiteY2" fmla="*/ 132297 h 1579102"/>
              <a:gd name="connsiteX3" fmla="*/ 3549734 w 3549734"/>
              <a:gd name="connsiteY3" fmla="*/ 1446805 h 1579102"/>
              <a:gd name="connsiteX4" fmla="*/ 3417437 w 3549734"/>
              <a:gd name="connsiteY4" fmla="*/ 1579102 h 1579102"/>
              <a:gd name="connsiteX5" fmla="*/ 132297 w 3549734"/>
              <a:gd name="connsiteY5" fmla="*/ 1579102 h 1579102"/>
              <a:gd name="connsiteX6" fmla="*/ 0 w 3549734"/>
              <a:gd name="connsiteY6" fmla="*/ 1446805 h 1579102"/>
              <a:gd name="connsiteX7" fmla="*/ 0 w 3549734"/>
              <a:gd name="connsiteY7" fmla="*/ 132297 h 1579102"/>
              <a:gd name="connsiteX8" fmla="*/ 132297 w 3549734"/>
              <a:gd name="connsiteY8" fmla="*/ 0 h 157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734" h="1579102">
                <a:moveTo>
                  <a:pt x="132297" y="0"/>
                </a:moveTo>
                <a:lnTo>
                  <a:pt x="3417437" y="0"/>
                </a:lnTo>
                <a:cubicBezTo>
                  <a:pt x="3490503" y="0"/>
                  <a:pt x="3549734" y="59231"/>
                  <a:pt x="3549734" y="132297"/>
                </a:cubicBezTo>
                <a:lnTo>
                  <a:pt x="3549734" y="1446805"/>
                </a:lnTo>
                <a:cubicBezTo>
                  <a:pt x="3549734" y="1519871"/>
                  <a:pt x="3490503" y="1579102"/>
                  <a:pt x="3417437" y="1579102"/>
                </a:cubicBezTo>
                <a:lnTo>
                  <a:pt x="132297" y="1579102"/>
                </a:lnTo>
                <a:cubicBezTo>
                  <a:pt x="59231" y="1579102"/>
                  <a:pt x="0" y="1519871"/>
                  <a:pt x="0" y="1446805"/>
                </a:cubicBezTo>
                <a:lnTo>
                  <a:pt x="0" y="132297"/>
                </a:lnTo>
                <a:cubicBezTo>
                  <a:pt x="0" y="59231"/>
                  <a:pt x="59231" y="0"/>
                  <a:pt x="132297" y="0"/>
                </a:cubicBezTo>
                <a:close/>
              </a:path>
            </a:pathLst>
          </a:custGeom>
          <a:noFill/>
          <a:ln>
            <a:solidFill>
              <a:schemeClr val="accent2">
                <a:alpha val="30000"/>
              </a:schemeClr>
            </a:solidFill>
          </a:ln>
          <a:effectLst>
            <a:outerShdw blurRad="292100" dist="139700" dir="2700000" algn="tl" rotWithShape="0">
              <a:schemeClr val="accent1">
                <a:alpha val="14000"/>
              </a:schemeClr>
            </a:outerShdw>
          </a:effectLst>
        </p:spPr>
      </p:pic>
      <p:pic>
        <p:nvPicPr>
          <p:cNvPr id="92" name="图片 91">
            <a:extLst>
              <a:ext uri="{FF2B5EF4-FFF2-40B4-BE49-F238E27FC236}">
                <a16:creationId xmlns:a16="http://schemas.microsoft.com/office/drawing/2014/main" id="{FCC7AD03-9A28-02EF-B7DF-6133AA04BD3F}"/>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a:ext>
            </a:extLst>
          </a:blip>
          <a:srcRect/>
          <a:stretch/>
        </p:blipFill>
        <p:spPr>
          <a:xfrm>
            <a:off x="7983454" y="1310640"/>
            <a:ext cx="3549734" cy="1579102"/>
          </a:xfrm>
          <a:custGeom>
            <a:avLst/>
            <a:gdLst>
              <a:gd name="connsiteX0" fmla="*/ 132297 w 3549734"/>
              <a:gd name="connsiteY0" fmla="*/ 0 h 1579102"/>
              <a:gd name="connsiteX1" fmla="*/ 3417437 w 3549734"/>
              <a:gd name="connsiteY1" fmla="*/ 0 h 1579102"/>
              <a:gd name="connsiteX2" fmla="*/ 3549734 w 3549734"/>
              <a:gd name="connsiteY2" fmla="*/ 132297 h 1579102"/>
              <a:gd name="connsiteX3" fmla="*/ 3549734 w 3549734"/>
              <a:gd name="connsiteY3" fmla="*/ 1446805 h 1579102"/>
              <a:gd name="connsiteX4" fmla="*/ 3417437 w 3549734"/>
              <a:gd name="connsiteY4" fmla="*/ 1579102 h 1579102"/>
              <a:gd name="connsiteX5" fmla="*/ 132297 w 3549734"/>
              <a:gd name="connsiteY5" fmla="*/ 1579102 h 1579102"/>
              <a:gd name="connsiteX6" fmla="*/ 0 w 3549734"/>
              <a:gd name="connsiteY6" fmla="*/ 1446805 h 1579102"/>
              <a:gd name="connsiteX7" fmla="*/ 0 w 3549734"/>
              <a:gd name="connsiteY7" fmla="*/ 132297 h 1579102"/>
              <a:gd name="connsiteX8" fmla="*/ 132297 w 3549734"/>
              <a:gd name="connsiteY8" fmla="*/ 0 h 157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9734" h="1579102">
                <a:moveTo>
                  <a:pt x="132297" y="0"/>
                </a:moveTo>
                <a:lnTo>
                  <a:pt x="3417437" y="0"/>
                </a:lnTo>
                <a:cubicBezTo>
                  <a:pt x="3490503" y="0"/>
                  <a:pt x="3549734" y="59231"/>
                  <a:pt x="3549734" y="132297"/>
                </a:cubicBezTo>
                <a:lnTo>
                  <a:pt x="3549734" y="1446805"/>
                </a:lnTo>
                <a:cubicBezTo>
                  <a:pt x="3549734" y="1519871"/>
                  <a:pt x="3490503" y="1579102"/>
                  <a:pt x="3417437" y="1579102"/>
                </a:cubicBezTo>
                <a:lnTo>
                  <a:pt x="132297" y="1579102"/>
                </a:lnTo>
                <a:cubicBezTo>
                  <a:pt x="59231" y="1579102"/>
                  <a:pt x="0" y="1519871"/>
                  <a:pt x="0" y="1446805"/>
                </a:cubicBezTo>
                <a:lnTo>
                  <a:pt x="0" y="132297"/>
                </a:lnTo>
                <a:cubicBezTo>
                  <a:pt x="0" y="59231"/>
                  <a:pt x="59231" y="0"/>
                  <a:pt x="132297" y="0"/>
                </a:cubicBezTo>
                <a:close/>
              </a:path>
            </a:pathLst>
          </a:custGeom>
          <a:noFill/>
          <a:ln>
            <a:solidFill>
              <a:schemeClr val="accent2">
                <a:alpha val="30000"/>
              </a:schemeClr>
            </a:solidFill>
          </a:ln>
          <a:effectLst>
            <a:outerShdw blurRad="292100" dist="139700" dir="2700000" algn="tl" rotWithShape="0">
              <a:schemeClr val="accent1">
                <a:alpha val="14000"/>
              </a:schemeClr>
            </a:outerShdw>
          </a:effectLst>
        </p:spPr>
      </p:pic>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3" name="矩形: 圆角 2">
            <a:extLst>
              <a:ext uri="{FF2B5EF4-FFF2-40B4-BE49-F238E27FC236}">
                <a16:creationId xmlns:a16="http://schemas.microsoft.com/office/drawing/2014/main" id="{A50732FA-C9DB-96F2-662A-FDB316FF3B89}"/>
              </a:ext>
            </a:extLst>
          </p:cNvPr>
          <p:cNvSpPr/>
          <p:nvPr/>
        </p:nvSpPr>
        <p:spPr>
          <a:xfrm>
            <a:off x="658813" y="1310639"/>
            <a:ext cx="3549734" cy="3252875"/>
          </a:xfrm>
          <a:prstGeom prst="roundRect">
            <a:avLst>
              <a:gd name="adj" fmla="val 5000"/>
            </a:avLst>
          </a:prstGeom>
          <a:gradFill>
            <a:gsLst>
              <a:gs pos="58000">
                <a:schemeClr val="accent2"/>
              </a:gs>
              <a:gs pos="0">
                <a:schemeClr val="accent3"/>
              </a:gs>
              <a:gs pos="100000">
                <a:schemeClr val="accent1"/>
              </a:gs>
            </a:gsLst>
            <a:lin ang="2700000" scaled="1"/>
          </a:gra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B733693F-803E-3607-BD3D-B1C8559042F8}"/>
              </a:ext>
            </a:extLst>
          </p:cNvPr>
          <p:cNvSpPr/>
          <p:nvPr/>
        </p:nvSpPr>
        <p:spPr>
          <a:xfrm>
            <a:off x="4321134" y="1310640"/>
            <a:ext cx="3549734" cy="1579102"/>
          </a:xfrm>
          <a:prstGeom prst="roundRect">
            <a:avLst>
              <a:gd name="adj" fmla="val 7895"/>
            </a:avLst>
          </a:prstGeom>
          <a:gradFill>
            <a:gsLst>
              <a:gs pos="58000">
                <a:schemeClr val="accent2"/>
              </a:gs>
              <a:gs pos="0">
                <a:schemeClr val="accent3"/>
              </a:gs>
              <a:gs pos="100000">
                <a:schemeClr val="accent1"/>
              </a:gs>
            </a:gsLst>
            <a:lin ang="2700000" scaled="1"/>
          </a:gra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1876EC1E-2632-54C9-CF5A-E6F2CEC3F56C}"/>
              </a:ext>
            </a:extLst>
          </p:cNvPr>
          <p:cNvSpPr/>
          <p:nvPr/>
        </p:nvSpPr>
        <p:spPr>
          <a:xfrm>
            <a:off x="7968853" y="2984412"/>
            <a:ext cx="3549734" cy="3252875"/>
          </a:xfrm>
          <a:prstGeom prst="roundRect">
            <a:avLst>
              <a:gd name="adj" fmla="val 5000"/>
            </a:avLst>
          </a:prstGeom>
          <a:gradFill>
            <a:gsLst>
              <a:gs pos="58000">
                <a:schemeClr val="accent2"/>
              </a:gs>
              <a:gs pos="0">
                <a:schemeClr val="accent3"/>
              </a:gs>
              <a:gs pos="100000">
                <a:schemeClr val="accent1"/>
              </a:gs>
            </a:gsLst>
            <a:lin ang="2700000" scaled="1"/>
          </a:gra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C9FA0FBB-4C40-073E-4FE6-F83700D07CFB}"/>
              </a:ext>
            </a:extLst>
          </p:cNvPr>
          <p:cNvSpPr/>
          <p:nvPr/>
        </p:nvSpPr>
        <p:spPr>
          <a:xfrm>
            <a:off x="658812" y="4658186"/>
            <a:ext cx="7212055" cy="1579102"/>
          </a:xfrm>
          <a:prstGeom prst="roundRect">
            <a:avLst>
              <a:gd name="adj" fmla="val 9826"/>
            </a:avLst>
          </a:prstGeom>
          <a:gradFill>
            <a:gsLst>
              <a:gs pos="58000">
                <a:schemeClr val="accent2"/>
              </a:gs>
              <a:gs pos="0">
                <a:schemeClr val="accent3"/>
              </a:gs>
              <a:gs pos="100000">
                <a:schemeClr val="accent1"/>
              </a:gs>
            </a:gsLst>
            <a:lin ang="2700000" scaled="1"/>
          </a:gra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369C3542-2371-C2F9-36B6-2902ED2DC12E}"/>
              </a:ext>
            </a:extLst>
          </p:cNvPr>
          <p:cNvSpPr txBox="1"/>
          <p:nvPr/>
        </p:nvSpPr>
        <p:spPr>
          <a:xfrm>
            <a:off x="941916" y="2283297"/>
            <a:ext cx="2983530" cy="188378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marL="162000" indent="-162000" algn="l">
              <a:lnSpc>
                <a:spcPct val="120000"/>
              </a:lnSpc>
              <a:buFont typeface="Arial" panose="020B0604020202020204" pitchFamily="34" charset="0"/>
              <a:buChar char="•"/>
            </a:pPr>
            <a:r>
              <a:rPr lang="zh-CN" altLang="en-US" sz="1400" dirty="0"/>
              <a:t>请输入文字内容请输入内容请输入文字内容</a:t>
            </a:r>
            <a:endParaRPr lang="en-US" altLang="zh-CN" sz="1400" dirty="0"/>
          </a:p>
          <a:p>
            <a:pPr marL="162000" indent="-162000" algn="l">
              <a:lnSpc>
                <a:spcPct val="120000"/>
              </a:lnSpc>
              <a:buFont typeface="Arial" panose="020B0604020202020204" pitchFamily="34" charset="0"/>
              <a:buChar char="•"/>
            </a:pPr>
            <a:r>
              <a:rPr lang="zh-CN" altLang="en-US" sz="1400" dirty="0"/>
              <a:t>请输入文字内容请输入文字内容请输入文字请输入文字内容</a:t>
            </a:r>
            <a:endParaRPr lang="en-US" altLang="zh-CN" sz="1400" dirty="0"/>
          </a:p>
          <a:p>
            <a:pPr marL="162000" indent="-162000" algn="l">
              <a:lnSpc>
                <a:spcPct val="120000"/>
              </a:lnSpc>
              <a:buFont typeface="Arial" panose="020B0604020202020204" pitchFamily="34" charset="0"/>
              <a:buChar char="•"/>
            </a:pPr>
            <a:r>
              <a:rPr lang="zh-CN" altLang="en-US" sz="1400" dirty="0"/>
              <a:t>请输入文字内容请输入内容请输入文字内容请输入文字请输入文字请输入文字</a:t>
            </a:r>
          </a:p>
        </p:txBody>
      </p:sp>
      <p:sp>
        <p:nvSpPr>
          <p:cNvPr id="25" name="文本框 24">
            <a:extLst>
              <a:ext uri="{FF2B5EF4-FFF2-40B4-BE49-F238E27FC236}">
                <a16:creationId xmlns:a16="http://schemas.microsoft.com/office/drawing/2014/main" id="{5CCA65F5-BCC7-B6FF-E6BB-3610A01CDE70}"/>
              </a:ext>
            </a:extLst>
          </p:cNvPr>
          <p:cNvSpPr txBox="1"/>
          <p:nvPr/>
        </p:nvSpPr>
        <p:spPr>
          <a:xfrm>
            <a:off x="941914" y="1541003"/>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cxnSp>
        <p:nvCxnSpPr>
          <p:cNvPr id="26" name="直接连接符 25">
            <a:extLst>
              <a:ext uri="{FF2B5EF4-FFF2-40B4-BE49-F238E27FC236}">
                <a16:creationId xmlns:a16="http://schemas.microsoft.com/office/drawing/2014/main" id="{2EFAA6A2-5BF6-F623-361E-A18588E96CA8}"/>
              </a:ext>
            </a:extLst>
          </p:cNvPr>
          <p:cNvCxnSpPr>
            <a:cxnSpLocks/>
          </p:cNvCxnSpPr>
          <p:nvPr/>
        </p:nvCxnSpPr>
        <p:spPr>
          <a:xfrm>
            <a:off x="1063987" y="2141506"/>
            <a:ext cx="474494"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6BCCCD1C-7210-3C48-7601-66C39A3D0F94}"/>
              </a:ext>
            </a:extLst>
          </p:cNvPr>
          <p:cNvSpPr txBox="1"/>
          <p:nvPr/>
        </p:nvSpPr>
        <p:spPr>
          <a:xfrm>
            <a:off x="2987041" y="1310639"/>
            <a:ext cx="1221842" cy="83099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rPr>
              <a:t>01</a:t>
            </a:r>
            <a:endParaRPr kumimoji="0" lang="zh-CN" altLang="en-US"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endParaRPr>
          </a:p>
        </p:txBody>
      </p:sp>
      <p:sp>
        <p:nvSpPr>
          <p:cNvPr id="34" name="文本框 33">
            <a:extLst>
              <a:ext uri="{FF2B5EF4-FFF2-40B4-BE49-F238E27FC236}">
                <a16:creationId xmlns:a16="http://schemas.microsoft.com/office/drawing/2014/main" id="{1CFB19DA-8001-2F3B-BF3C-DDE8252C8C83}"/>
              </a:ext>
            </a:extLst>
          </p:cNvPr>
          <p:cNvSpPr txBox="1"/>
          <p:nvPr/>
        </p:nvSpPr>
        <p:spPr>
          <a:xfrm>
            <a:off x="6649025" y="1310639"/>
            <a:ext cx="1221842" cy="83099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rPr>
              <a:t>02</a:t>
            </a:r>
            <a:endParaRPr kumimoji="0" lang="zh-CN" altLang="en-US"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endParaRPr>
          </a:p>
        </p:txBody>
      </p:sp>
      <p:sp>
        <p:nvSpPr>
          <p:cNvPr id="35" name="文本框 34">
            <a:extLst>
              <a:ext uri="{FF2B5EF4-FFF2-40B4-BE49-F238E27FC236}">
                <a16:creationId xmlns:a16="http://schemas.microsoft.com/office/drawing/2014/main" id="{B4160A24-357C-38DA-5C77-35010D00BF03}"/>
              </a:ext>
            </a:extLst>
          </p:cNvPr>
          <p:cNvSpPr txBox="1"/>
          <p:nvPr/>
        </p:nvSpPr>
        <p:spPr>
          <a:xfrm>
            <a:off x="6649025" y="4658186"/>
            <a:ext cx="1221842" cy="83099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rPr>
              <a:t>03</a:t>
            </a:r>
            <a:endParaRPr kumimoji="0" lang="zh-CN" altLang="en-US"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endParaRPr>
          </a:p>
        </p:txBody>
      </p:sp>
      <p:sp>
        <p:nvSpPr>
          <p:cNvPr id="36" name="文本框 35">
            <a:extLst>
              <a:ext uri="{FF2B5EF4-FFF2-40B4-BE49-F238E27FC236}">
                <a16:creationId xmlns:a16="http://schemas.microsoft.com/office/drawing/2014/main" id="{310FD9EC-FC52-BE0C-1F71-B70119FEF29D}"/>
              </a:ext>
            </a:extLst>
          </p:cNvPr>
          <p:cNvSpPr txBox="1"/>
          <p:nvPr/>
        </p:nvSpPr>
        <p:spPr>
          <a:xfrm>
            <a:off x="10311346" y="2984412"/>
            <a:ext cx="1221842" cy="830997"/>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rPr>
              <a:t>04</a:t>
            </a:r>
            <a:endParaRPr kumimoji="0" lang="zh-CN" altLang="en-US" sz="4800" b="0" u="none" strike="noStrike" kern="1200" cap="none" spc="0" normalizeH="0" baseline="0" noProof="0" dirty="0">
              <a:ln w="6350">
                <a:gradFill flip="none" rotWithShape="1">
                  <a:gsLst>
                    <a:gs pos="0">
                      <a:schemeClr val="accent1">
                        <a:lumMod val="5000"/>
                        <a:lumOff val="95000"/>
                        <a:alpha val="30000"/>
                      </a:schemeClr>
                    </a:gs>
                    <a:gs pos="100000">
                      <a:schemeClr val="accent2">
                        <a:lumMod val="20000"/>
                        <a:lumOff val="80000"/>
                        <a:alpha val="0"/>
                      </a:schemeClr>
                    </a:gs>
                  </a:gsLst>
                  <a:lin ang="2700000" scaled="1"/>
                  <a:tileRect/>
                </a:gradFill>
              </a:ln>
              <a:noFill/>
              <a:uLnTx/>
              <a:uFillTx/>
              <a:latin typeface="+mj-ea"/>
              <a:ea typeface="+mj-ea"/>
              <a:cs typeface="+mn-cs"/>
            </a:endParaRPr>
          </a:p>
        </p:txBody>
      </p:sp>
      <p:sp>
        <p:nvSpPr>
          <p:cNvPr id="39" name="文本框 38">
            <a:extLst>
              <a:ext uri="{FF2B5EF4-FFF2-40B4-BE49-F238E27FC236}">
                <a16:creationId xmlns:a16="http://schemas.microsoft.com/office/drawing/2014/main" id="{14517E20-B08F-2FE6-0FCB-0FBBEE653F0F}"/>
              </a:ext>
            </a:extLst>
          </p:cNvPr>
          <p:cNvSpPr txBox="1"/>
          <p:nvPr/>
        </p:nvSpPr>
        <p:spPr>
          <a:xfrm>
            <a:off x="4603486" y="1541003"/>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grpSp>
        <p:nvGrpSpPr>
          <p:cNvPr id="46" name="组合 45">
            <a:extLst>
              <a:ext uri="{FF2B5EF4-FFF2-40B4-BE49-F238E27FC236}">
                <a16:creationId xmlns:a16="http://schemas.microsoft.com/office/drawing/2014/main" id="{F15BB600-9896-613A-E68B-DA5D67C91BFD}"/>
              </a:ext>
            </a:extLst>
          </p:cNvPr>
          <p:cNvGrpSpPr/>
          <p:nvPr/>
        </p:nvGrpSpPr>
        <p:grpSpPr>
          <a:xfrm>
            <a:off x="4603486" y="2277439"/>
            <a:ext cx="3049252" cy="337532"/>
            <a:chOff x="4603486" y="2174717"/>
            <a:chExt cx="3049252" cy="337532"/>
          </a:xfrm>
        </p:grpSpPr>
        <p:sp>
          <p:nvSpPr>
            <p:cNvPr id="41" name="文本框 40">
              <a:extLst>
                <a:ext uri="{FF2B5EF4-FFF2-40B4-BE49-F238E27FC236}">
                  <a16:creationId xmlns:a16="http://schemas.microsoft.com/office/drawing/2014/main" id="{57C2E355-31CD-E50E-2E46-EB5BC979A79E}"/>
                </a:ext>
              </a:extLst>
            </p:cNvPr>
            <p:cNvSpPr txBox="1"/>
            <p:nvPr/>
          </p:nvSpPr>
          <p:spPr>
            <a:xfrm>
              <a:off x="4603486" y="2174717"/>
              <a:ext cx="1130564" cy="33259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400" dirty="0"/>
                <a:t>请输入文字</a:t>
              </a:r>
            </a:p>
          </p:txBody>
        </p:sp>
        <p:sp>
          <p:nvSpPr>
            <p:cNvPr id="43" name="right-arrow-circle_36848">
              <a:extLst>
                <a:ext uri="{FF2B5EF4-FFF2-40B4-BE49-F238E27FC236}">
                  <a16:creationId xmlns:a16="http://schemas.microsoft.com/office/drawing/2014/main" id="{308C6C5D-4CA9-E5D2-26E4-A6DDB05B70AB}"/>
                </a:ext>
              </a:extLst>
            </p:cNvPr>
            <p:cNvSpPr/>
            <p:nvPr/>
          </p:nvSpPr>
          <p:spPr>
            <a:xfrm>
              <a:off x="5734050" y="2179657"/>
              <a:ext cx="333104" cy="332592"/>
            </a:xfrm>
            <a:custGeom>
              <a:avLst/>
              <a:gdLst>
                <a:gd name="T0" fmla="*/ 209 w 418"/>
                <a:gd name="T1" fmla="*/ 0 h 418"/>
                <a:gd name="T2" fmla="*/ 0 w 418"/>
                <a:gd name="T3" fmla="*/ 209 h 418"/>
                <a:gd name="T4" fmla="*/ 209 w 418"/>
                <a:gd name="T5" fmla="*/ 418 h 418"/>
                <a:gd name="T6" fmla="*/ 418 w 418"/>
                <a:gd name="T7" fmla="*/ 209 h 418"/>
                <a:gd name="T8" fmla="*/ 209 w 418"/>
                <a:gd name="T9" fmla="*/ 0 h 418"/>
                <a:gd name="T10" fmla="*/ 241 w 418"/>
                <a:gd name="T11" fmla="*/ 307 h 418"/>
                <a:gd name="T12" fmla="*/ 222 w 418"/>
                <a:gd name="T13" fmla="*/ 315 h 418"/>
                <a:gd name="T14" fmla="*/ 204 w 418"/>
                <a:gd name="T15" fmla="*/ 307 h 418"/>
                <a:gd name="T16" fmla="*/ 204 w 418"/>
                <a:gd name="T17" fmla="*/ 270 h 418"/>
                <a:gd name="T18" fmla="*/ 238 w 418"/>
                <a:gd name="T19" fmla="*/ 236 h 418"/>
                <a:gd name="T20" fmla="*/ 116 w 418"/>
                <a:gd name="T21" fmla="*/ 236 h 418"/>
                <a:gd name="T22" fmla="*/ 89 w 418"/>
                <a:gd name="T23" fmla="*/ 209 h 418"/>
                <a:gd name="T24" fmla="*/ 116 w 418"/>
                <a:gd name="T25" fmla="*/ 182 h 418"/>
                <a:gd name="T26" fmla="*/ 238 w 418"/>
                <a:gd name="T27" fmla="*/ 182 h 418"/>
                <a:gd name="T28" fmla="*/ 204 w 418"/>
                <a:gd name="T29" fmla="*/ 148 h 418"/>
                <a:gd name="T30" fmla="*/ 204 w 418"/>
                <a:gd name="T31" fmla="*/ 110 h 418"/>
                <a:gd name="T32" fmla="*/ 241 w 418"/>
                <a:gd name="T33" fmla="*/ 110 h 418"/>
                <a:gd name="T34" fmla="*/ 340 w 418"/>
                <a:gd name="T35" fmla="*/ 209 h 418"/>
                <a:gd name="T36" fmla="*/ 241 w 418"/>
                <a:gd name="T37" fmla="*/ 307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8" h="418">
                  <a:moveTo>
                    <a:pt x="209" y="0"/>
                  </a:moveTo>
                  <a:cubicBezTo>
                    <a:pt x="94" y="0"/>
                    <a:pt x="0" y="94"/>
                    <a:pt x="0" y="209"/>
                  </a:cubicBezTo>
                  <a:cubicBezTo>
                    <a:pt x="0" y="324"/>
                    <a:pt x="94" y="418"/>
                    <a:pt x="209" y="418"/>
                  </a:cubicBezTo>
                  <a:cubicBezTo>
                    <a:pt x="324" y="418"/>
                    <a:pt x="418" y="324"/>
                    <a:pt x="418" y="209"/>
                  </a:cubicBezTo>
                  <a:cubicBezTo>
                    <a:pt x="418" y="94"/>
                    <a:pt x="324" y="0"/>
                    <a:pt x="209" y="0"/>
                  </a:cubicBezTo>
                  <a:close/>
                  <a:moveTo>
                    <a:pt x="241" y="307"/>
                  </a:moveTo>
                  <a:cubicBezTo>
                    <a:pt x="236" y="313"/>
                    <a:pt x="229" y="315"/>
                    <a:pt x="222" y="315"/>
                  </a:cubicBezTo>
                  <a:cubicBezTo>
                    <a:pt x="216" y="315"/>
                    <a:pt x="209" y="313"/>
                    <a:pt x="204" y="307"/>
                  </a:cubicBezTo>
                  <a:cubicBezTo>
                    <a:pt x="193" y="297"/>
                    <a:pt x="193" y="280"/>
                    <a:pt x="204" y="270"/>
                  </a:cubicBezTo>
                  <a:lnTo>
                    <a:pt x="238" y="236"/>
                  </a:lnTo>
                  <a:lnTo>
                    <a:pt x="116" y="236"/>
                  </a:lnTo>
                  <a:cubicBezTo>
                    <a:pt x="101" y="236"/>
                    <a:pt x="89" y="224"/>
                    <a:pt x="89" y="209"/>
                  </a:cubicBezTo>
                  <a:cubicBezTo>
                    <a:pt x="89" y="194"/>
                    <a:pt x="101" y="182"/>
                    <a:pt x="116" y="182"/>
                  </a:cubicBezTo>
                  <a:lnTo>
                    <a:pt x="238" y="182"/>
                  </a:lnTo>
                  <a:lnTo>
                    <a:pt x="204" y="148"/>
                  </a:lnTo>
                  <a:cubicBezTo>
                    <a:pt x="193" y="138"/>
                    <a:pt x="193" y="121"/>
                    <a:pt x="204" y="110"/>
                  </a:cubicBezTo>
                  <a:cubicBezTo>
                    <a:pt x="214" y="100"/>
                    <a:pt x="231" y="100"/>
                    <a:pt x="241" y="110"/>
                  </a:cubicBezTo>
                  <a:lnTo>
                    <a:pt x="340" y="209"/>
                  </a:lnTo>
                  <a:lnTo>
                    <a:pt x="241" y="307"/>
                  </a:lnTo>
                  <a:close/>
                </a:path>
              </a:pathLst>
            </a:custGeom>
            <a:gradFill>
              <a:gsLst>
                <a:gs pos="1000">
                  <a:srgbClr val="94B6D2">
                    <a:lumMod val="20000"/>
                    <a:lumOff val="80000"/>
                  </a:srgbClr>
                </a:gs>
                <a:gs pos="95000">
                  <a:schemeClr val="accent2">
                    <a:lumMod val="20000"/>
                    <a:lumOff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文本框 44">
              <a:extLst>
                <a:ext uri="{FF2B5EF4-FFF2-40B4-BE49-F238E27FC236}">
                  <a16:creationId xmlns:a16="http://schemas.microsoft.com/office/drawing/2014/main" id="{45389DE7-96A3-D247-FA83-E6085ADE4233}"/>
                </a:ext>
              </a:extLst>
            </p:cNvPr>
            <p:cNvSpPr txBox="1"/>
            <p:nvPr/>
          </p:nvSpPr>
          <p:spPr>
            <a:xfrm>
              <a:off x="6119958" y="2174717"/>
              <a:ext cx="1532780" cy="332592"/>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400" dirty="0"/>
                <a:t>单击输入内容</a:t>
              </a:r>
            </a:p>
          </p:txBody>
        </p:sp>
      </p:grpSp>
      <p:sp>
        <p:nvSpPr>
          <p:cNvPr id="47" name="文本框 46">
            <a:extLst>
              <a:ext uri="{FF2B5EF4-FFF2-40B4-BE49-F238E27FC236}">
                <a16:creationId xmlns:a16="http://schemas.microsoft.com/office/drawing/2014/main" id="{DE4EC518-75CB-9A6C-7CE2-837118AE5E6B}"/>
              </a:ext>
            </a:extLst>
          </p:cNvPr>
          <p:cNvSpPr txBox="1"/>
          <p:nvPr/>
        </p:nvSpPr>
        <p:spPr>
          <a:xfrm>
            <a:off x="941914" y="4848148"/>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sp>
        <p:nvSpPr>
          <p:cNvPr id="49" name="文本框 48">
            <a:extLst>
              <a:ext uri="{FF2B5EF4-FFF2-40B4-BE49-F238E27FC236}">
                <a16:creationId xmlns:a16="http://schemas.microsoft.com/office/drawing/2014/main" id="{62DF3958-9754-08AA-DE24-11743C40F2D2}"/>
              </a:ext>
            </a:extLst>
          </p:cNvPr>
          <p:cNvSpPr txBox="1"/>
          <p:nvPr/>
        </p:nvSpPr>
        <p:spPr>
          <a:xfrm>
            <a:off x="941914" y="5835036"/>
            <a:ext cx="951733" cy="276999"/>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r>
              <a:rPr lang="zh-CN" altLang="en-US" sz="1200" dirty="0"/>
              <a:t>请输入文字</a:t>
            </a:r>
          </a:p>
        </p:txBody>
      </p:sp>
      <p:grpSp>
        <p:nvGrpSpPr>
          <p:cNvPr id="53" name="组合 52">
            <a:extLst>
              <a:ext uri="{FF2B5EF4-FFF2-40B4-BE49-F238E27FC236}">
                <a16:creationId xmlns:a16="http://schemas.microsoft.com/office/drawing/2014/main" id="{CDC14FB7-2ACC-F789-ED9D-6DAD0A8BB37D}"/>
              </a:ext>
            </a:extLst>
          </p:cNvPr>
          <p:cNvGrpSpPr/>
          <p:nvPr/>
        </p:nvGrpSpPr>
        <p:grpSpPr>
          <a:xfrm>
            <a:off x="1217253" y="5408501"/>
            <a:ext cx="401056" cy="401054"/>
            <a:chOff x="1068526" y="5208039"/>
            <a:chExt cx="428202" cy="428200"/>
          </a:xfrm>
        </p:grpSpPr>
        <p:sp>
          <p:nvSpPr>
            <p:cNvPr id="50" name="椭圆 49">
              <a:extLst>
                <a:ext uri="{FF2B5EF4-FFF2-40B4-BE49-F238E27FC236}">
                  <a16:creationId xmlns:a16="http://schemas.microsoft.com/office/drawing/2014/main" id="{56D6EE5F-9429-FF42-E2A1-ED54CC98B25C}"/>
                </a:ext>
              </a:extLst>
            </p:cNvPr>
            <p:cNvSpPr/>
            <p:nvPr/>
          </p:nvSpPr>
          <p:spPr>
            <a:xfrm>
              <a:off x="1068526" y="5208039"/>
              <a:ext cx="428202" cy="428200"/>
            </a:xfrm>
            <a:prstGeom prst="ellipse">
              <a:avLst/>
            </a:prstGeom>
            <a:solidFill>
              <a:schemeClr val="bg1"/>
            </a:soli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2"/>
                </a:solidFill>
              </a:endParaRPr>
            </a:p>
          </p:txBody>
        </p:sp>
        <p:sp>
          <p:nvSpPr>
            <p:cNvPr id="52" name="文本框 51">
              <a:extLst>
                <a:ext uri="{FF2B5EF4-FFF2-40B4-BE49-F238E27FC236}">
                  <a16:creationId xmlns:a16="http://schemas.microsoft.com/office/drawing/2014/main" id="{A221BEE3-EF6F-0F3B-AF6F-C130D1CE1456}"/>
                </a:ext>
              </a:extLst>
            </p:cNvPr>
            <p:cNvSpPr txBox="1"/>
            <p:nvPr/>
          </p:nvSpPr>
          <p:spPr>
            <a:xfrm>
              <a:off x="1068889" y="5257834"/>
              <a:ext cx="427477" cy="328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2"/>
                  </a:solidFill>
                  <a:effectLst/>
                  <a:uLnTx/>
                  <a:uFillTx/>
                  <a:latin typeface="HarmonyOS Sans SC Medium"/>
                  <a:cs typeface="+mn-cs"/>
                </a:rPr>
                <a:t>01</a:t>
              </a:r>
              <a:endParaRPr kumimoji="0" lang="zh-CN" altLang="en-US" sz="1400" b="0" i="0" u="none" strike="noStrike" kern="1200" cap="none" spc="0" normalizeH="0" baseline="0" noProof="0" dirty="0">
                <a:ln>
                  <a:noFill/>
                </a:ln>
                <a:solidFill>
                  <a:schemeClr val="accent2"/>
                </a:solidFill>
                <a:effectLst/>
                <a:uLnTx/>
                <a:uFillTx/>
                <a:latin typeface="HarmonyOS Sans SC Medium"/>
                <a:cs typeface="+mn-cs"/>
              </a:endParaRPr>
            </a:p>
          </p:txBody>
        </p:sp>
      </p:grpSp>
      <p:sp>
        <p:nvSpPr>
          <p:cNvPr id="56" name="文本框 55">
            <a:extLst>
              <a:ext uri="{FF2B5EF4-FFF2-40B4-BE49-F238E27FC236}">
                <a16:creationId xmlns:a16="http://schemas.microsoft.com/office/drawing/2014/main" id="{C4AC4A53-988C-4392-E222-1E2F2744F59C}"/>
              </a:ext>
            </a:extLst>
          </p:cNvPr>
          <p:cNvSpPr txBox="1"/>
          <p:nvPr/>
        </p:nvSpPr>
        <p:spPr>
          <a:xfrm>
            <a:off x="2433680" y="5835036"/>
            <a:ext cx="951733" cy="276999"/>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r>
              <a:rPr lang="zh-CN" altLang="en-US" sz="1200" dirty="0"/>
              <a:t>请输入文字</a:t>
            </a:r>
          </a:p>
        </p:txBody>
      </p:sp>
      <p:grpSp>
        <p:nvGrpSpPr>
          <p:cNvPr id="57" name="组合 56">
            <a:extLst>
              <a:ext uri="{FF2B5EF4-FFF2-40B4-BE49-F238E27FC236}">
                <a16:creationId xmlns:a16="http://schemas.microsoft.com/office/drawing/2014/main" id="{7632BA5F-4781-7EC9-9C06-6483D7771E5F}"/>
              </a:ext>
            </a:extLst>
          </p:cNvPr>
          <p:cNvGrpSpPr/>
          <p:nvPr/>
        </p:nvGrpSpPr>
        <p:grpSpPr>
          <a:xfrm>
            <a:off x="2709019" y="5408501"/>
            <a:ext cx="401056" cy="401054"/>
            <a:chOff x="1068526" y="5208039"/>
            <a:chExt cx="428202" cy="428200"/>
          </a:xfrm>
        </p:grpSpPr>
        <p:sp>
          <p:nvSpPr>
            <p:cNvPr id="58" name="椭圆 57">
              <a:extLst>
                <a:ext uri="{FF2B5EF4-FFF2-40B4-BE49-F238E27FC236}">
                  <a16:creationId xmlns:a16="http://schemas.microsoft.com/office/drawing/2014/main" id="{45C636D2-3851-FF32-D50B-003889D7E0D1}"/>
                </a:ext>
              </a:extLst>
            </p:cNvPr>
            <p:cNvSpPr/>
            <p:nvPr/>
          </p:nvSpPr>
          <p:spPr>
            <a:xfrm>
              <a:off x="1068526" y="5208039"/>
              <a:ext cx="428202" cy="428200"/>
            </a:xfrm>
            <a:prstGeom prst="ellipse">
              <a:avLst/>
            </a:prstGeom>
            <a:solidFill>
              <a:schemeClr val="bg1"/>
            </a:soli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2"/>
                </a:solidFill>
              </a:endParaRPr>
            </a:p>
          </p:txBody>
        </p:sp>
        <p:sp>
          <p:nvSpPr>
            <p:cNvPr id="59" name="文本框 58">
              <a:extLst>
                <a:ext uri="{FF2B5EF4-FFF2-40B4-BE49-F238E27FC236}">
                  <a16:creationId xmlns:a16="http://schemas.microsoft.com/office/drawing/2014/main" id="{CFF68D40-4646-0606-6EBC-6E379A15D5D3}"/>
                </a:ext>
              </a:extLst>
            </p:cNvPr>
            <p:cNvSpPr txBox="1"/>
            <p:nvPr/>
          </p:nvSpPr>
          <p:spPr>
            <a:xfrm>
              <a:off x="1068889" y="5257834"/>
              <a:ext cx="427477" cy="328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2"/>
                  </a:solidFill>
                  <a:effectLst/>
                  <a:uLnTx/>
                  <a:uFillTx/>
                  <a:latin typeface="HarmonyOS Sans SC Medium"/>
                  <a:cs typeface="+mn-cs"/>
                </a:rPr>
                <a:t>02</a:t>
              </a:r>
              <a:endParaRPr kumimoji="0" lang="zh-CN" altLang="en-US" sz="1400" b="0" i="0" u="none" strike="noStrike" kern="1200" cap="none" spc="0" normalizeH="0" baseline="0" noProof="0" dirty="0">
                <a:ln>
                  <a:noFill/>
                </a:ln>
                <a:solidFill>
                  <a:schemeClr val="accent2"/>
                </a:solidFill>
                <a:effectLst/>
                <a:uLnTx/>
                <a:uFillTx/>
                <a:latin typeface="HarmonyOS Sans SC Medium"/>
                <a:cs typeface="+mn-cs"/>
              </a:endParaRPr>
            </a:p>
          </p:txBody>
        </p:sp>
      </p:grpSp>
      <p:sp>
        <p:nvSpPr>
          <p:cNvPr id="61" name="文本框 60">
            <a:extLst>
              <a:ext uri="{FF2B5EF4-FFF2-40B4-BE49-F238E27FC236}">
                <a16:creationId xmlns:a16="http://schemas.microsoft.com/office/drawing/2014/main" id="{987DAE32-D9DA-D4B4-DDB4-F695E33D9699}"/>
              </a:ext>
            </a:extLst>
          </p:cNvPr>
          <p:cNvSpPr txBox="1"/>
          <p:nvPr/>
        </p:nvSpPr>
        <p:spPr>
          <a:xfrm>
            <a:off x="3925446" y="5835036"/>
            <a:ext cx="951733" cy="276999"/>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r>
              <a:rPr lang="zh-CN" altLang="en-US" sz="1200" dirty="0"/>
              <a:t>请输入文字</a:t>
            </a:r>
          </a:p>
        </p:txBody>
      </p:sp>
      <p:grpSp>
        <p:nvGrpSpPr>
          <p:cNvPr id="62" name="组合 61">
            <a:extLst>
              <a:ext uri="{FF2B5EF4-FFF2-40B4-BE49-F238E27FC236}">
                <a16:creationId xmlns:a16="http://schemas.microsoft.com/office/drawing/2014/main" id="{E4686777-3BFA-31B1-2019-EE21E534A09C}"/>
              </a:ext>
            </a:extLst>
          </p:cNvPr>
          <p:cNvGrpSpPr/>
          <p:nvPr/>
        </p:nvGrpSpPr>
        <p:grpSpPr>
          <a:xfrm>
            <a:off x="4200785" y="5408501"/>
            <a:ext cx="401056" cy="401054"/>
            <a:chOff x="1068526" y="5208039"/>
            <a:chExt cx="428202" cy="428200"/>
          </a:xfrm>
        </p:grpSpPr>
        <p:sp>
          <p:nvSpPr>
            <p:cNvPr id="63" name="椭圆 62">
              <a:extLst>
                <a:ext uri="{FF2B5EF4-FFF2-40B4-BE49-F238E27FC236}">
                  <a16:creationId xmlns:a16="http://schemas.microsoft.com/office/drawing/2014/main" id="{602F7D02-25F3-B4CD-EF5B-5050D150E61F}"/>
                </a:ext>
              </a:extLst>
            </p:cNvPr>
            <p:cNvSpPr/>
            <p:nvPr/>
          </p:nvSpPr>
          <p:spPr>
            <a:xfrm>
              <a:off x="1068526" y="5208039"/>
              <a:ext cx="428202" cy="428200"/>
            </a:xfrm>
            <a:prstGeom prst="ellipse">
              <a:avLst/>
            </a:prstGeom>
            <a:solidFill>
              <a:schemeClr val="bg1"/>
            </a:soli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2"/>
                </a:solidFill>
              </a:endParaRPr>
            </a:p>
          </p:txBody>
        </p:sp>
        <p:sp>
          <p:nvSpPr>
            <p:cNvPr id="64" name="文本框 63">
              <a:extLst>
                <a:ext uri="{FF2B5EF4-FFF2-40B4-BE49-F238E27FC236}">
                  <a16:creationId xmlns:a16="http://schemas.microsoft.com/office/drawing/2014/main" id="{3CDA99A4-02BB-30E3-2F64-4EF9689FF95D}"/>
                </a:ext>
              </a:extLst>
            </p:cNvPr>
            <p:cNvSpPr txBox="1"/>
            <p:nvPr/>
          </p:nvSpPr>
          <p:spPr>
            <a:xfrm>
              <a:off x="1068889" y="5257834"/>
              <a:ext cx="427477" cy="328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2"/>
                  </a:solidFill>
                  <a:effectLst/>
                  <a:uLnTx/>
                  <a:uFillTx/>
                  <a:latin typeface="HarmonyOS Sans SC Medium"/>
                  <a:cs typeface="+mn-cs"/>
                </a:rPr>
                <a:t>03</a:t>
              </a:r>
              <a:endParaRPr kumimoji="0" lang="zh-CN" altLang="en-US" sz="1400" b="0" i="0" u="none" strike="noStrike" kern="1200" cap="none" spc="0" normalizeH="0" baseline="0" noProof="0" dirty="0">
                <a:ln>
                  <a:noFill/>
                </a:ln>
                <a:solidFill>
                  <a:schemeClr val="accent2"/>
                </a:solidFill>
                <a:effectLst/>
                <a:uLnTx/>
                <a:uFillTx/>
                <a:latin typeface="HarmonyOS Sans SC Medium"/>
                <a:cs typeface="+mn-cs"/>
              </a:endParaRPr>
            </a:p>
          </p:txBody>
        </p:sp>
      </p:grpSp>
      <p:sp>
        <p:nvSpPr>
          <p:cNvPr id="66" name="文本框 65">
            <a:extLst>
              <a:ext uri="{FF2B5EF4-FFF2-40B4-BE49-F238E27FC236}">
                <a16:creationId xmlns:a16="http://schemas.microsoft.com/office/drawing/2014/main" id="{BC52B859-BD0C-1BF2-C926-EA255E1D0C28}"/>
              </a:ext>
            </a:extLst>
          </p:cNvPr>
          <p:cNvSpPr txBox="1"/>
          <p:nvPr/>
        </p:nvSpPr>
        <p:spPr>
          <a:xfrm>
            <a:off x="5348632" y="5835036"/>
            <a:ext cx="1943708" cy="276999"/>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r>
              <a:rPr lang="zh-CN" altLang="en-US" sz="1200" dirty="0"/>
              <a:t>请输入或粘贴文字内容</a:t>
            </a:r>
          </a:p>
        </p:txBody>
      </p:sp>
      <p:grpSp>
        <p:nvGrpSpPr>
          <p:cNvPr id="67" name="组合 66">
            <a:extLst>
              <a:ext uri="{FF2B5EF4-FFF2-40B4-BE49-F238E27FC236}">
                <a16:creationId xmlns:a16="http://schemas.microsoft.com/office/drawing/2014/main" id="{9F3FA2C2-B6DA-94FD-5325-68DEFAB1C630}"/>
              </a:ext>
            </a:extLst>
          </p:cNvPr>
          <p:cNvGrpSpPr/>
          <p:nvPr/>
        </p:nvGrpSpPr>
        <p:grpSpPr>
          <a:xfrm>
            <a:off x="6119958" y="5408501"/>
            <a:ext cx="401056" cy="401054"/>
            <a:chOff x="1541693" y="5208039"/>
            <a:chExt cx="428202" cy="428200"/>
          </a:xfrm>
        </p:grpSpPr>
        <p:sp>
          <p:nvSpPr>
            <p:cNvPr id="68" name="椭圆 67">
              <a:extLst>
                <a:ext uri="{FF2B5EF4-FFF2-40B4-BE49-F238E27FC236}">
                  <a16:creationId xmlns:a16="http://schemas.microsoft.com/office/drawing/2014/main" id="{71A447CA-8CC1-251B-1B79-5387B9985CD7}"/>
                </a:ext>
              </a:extLst>
            </p:cNvPr>
            <p:cNvSpPr/>
            <p:nvPr/>
          </p:nvSpPr>
          <p:spPr>
            <a:xfrm>
              <a:off x="1541693" y="5208039"/>
              <a:ext cx="428202" cy="428200"/>
            </a:xfrm>
            <a:prstGeom prst="ellipse">
              <a:avLst/>
            </a:prstGeom>
            <a:solidFill>
              <a:schemeClr val="bg1"/>
            </a:solidFill>
            <a:ln>
              <a:noFill/>
            </a:ln>
            <a:effectLst>
              <a:outerShdw blurRad="292100" dist="139700" dir="2700000" algn="tl" rotWithShape="0">
                <a:schemeClr val="accent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accent2"/>
                </a:solidFill>
              </a:endParaRPr>
            </a:p>
          </p:txBody>
        </p:sp>
        <p:sp>
          <p:nvSpPr>
            <p:cNvPr id="69" name="文本框 68">
              <a:extLst>
                <a:ext uri="{FF2B5EF4-FFF2-40B4-BE49-F238E27FC236}">
                  <a16:creationId xmlns:a16="http://schemas.microsoft.com/office/drawing/2014/main" id="{64788E55-47CC-F333-4525-F94F6DD8B836}"/>
                </a:ext>
              </a:extLst>
            </p:cNvPr>
            <p:cNvSpPr txBox="1"/>
            <p:nvPr/>
          </p:nvSpPr>
          <p:spPr>
            <a:xfrm>
              <a:off x="1542057" y="5257834"/>
              <a:ext cx="427477" cy="328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2"/>
                  </a:solidFill>
                  <a:effectLst/>
                  <a:uLnTx/>
                  <a:uFillTx/>
                  <a:latin typeface="HarmonyOS Sans SC Medium"/>
                  <a:cs typeface="+mn-cs"/>
                </a:rPr>
                <a:t>04</a:t>
              </a:r>
              <a:endParaRPr kumimoji="0" lang="zh-CN" altLang="en-US" sz="1400" b="0" i="0" u="none" strike="noStrike" kern="1200" cap="none" spc="0" normalizeH="0" baseline="0" noProof="0" dirty="0">
                <a:ln>
                  <a:noFill/>
                </a:ln>
                <a:solidFill>
                  <a:schemeClr val="accent2"/>
                </a:solidFill>
                <a:effectLst/>
                <a:uLnTx/>
                <a:uFillTx/>
                <a:latin typeface="HarmonyOS Sans SC Medium"/>
                <a:cs typeface="+mn-cs"/>
              </a:endParaRPr>
            </a:p>
          </p:txBody>
        </p:sp>
      </p:grpSp>
      <p:sp>
        <p:nvSpPr>
          <p:cNvPr id="77" name="任意多边形: 形状 76">
            <a:extLst>
              <a:ext uri="{FF2B5EF4-FFF2-40B4-BE49-F238E27FC236}">
                <a16:creationId xmlns:a16="http://schemas.microsoft.com/office/drawing/2014/main" id="{79A98155-BAA2-952C-2DCB-935764EEF447}"/>
              </a:ext>
            </a:extLst>
          </p:cNvPr>
          <p:cNvSpPr/>
          <p:nvPr/>
        </p:nvSpPr>
        <p:spPr>
          <a:xfrm>
            <a:off x="2009598" y="5499775"/>
            <a:ext cx="307454" cy="218505"/>
          </a:xfrm>
          <a:custGeom>
            <a:avLst/>
            <a:gdLst>
              <a:gd name="connsiteX0" fmla="*/ 216601 w 307454"/>
              <a:gd name="connsiteY0" fmla="*/ 31 h 218505"/>
              <a:gd name="connsiteX1" fmla="*/ 231437 w 307454"/>
              <a:gd name="connsiteY1" fmla="*/ 7945 h 218505"/>
              <a:gd name="connsiteX2" fmla="*/ 301249 w 307454"/>
              <a:gd name="connsiteY2" fmla="*/ 91214 h 218505"/>
              <a:gd name="connsiteX3" fmla="*/ 307454 w 307454"/>
              <a:gd name="connsiteY3" fmla="*/ 109190 h 218505"/>
              <a:gd name="connsiteX4" fmla="*/ 301249 w 307454"/>
              <a:gd name="connsiteY4" fmla="*/ 127165 h 218505"/>
              <a:gd name="connsiteX5" fmla="*/ 231326 w 307454"/>
              <a:gd name="connsiteY5" fmla="*/ 210567 h 218505"/>
              <a:gd name="connsiteX6" fmla="*/ 201295 w 307454"/>
              <a:gd name="connsiteY6" fmla="*/ 212021 h 218505"/>
              <a:gd name="connsiteX7" fmla="*/ 200631 w 307454"/>
              <a:gd name="connsiteY7" fmla="*/ 175145 h 218505"/>
              <a:gd name="connsiteX8" fmla="*/ 245399 w 307454"/>
              <a:gd name="connsiteY8" fmla="*/ 121746 h 218505"/>
              <a:gd name="connsiteX9" fmla="*/ 245399 w 307454"/>
              <a:gd name="connsiteY9" fmla="*/ 96898 h 218505"/>
              <a:gd name="connsiteX10" fmla="*/ 200741 w 307454"/>
              <a:gd name="connsiteY10" fmla="*/ 43367 h 218505"/>
              <a:gd name="connsiteX11" fmla="*/ 201517 w 307454"/>
              <a:gd name="connsiteY11" fmla="*/ 6491 h 218505"/>
              <a:gd name="connsiteX12" fmla="*/ 216601 w 307454"/>
              <a:gd name="connsiteY12" fmla="*/ 31 h 218505"/>
              <a:gd name="connsiteX13" fmla="*/ 22291 w 307454"/>
              <a:gd name="connsiteY13" fmla="*/ 31 h 218505"/>
              <a:gd name="connsiteX14" fmla="*/ 37126 w 307454"/>
              <a:gd name="connsiteY14" fmla="*/ 7945 h 218505"/>
              <a:gd name="connsiteX15" fmla="*/ 106938 w 307454"/>
              <a:gd name="connsiteY15" fmla="*/ 91214 h 218505"/>
              <a:gd name="connsiteX16" fmla="*/ 113144 w 307454"/>
              <a:gd name="connsiteY16" fmla="*/ 109190 h 218505"/>
              <a:gd name="connsiteX17" fmla="*/ 106938 w 307454"/>
              <a:gd name="connsiteY17" fmla="*/ 127165 h 218505"/>
              <a:gd name="connsiteX18" fmla="*/ 37016 w 307454"/>
              <a:gd name="connsiteY18" fmla="*/ 210567 h 218505"/>
              <a:gd name="connsiteX19" fmla="*/ 6985 w 307454"/>
              <a:gd name="connsiteY19" fmla="*/ 212021 h 218505"/>
              <a:gd name="connsiteX20" fmla="*/ 6320 w 307454"/>
              <a:gd name="connsiteY20" fmla="*/ 175145 h 218505"/>
              <a:gd name="connsiteX21" fmla="*/ 51089 w 307454"/>
              <a:gd name="connsiteY21" fmla="*/ 121746 h 218505"/>
              <a:gd name="connsiteX22" fmla="*/ 51089 w 307454"/>
              <a:gd name="connsiteY22" fmla="*/ 96898 h 218505"/>
              <a:gd name="connsiteX23" fmla="*/ 6431 w 307454"/>
              <a:gd name="connsiteY23" fmla="*/ 43367 h 218505"/>
              <a:gd name="connsiteX24" fmla="*/ 7207 w 307454"/>
              <a:gd name="connsiteY24" fmla="*/ 6491 h 218505"/>
              <a:gd name="connsiteX25" fmla="*/ 22291 w 307454"/>
              <a:gd name="connsiteY25" fmla="*/ 31 h 218505"/>
              <a:gd name="connsiteX26" fmla="*/ 119446 w 307454"/>
              <a:gd name="connsiteY26" fmla="*/ 31 h 218505"/>
              <a:gd name="connsiteX27" fmla="*/ 134281 w 307454"/>
              <a:gd name="connsiteY27" fmla="*/ 7945 h 218505"/>
              <a:gd name="connsiteX28" fmla="*/ 204094 w 307454"/>
              <a:gd name="connsiteY28" fmla="*/ 91214 h 218505"/>
              <a:gd name="connsiteX29" fmla="*/ 210299 w 307454"/>
              <a:gd name="connsiteY29" fmla="*/ 109190 h 218505"/>
              <a:gd name="connsiteX30" fmla="*/ 204094 w 307454"/>
              <a:gd name="connsiteY30" fmla="*/ 127165 h 218505"/>
              <a:gd name="connsiteX31" fmla="*/ 134171 w 307454"/>
              <a:gd name="connsiteY31" fmla="*/ 210567 h 218505"/>
              <a:gd name="connsiteX32" fmla="*/ 104140 w 307454"/>
              <a:gd name="connsiteY32" fmla="*/ 212021 h 218505"/>
              <a:gd name="connsiteX33" fmla="*/ 103475 w 307454"/>
              <a:gd name="connsiteY33" fmla="*/ 175145 h 218505"/>
              <a:gd name="connsiteX34" fmla="*/ 148244 w 307454"/>
              <a:gd name="connsiteY34" fmla="*/ 121746 h 218505"/>
              <a:gd name="connsiteX35" fmla="*/ 148244 w 307454"/>
              <a:gd name="connsiteY35" fmla="*/ 96898 h 218505"/>
              <a:gd name="connsiteX36" fmla="*/ 103586 w 307454"/>
              <a:gd name="connsiteY36" fmla="*/ 43367 h 218505"/>
              <a:gd name="connsiteX37" fmla="*/ 104362 w 307454"/>
              <a:gd name="connsiteY37" fmla="*/ 6491 h 218505"/>
              <a:gd name="connsiteX38" fmla="*/ 119446 w 307454"/>
              <a:gd name="connsiteY38" fmla="*/ 31 h 2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7454" h="218505">
                <a:moveTo>
                  <a:pt x="216601" y="31"/>
                </a:moveTo>
                <a:cubicBezTo>
                  <a:pt x="222017" y="345"/>
                  <a:pt x="227392" y="3054"/>
                  <a:pt x="231437" y="7945"/>
                </a:cubicBezTo>
                <a:lnTo>
                  <a:pt x="301249" y="91214"/>
                </a:lnTo>
                <a:cubicBezTo>
                  <a:pt x="305349" y="96237"/>
                  <a:pt x="307454" y="102713"/>
                  <a:pt x="307454" y="109190"/>
                </a:cubicBezTo>
                <a:cubicBezTo>
                  <a:pt x="307454" y="115798"/>
                  <a:pt x="305349" y="122275"/>
                  <a:pt x="301249" y="127165"/>
                </a:cubicBezTo>
                <a:lnTo>
                  <a:pt x="231326" y="210567"/>
                </a:lnTo>
                <a:cubicBezTo>
                  <a:pt x="223236" y="220480"/>
                  <a:pt x="209939" y="221273"/>
                  <a:pt x="201295" y="212021"/>
                </a:cubicBezTo>
                <a:cubicBezTo>
                  <a:pt x="192209" y="202108"/>
                  <a:pt x="191987" y="185322"/>
                  <a:pt x="200631" y="175145"/>
                </a:cubicBezTo>
                <a:lnTo>
                  <a:pt x="245399" y="121746"/>
                </a:lnTo>
                <a:cubicBezTo>
                  <a:pt x="251161" y="114873"/>
                  <a:pt x="251161" y="103771"/>
                  <a:pt x="245399" y="96898"/>
                </a:cubicBezTo>
                <a:lnTo>
                  <a:pt x="200741" y="43367"/>
                </a:lnTo>
                <a:cubicBezTo>
                  <a:pt x="192209" y="33058"/>
                  <a:pt x="192430" y="16404"/>
                  <a:pt x="201517" y="6491"/>
                </a:cubicBezTo>
                <a:cubicBezTo>
                  <a:pt x="205728" y="1799"/>
                  <a:pt x="211186" y="-283"/>
                  <a:pt x="216601" y="31"/>
                </a:cubicBezTo>
                <a:close/>
                <a:moveTo>
                  <a:pt x="22291" y="31"/>
                </a:moveTo>
                <a:cubicBezTo>
                  <a:pt x="27707" y="345"/>
                  <a:pt x="33082" y="3054"/>
                  <a:pt x="37126" y="7945"/>
                </a:cubicBezTo>
                <a:lnTo>
                  <a:pt x="106938" y="91214"/>
                </a:lnTo>
                <a:cubicBezTo>
                  <a:pt x="111038" y="96237"/>
                  <a:pt x="113144" y="102713"/>
                  <a:pt x="113144" y="109190"/>
                </a:cubicBezTo>
                <a:cubicBezTo>
                  <a:pt x="113144" y="115798"/>
                  <a:pt x="111038" y="122275"/>
                  <a:pt x="106938" y="127165"/>
                </a:cubicBezTo>
                <a:lnTo>
                  <a:pt x="37016" y="210567"/>
                </a:lnTo>
                <a:cubicBezTo>
                  <a:pt x="28926" y="220480"/>
                  <a:pt x="15629" y="221273"/>
                  <a:pt x="6985" y="212021"/>
                </a:cubicBezTo>
                <a:cubicBezTo>
                  <a:pt x="-2101" y="202108"/>
                  <a:pt x="-2323" y="185322"/>
                  <a:pt x="6320" y="175145"/>
                </a:cubicBezTo>
                <a:lnTo>
                  <a:pt x="51089" y="121746"/>
                </a:lnTo>
                <a:cubicBezTo>
                  <a:pt x="56851" y="114873"/>
                  <a:pt x="56851" y="103771"/>
                  <a:pt x="51089" y="96898"/>
                </a:cubicBezTo>
                <a:lnTo>
                  <a:pt x="6431" y="43367"/>
                </a:lnTo>
                <a:cubicBezTo>
                  <a:pt x="-2101" y="33058"/>
                  <a:pt x="-1880" y="16404"/>
                  <a:pt x="7207" y="6491"/>
                </a:cubicBezTo>
                <a:cubicBezTo>
                  <a:pt x="11418" y="1799"/>
                  <a:pt x="16875" y="-283"/>
                  <a:pt x="22291" y="31"/>
                </a:cubicBezTo>
                <a:close/>
                <a:moveTo>
                  <a:pt x="119446" y="31"/>
                </a:moveTo>
                <a:cubicBezTo>
                  <a:pt x="124862" y="345"/>
                  <a:pt x="130237" y="3054"/>
                  <a:pt x="134281" y="7945"/>
                </a:cubicBezTo>
                <a:lnTo>
                  <a:pt x="204094" y="91214"/>
                </a:lnTo>
                <a:cubicBezTo>
                  <a:pt x="208194" y="96237"/>
                  <a:pt x="210299" y="102713"/>
                  <a:pt x="210299" y="109190"/>
                </a:cubicBezTo>
                <a:cubicBezTo>
                  <a:pt x="210299" y="115798"/>
                  <a:pt x="208194" y="122275"/>
                  <a:pt x="204094" y="127165"/>
                </a:cubicBezTo>
                <a:lnTo>
                  <a:pt x="134171" y="210567"/>
                </a:lnTo>
                <a:cubicBezTo>
                  <a:pt x="126081" y="220480"/>
                  <a:pt x="112784" y="221273"/>
                  <a:pt x="104140" y="212021"/>
                </a:cubicBezTo>
                <a:cubicBezTo>
                  <a:pt x="95054" y="202108"/>
                  <a:pt x="94832" y="185322"/>
                  <a:pt x="103475" y="175145"/>
                </a:cubicBezTo>
                <a:lnTo>
                  <a:pt x="148244" y="121746"/>
                </a:lnTo>
                <a:cubicBezTo>
                  <a:pt x="154006" y="114873"/>
                  <a:pt x="154006" y="103771"/>
                  <a:pt x="148244" y="96898"/>
                </a:cubicBezTo>
                <a:lnTo>
                  <a:pt x="103586" y="43367"/>
                </a:lnTo>
                <a:cubicBezTo>
                  <a:pt x="95054" y="33058"/>
                  <a:pt x="95275" y="16404"/>
                  <a:pt x="104362" y="6491"/>
                </a:cubicBezTo>
                <a:cubicBezTo>
                  <a:pt x="108573" y="1799"/>
                  <a:pt x="114030" y="-283"/>
                  <a:pt x="119446" y="31"/>
                </a:cubicBezTo>
                <a:close/>
              </a:path>
            </a:pathLst>
          </a:custGeom>
          <a:gradFill flip="none" rotWithShape="1">
            <a:gsLst>
              <a:gs pos="1000">
                <a:srgbClr val="94B6D2">
                  <a:lumMod val="20000"/>
                  <a:lumOff val="80000"/>
                  <a:alpha val="0"/>
                </a:srgbClr>
              </a:gs>
              <a:gs pos="95000">
                <a:schemeClr val="accent2">
                  <a:lumMod val="20000"/>
                  <a:lumOff val="80000"/>
                  <a:alpha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1000">
                    <a:srgbClr val="94B6D2">
                      <a:lumMod val="20000"/>
                      <a:lumOff val="80000"/>
                    </a:srgbClr>
                  </a:gs>
                  <a:gs pos="95000">
                    <a:schemeClr val="accent2">
                      <a:lumMod val="20000"/>
                      <a:lumOff val="80000"/>
                    </a:schemeClr>
                  </a:gs>
                </a:gsLst>
                <a:lin ang="2700000" scaled="0"/>
              </a:gradFill>
            </a:endParaRPr>
          </a:p>
        </p:txBody>
      </p:sp>
      <p:sp>
        <p:nvSpPr>
          <p:cNvPr id="78" name="任意多边形: 形状 77">
            <a:extLst>
              <a:ext uri="{FF2B5EF4-FFF2-40B4-BE49-F238E27FC236}">
                <a16:creationId xmlns:a16="http://schemas.microsoft.com/office/drawing/2014/main" id="{E2C60B40-E3A3-4C1E-2762-FF1D3B5B2743}"/>
              </a:ext>
            </a:extLst>
          </p:cNvPr>
          <p:cNvSpPr/>
          <p:nvPr/>
        </p:nvSpPr>
        <p:spPr>
          <a:xfrm>
            <a:off x="3503337" y="5499775"/>
            <a:ext cx="307454" cy="218505"/>
          </a:xfrm>
          <a:custGeom>
            <a:avLst/>
            <a:gdLst>
              <a:gd name="connsiteX0" fmla="*/ 216601 w 307454"/>
              <a:gd name="connsiteY0" fmla="*/ 31 h 218505"/>
              <a:gd name="connsiteX1" fmla="*/ 231437 w 307454"/>
              <a:gd name="connsiteY1" fmla="*/ 7945 h 218505"/>
              <a:gd name="connsiteX2" fmla="*/ 301249 w 307454"/>
              <a:gd name="connsiteY2" fmla="*/ 91214 h 218505"/>
              <a:gd name="connsiteX3" fmla="*/ 307454 w 307454"/>
              <a:gd name="connsiteY3" fmla="*/ 109190 h 218505"/>
              <a:gd name="connsiteX4" fmla="*/ 301249 w 307454"/>
              <a:gd name="connsiteY4" fmla="*/ 127165 h 218505"/>
              <a:gd name="connsiteX5" fmla="*/ 231326 w 307454"/>
              <a:gd name="connsiteY5" fmla="*/ 210567 h 218505"/>
              <a:gd name="connsiteX6" fmla="*/ 201295 w 307454"/>
              <a:gd name="connsiteY6" fmla="*/ 212021 h 218505"/>
              <a:gd name="connsiteX7" fmla="*/ 200631 w 307454"/>
              <a:gd name="connsiteY7" fmla="*/ 175145 h 218505"/>
              <a:gd name="connsiteX8" fmla="*/ 245399 w 307454"/>
              <a:gd name="connsiteY8" fmla="*/ 121746 h 218505"/>
              <a:gd name="connsiteX9" fmla="*/ 245399 w 307454"/>
              <a:gd name="connsiteY9" fmla="*/ 96898 h 218505"/>
              <a:gd name="connsiteX10" fmla="*/ 200741 w 307454"/>
              <a:gd name="connsiteY10" fmla="*/ 43367 h 218505"/>
              <a:gd name="connsiteX11" fmla="*/ 201517 w 307454"/>
              <a:gd name="connsiteY11" fmla="*/ 6491 h 218505"/>
              <a:gd name="connsiteX12" fmla="*/ 216601 w 307454"/>
              <a:gd name="connsiteY12" fmla="*/ 31 h 218505"/>
              <a:gd name="connsiteX13" fmla="*/ 22291 w 307454"/>
              <a:gd name="connsiteY13" fmla="*/ 31 h 218505"/>
              <a:gd name="connsiteX14" fmla="*/ 37126 w 307454"/>
              <a:gd name="connsiteY14" fmla="*/ 7945 h 218505"/>
              <a:gd name="connsiteX15" fmla="*/ 106938 w 307454"/>
              <a:gd name="connsiteY15" fmla="*/ 91214 h 218505"/>
              <a:gd name="connsiteX16" fmla="*/ 113144 w 307454"/>
              <a:gd name="connsiteY16" fmla="*/ 109190 h 218505"/>
              <a:gd name="connsiteX17" fmla="*/ 106938 w 307454"/>
              <a:gd name="connsiteY17" fmla="*/ 127165 h 218505"/>
              <a:gd name="connsiteX18" fmla="*/ 37016 w 307454"/>
              <a:gd name="connsiteY18" fmla="*/ 210567 h 218505"/>
              <a:gd name="connsiteX19" fmla="*/ 6985 w 307454"/>
              <a:gd name="connsiteY19" fmla="*/ 212021 h 218505"/>
              <a:gd name="connsiteX20" fmla="*/ 6320 w 307454"/>
              <a:gd name="connsiteY20" fmla="*/ 175145 h 218505"/>
              <a:gd name="connsiteX21" fmla="*/ 51089 w 307454"/>
              <a:gd name="connsiteY21" fmla="*/ 121746 h 218505"/>
              <a:gd name="connsiteX22" fmla="*/ 51089 w 307454"/>
              <a:gd name="connsiteY22" fmla="*/ 96898 h 218505"/>
              <a:gd name="connsiteX23" fmla="*/ 6431 w 307454"/>
              <a:gd name="connsiteY23" fmla="*/ 43367 h 218505"/>
              <a:gd name="connsiteX24" fmla="*/ 7207 w 307454"/>
              <a:gd name="connsiteY24" fmla="*/ 6491 h 218505"/>
              <a:gd name="connsiteX25" fmla="*/ 22291 w 307454"/>
              <a:gd name="connsiteY25" fmla="*/ 31 h 218505"/>
              <a:gd name="connsiteX26" fmla="*/ 119446 w 307454"/>
              <a:gd name="connsiteY26" fmla="*/ 31 h 218505"/>
              <a:gd name="connsiteX27" fmla="*/ 134281 w 307454"/>
              <a:gd name="connsiteY27" fmla="*/ 7945 h 218505"/>
              <a:gd name="connsiteX28" fmla="*/ 204094 w 307454"/>
              <a:gd name="connsiteY28" fmla="*/ 91214 h 218505"/>
              <a:gd name="connsiteX29" fmla="*/ 210299 w 307454"/>
              <a:gd name="connsiteY29" fmla="*/ 109190 h 218505"/>
              <a:gd name="connsiteX30" fmla="*/ 204094 w 307454"/>
              <a:gd name="connsiteY30" fmla="*/ 127165 h 218505"/>
              <a:gd name="connsiteX31" fmla="*/ 134171 w 307454"/>
              <a:gd name="connsiteY31" fmla="*/ 210567 h 218505"/>
              <a:gd name="connsiteX32" fmla="*/ 104140 w 307454"/>
              <a:gd name="connsiteY32" fmla="*/ 212021 h 218505"/>
              <a:gd name="connsiteX33" fmla="*/ 103475 w 307454"/>
              <a:gd name="connsiteY33" fmla="*/ 175145 h 218505"/>
              <a:gd name="connsiteX34" fmla="*/ 148244 w 307454"/>
              <a:gd name="connsiteY34" fmla="*/ 121746 h 218505"/>
              <a:gd name="connsiteX35" fmla="*/ 148244 w 307454"/>
              <a:gd name="connsiteY35" fmla="*/ 96898 h 218505"/>
              <a:gd name="connsiteX36" fmla="*/ 103586 w 307454"/>
              <a:gd name="connsiteY36" fmla="*/ 43367 h 218505"/>
              <a:gd name="connsiteX37" fmla="*/ 104362 w 307454"/>
              <a:gd name="connsiteY37" fmla="*/ 6491 h 218505"/>
              <a:gd name="connsiteX38" fmla="*/ 119446 w 307454"/>
              <a:gd name="connsiteY38" fmla="*/ 31 h 2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7454" h="218505">
                <a:moveTo>
                  <a:pt x="216601" y="31"/>
                </a:moveTo>
                <a:cubicBezTo>
                  <a:pt x="222017" y="345"/>
                  <a:pt x="227392" y="3054"/>
                  <a:pt x="231437" y="7945"/>
                </a:cubicBezTo>
                <a:lnTo>
                  <a:pt x="301249" y="91214"/>
                </a:lnTo>
                <a:cubicBezTo>
                  <a:pt x="305349" y="96237"/>
                  <a:pt x="307454" y="102713"/>
                  <a:pt x="307454" y="109190"/>
                </a:cubicBezTo>
                <a:cubicBezTo>
                  <a:pt x="307454" y="115798"/>
                  <a:pt x="305349" y="122275"/>
                  <a:pt x="301249" y="127165"/>
                </a:cubicBezTo>
                <a:lnTo>
                  <a:pt x="231326" y="210567"/>
                </a:lnTo>
                <a:cubicBezTo>
                  <a:pt x="223236" y="220480"/>
                  <a:pt x="209939" y="221273"/>
                  <a:pt x="201295" y="212021"/>
                </a:cubicBezTo>
                <a:cubicBezTo>
                  <a:pt x="192209" y="202108"/>
                  <a:pt x="191987" y="185322"/>
                  <a:pt x="200631" y="175145"/>
                </a:cubicBezTo>
                <a:lnTo>
                  <a:pt x="245399" y="121746"/>
                </a:lnTo>
                <a:cubicBezTo>
                  <a:pt x="251161" y="114873"/>
                  <a:pt x="251161" y="103771"/>
                  <a:pt x="245399" y="96898"/>
                </a:cubicBezTo>
                <a:lnTo>
                  <a:pt x="200741" y="43367"/>
                </a:lnTo>
                <a:cubicBezTo>
                  <a:pt x="192209" y="33058"/>
                  <a:pt x="192430" y="16404"/>
                  <a:pt x="201517" y="6491"/>
                </a:cubicBezTo>
                <a:cubicBezTo>
                  <a:pt x="205728" y="1799"/>
                  <a:pt x="211186" y="-283"/>
                  <a:pt x="216601" y="31"/>
                </a:cubicBezTo>
                <a:close/>
                <a:moveTo>
                  <a:pt x="22291" y="31"/>
                </a:moveTo>
                <a:cubicBezTo>
                  <a:pt x="27707" y="345"/>
                  <a:pt x="33082" y="3054"/>
                  <a:pt x="37126" y="7945"/>
                </a:cubicBezTo>
                <a:lnTo>
                  <a:pt x="106938" y="91214"/>
                </a:lnTo>
                <a:cubicBezTo>
                  <a:pt x="111038" y="96237"/>
                  <a:pt x="113144" y="102713"/>
                  <a:pt x="113144" y="109190"/>
                </a:cubicBezTo>
                <a:cubicBezTo>
                  <a:pt x="113144" y="115798"/>
                  <a:pt x="111038" y="122275"/>
                  <a:pt x="106938" y="127165"/>
                </a:cubicBezTo>
                <a:lnTo>
                  <a:pt x="37016" y="210567"/>
                </a:lnTo>
                <a:cubicBezTo>
                  <a:pt x="28926" y="220480"/>
                  <a:pt x="15629" y="221273"/>
                  <a:pt x="6985" y="212021"/>
                </a:cubicBezTo>
                <a:cubicBezTo>
                  <a:pt x="-2101" y="202108"/>
                  <a:pt x="-2323" y="185322"/>
                  <a:pt x="6320" y="175145"/>
                </a:cubicBezTo>
                <a:lnTo>
                  <a:pt x="51089" y="121746"/>
                </a:lnTo>
                <a:cubicBezTo>
                  <a:pt x="56851" y="114873"/>
                  <a:pt x="56851" y="103771"/>
                  <a:pt x="51089" y="96898"/>
                </a:cubicBezTo>
                <a:lnTo>
                  <a:pt x="6431" y="43367"/>
                </a:lnTo>
                <a:cubicBezTo>
                  <a:pt x="-2101" y="33058"/>
                  <a:pt x="-1880" y="16404"/>
                  <a:pt x="7207" y="6491"/>
                </a:cubicBezTo>
                <a:cubicBezTo>
                  <a:pt x="11418" y="1799"/>
                  <a:pt x="16875" y="-283"/>
                  <a:pt x="22291" y="31"/>
                </a:cubicBezTo>
                <a:close/>
                <a:moveTo>
                  <a:pt x="119446" y="31"/>
                </a:moveTo>
                <a:cubicBezTo>
                  <a:pt x="124862" y="345"/>
                  <a:pt x="130237" y="3054"/>
                  <a:pt x="134281" y="7945"/>
                </a:cubicBezTo>
                <a:lnTo>
                  <a:pt x="204094" y="91214"/>
                </a:lnTo>
                <a:cubicBezTo>
                  <a:pt x="208194" y="96237"/>
                  <a:pt x="210299" y="102713"/>
                  <a:pt x="210299" y="109190"/>
                </a:cubicBezTo>
                <a:cubicBezTo>
                  <a:pt x="210299" y="115798"/>
                  <a:pt x="208194" y="122275"/>
                  <a:pt x="204094" y="127165"/>
                </a:cubicBezTo>
                <a:lnTo>
                  <a:pt x="134171" y="210567"/>
                </a:lnTo>
                <a:cubicBezTo>
                  <a:pt x="126081" y="220480"/>
                  <a:pt x="112784" y="221273"/>
                  <a:pt x="104140" y="212021"/>
                </a:cubicBezTo>
                <a:cubicBezTo>
                  <a:pt x="95054" y="202108"/>
                  <a:pt x="94832" y="185322"/>
                  <a:pt x="103475" y="175145"/>
                </a:cubicBezTo>
                <a:lnTo>
                  <a:pt x="148244" y="121746"/>
                </a:lnTo>
                <a:cubicBezTo>
                  <a:pt x="154006" y="114873"/>
                  <a:pt x="154006" y="103771"/>
                  <a:pt x="148244" y="96898"/>
                </a:cubicBezTo>
                <a:lnTo>
                  <a:pt x="103586" y="43367"/>
                </a:lnTo>
                <a:cubicBezTo>
                  <a:pt x="95054" y="33058"/>
                  <a:pt x="95275" y="16404"/>
                  <a:pt x="104362" y="6491"/>
                </a:cubicBezTo>
                <a:cubicBezTo>
                  <a:pt x="108573" y="1799"/>
                  <a:pt x="114030" y="-283"/>
                  <a:pt x="119446" y="31"/>
                </a:cubicBezTo>
                <a:close/>
              </a:path>
            </a:pathLst>
          </a:custGeom>
          <a:gradFill flip="none" rotWithShape="1">
            <a:gsLst>
              <a:gs pos="1000">
                <a:srgbClr val="94B6D2">
                  <a:lumMod val="20000"/>
                  <a:lumOff val="80000"/>
                  <a:alpha val="0"/>
                </a:srgbClr>
              </a:gs>
              <a:gs pos="95000">
                <a:schemeClr val="accent2">
                  <a:lumMod val="20000"/>
                  <a:lumOff val="80000"/>
                  <a:alpha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1000">
                    <a:srgbClr val="94B6D2">
                      <a:lumMod val="20000"/>
                      <a:lumOff val="80000"/>
                    </a:srgbClr>
                  </a:gs>
                  <a:gs pos="95000">
                    <a:schemeClr val="accent2">
                      <a:lumMod val="20000"/>
                      <a:lumOff val="80000"/>
                    </a:schemeClr>
                  </a:gs>
                </a:gsLst>
                <a:lin ang="2700000" scaled="0"/>
              </a:gradFill>
            </a:endParaRPr>
          </a:p>
        </p:txBody>
      </p:sp>
      <p:sp>
        <p:nvSpPr>
          <p:cNvPr id="79" name="任意多边形: 形状 78">
            <a:extLst>
              <a:ext uri="{FF2B5EF4-FFF2-40B4-BE49-F238E27FC236}">
                <a16:creationId xmlns:a16="http://schemas.microsoft.com/office/drawing/2014/main" id="{FCFF8EAA-3E24-6C74-2FD2-1355F0CFA5E3}"/>
              </a:ext>
            </a:extLst>
          </p:cNvPr>
          <p:cNvSpPr/>
          <p:nvPr/>
        </p:nvSpPr>
        <p:spPr>
          <a:xfrm>
            <a:off x="5207172" y="5499775"/>
            <a:ext cx="307454" cy="218505"/>
          </a:xfrm>
          <a:custGeom>
            <a:avLst/>
            <a:gdLst>
              <a:gd name="connsiteX0" fmla="*/ 216601 w 307454"/>
              <a:gd name="connsiteY0" fmla="*/ 31 h 218505"/>
              <a:gd name="connsiteX1" fmla="*/ 231437 w 307454"/>
              <a:gd name="connsiteY1" fmla="*/ 7945 h 218505"/>
              <a:gd name="connsiteX2" fmla="*/ 301249 w 307454"/>
              <a:gd name="connsiteY2" fmla="*/ 91214 h 218505"/>
              <a:gd name="connsiteX3" fmla="*/ 307454 w 307454"/>
              <a:gd name="connsiteY3" fmla="*/ 109190 h 218505"/>
              <a:gd name="connsiteX4" fmla="*/ 301249 w 307454"/>
              <a:gd name="connsiteY4" fmla="*/ 127165 h 218505"/>
              <a:gd name="connsiteX5" fmla="*/ 231326 w 307454"/>
              <a:gd name="connsiteY5" fmla="*/ 210567 h 218505"/>
              <a:gd name="connsiteX6" fmla="*/ 201295 w 307454"/>
              <a:gd name="connsiteY6" fmla="*/ 212021 h 218505"/>
              <a:gd name="connsiteX7" fmla="*/ 200631 w 307454"/>
              <a:gd name="connsiteY7" fmla="*/ 175145 h 218505"/>
              <a:gd name="connsiteX8" fmla="*/ 245399 w 307454"/>
              <a:gd name="connsiteY8" fmla="*/ 121746 h 218505"/>
              <a:gd name="connsiteX9" fmla="*/ 245399 w 307454"/>
              <a:gd name="connsiteY9" fmla="*/ 96898 h 218505"/>
              <a:gd name="connsiteX10" fmla="*/ 200741 w 307454"/>
              <a:gd name="connsiteY10" fmla="*/ 43367 h 218505"/>
              <a:gd name="connsiteX11" fmla="*/ 201517 w 307454"/>
              <a:gd name="connsiteY11" fmla="*/ 6491 h 218505"/>
              <a:gd name="connsiteX12" fmla="*/ 216601 w 307454"/>
              <a:gd name="connsiteY12" fmla="*/ 31 h 218505"/>
              <a:gd name="connsiteX13" fmla="*/ 22291 w 307454"/>
              <a:gd name="connsiteY13" fmla="*/ 31 h 218505"/>
              <a:gd name="connsiteX14" fmla="*/ 37126 w 307454"/>
              <a:gd name="connsiteY14" fmla="*/ 7945 h 218505"/>
              <a:gd name="connsiteX15" fmla="*/ 106938 w 307454"/>
              <a:gd name="connsiteY15" fmla="*/ 91214 h 218505"/>
              <a:gd name="connsiteX16" fmla="*/ 113144 w 307454"/>
              <a:gd name="connsiteY16" fmla="*/ 109190 h 218505"/>
              <a:gd name="connsiteX17" fmla="*/ 106938 w 307454"/>
              <a:gd name="connsiteY17" fmla="*/ 127165 h 218505"/>
              <a:gd name="connsiteX18" fmla="*/ 37016 w 307454"/>
              <a:gd name="connsiteY18" fmla="*/ 210567 h 218505"/>
              <a:gd name="connsiteX19" fmla="*/ 6985 w 307454"/>
              <a:gd name="connsiteY19" fmla="*/ 212021 h 218505"/>
              <a:gd name="connsiteX20" fmla="*/ 6320 w 307454"/>
              <a:gd name="connsiteY20" fmla="*/ 175145 h 218505"/>
              <a:gd name="connsiteX21" fmla="*/ 51089 w 307454"/>
              <a:gd name="connsiteY21" fmla="*/ 121746 h 218505"/>
              <a:gd name="connsiteX22" fmla="*/ 51089 w 307454"/>
              <a:gd name="connsiteY22" fmla="*/ 96898 h 218505"/>
              <a:gd name="connsiteX23" fmla="*/ 6431 w 307454"/>
              <a:gd name="connsiteY23" fmla="*/ 43367 h 218505"/>
              <a:gd name="connsiteX24" fmla="*/ 7207 w 307454"/>
              <a:gd name="connsiteY24" fmla="*/ 6491 h 218505"/>
              <a:gd name="connsiteX25" fmla="*/ 22291 w 307454"/>
              <a:gd name="connsiteY25" fmla="*/ 31 h 218505"/>
              <a:gd name="connsiteX26" fmla="*/ 119446 w 307454"/>
              <a:gd name="connsiteY26" fmla="*/ 31 h 218505"/>
              <a:gd name="connsiteX27" fmla="*/ 134281 w 307454"/>
              <a:gd name="connsiteY27" fmla="*/ 7945 h 218505"/>
              <a:gd name="connsiteX28" fmla="*/ 204094 w 307454"/>
              <a:gd name="connsiteY28" fmla="*/ 91214 h 218505"/>
              <a:gd name="connsiteX29" fmla="*/ 210299 w 307454"/>
              <a:gd name="connsiteY29" fmla="*/ 109190 h 218505"/>
              <a:gd name="connsiteX30" fmla="*/ 204094 w 307454"/>
              <a:gd name="connsiteY30" fmla="*/ 127165 h 218505"/>
              <a:gd name="connsiteX31" fmla="*/ 134171 w 307454"/>
              <a:gd name="connsiteY31" fmla="*/ 210567 h 218505"/>
              <a:gd name="connsiteX32" fmla="*/ 104140 w 307454"/>
              <a:gd name="connsiteY32" fmla="*/ 212021 h 218505"/>
              <a:gd name="connsiteX33" fmla="*/ 103475 w 307454"/>
              <a:gd name="connsiteY33" fmla="*/ 175145 h 218505"/>
              <a:gd name="connsiteX34" fmla="*/ 148244 w 307454"/>
              <a:gd name="connsiteY34" fmla="*/ 121746 h 218505"/>
              <a:gd name="connsiteX35" fmla="*/ 148244 w 307454"/>
              <a:gd name="connsiteY35" fmla="*/ 96898 h 218505"/>
              <a:gd name="connsiteX36" fmla="*/ 103586 w 307454"/>
              <a:gd name="connsiteY36" fmla="*/ 43367 h 218505"/>
              <a:gd name="connsiteX37" fmla="*/ 104362 w 307454"/>
              <a:gd name="connsiteY37" fmla="*/ 6491 h 218505"/>
              <a:gd name="connsiteX38" fmla="*/ 119446 w 307454"/>
              <a:gd name="connsiteY38" fmla="*/ 31 h 2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07454" h="218505">
                <a:moveTo>
                  <a:pt x="216601" y="31"/>
                </a:moveTo>
                <a:cubicBezTo>
                  <a:pt x="222017" y="345"/>
                  <a:pt x="227392" y="3054"/>
                  <a:pt x="231437" y="7945"/>
                </a:cubicBezTo>
                <a:lnTo>
                  <a:pt x="301249" y="91214"/>
                </a:lnTo>
                <a:cubicBezTo>
                  <a:pt x="305349" y="96237"/>
                  <a:pt x="307454" y="102713"/>
                  <a:pt x="307454" y="109190"/>
                </a:cubicBezTo>
                <a:cubicBezTo>
                  <a:pt x="307454" y="115798"/>
                  <a:pt x="305349" y="122275"/>
                  <a:pt x="301249" y="127165"/>
                </a:cubicBezTo>
                <a:lnTo>
                  <a:pt x="231326" y="210567"/>
                </a:lnTo>
                <a:cubicBezTo>
                  <a:pt x="223236" y="220480"/>
                  <a:pt x="209939" y="221273"/>
                  <a:pt x="201295" y="212021"/>
                </a:cubicBezTo>
                <a:cubicBezTo>
                  <a:pt x="192209" y="202108"/>
                  <a:pt x="191987" y="185322"/>
                  <a:pt x="200631" y="175145"/>
                </a:cubicBezTo>
                <a:lnTo>
                  <a:pt x="245399" y="121746"/>
                </a:lnTo>
                <a:cubicBezTo>
                  <a:pt x="251161" y="114873"/>
                  <a:pt x="251161" y="103771"/>
                  <a:pt x="245399" y="96898"/>
                </a:cubicBezTo>
                <a:lnTo>
                  <a:pt x="200741" y="43367"/>
                </a:lnTo>
                <a:cubicBezTo>
                  <a:pt x="192209" y="33058"/>
                  <a:pt x="192430" y="16404"/>
                  <a:pt x="201517" y="6491"/>
                </a:cubicBezTo>
                <a:cubicBezTo>
                  <a:pt x="205728" y="1799"/>
                  <a:pt x="211186" y="-283"/>
                  <a:pt x="216601" y="31"/>
                </a:cubicBezTo>
                <a:close/>
                <a:moveTo>
                  <a:pt x="22291" y="31"/>
                </a:moveTo>
                <a:cubicBezTo>
                  <a:pt x="27707" y="345"/>
                  <a:pt x="33082" y="3054"/>
                  <a:pt x="37126" y="7945"/>
                </a:cubicBezTo>
                <a:lnTo>
                  <a:pt x="106938" y="91214"/>
                </a:lnTo>
                <a:cubicBezTo>
                  <a:pt x="111038" y="96237"/>
                  <a:pt x="113144" y="102713"/>
                  <a:pt x="113144" y="109190"/>
                </a:cubicBezTo>
                <a:cubicBezTo>
                  <a:pt x="113144" y="115798"/>
                  <a:pt x="111038" y="122275"/>
                  <a:pt x="106938" y="127165"/>
                </a:cubicBezTo>
                <a:lnTo>
                  <a:pt x="37016" y="210567"/>
                </a:lnTo>
                <a:cubicBezTo>
                  <a:pt x="28926" y="220480"/>
                  <a:pt x="15629" y="221273"/>
                  <a:pt x="6985" y="212021"/>
                </a:cubicBezTo>
                <a:cubicBezTo>
                  <a:pt x="-2101" y="202108"/>
                  <a:pt x="-2323" y="185322"/>
                  <a:pt x="6320" y="175145"/>
                </a:cubicBezTo>
                <a:lnTo>
                  <a:pt x="51089" y="121746"/>
                </a:lnTo>
                <a:cubicBezTo>
                  <a:pt x="56851" y="114873"/>
                  <a:pt x="56851" y="103771"/>
                  <a:pt x="51089" y="96898"/>
                </a:cubicBezTo>
                <a:lnTo>
                  <a:pt x="6431" y="43367"/>
                </a:lnTo>
                <a:cubicBezTo>
                  <a:pt x="-2101" y="33058"/>
                  <a:pt x="-1880" y="16404"/>
                  <a:pt x="7207" y="6491"/>
                </a:cubicBezTo>
                <a:cubicBezTo>
                  <a:pt x="11418" y="1799"/>
                  <a:pt x="16875" y="-283"/>
                  <a:pt x="22291" y="31"/>
                </a:cubicBezTo>
                <a:close/>
                <a:moveTo>
                  <a:pt x="119446" y="31"/>
                </a:moveTo>
                <a:cubicBezTo>
                  <a:pt x="124862" y="345"/>
                  <a:pt x="130237" y="3054"/>
                  <a:pt x="134281" y="7945"/>
                </a:cubicBezTo>
                <a:lnTo>
                  <a:pt x="204094" y="91214"/>
                </a:lnTo>
                <a:cubicBezTo>
                  <a:pt x="208194" y="96237"/>
                  <a:pt x="210299" y="102713"/>
                  <a:pt x="210299" y="109190"/>
                </a:cubicBezTo>
                <a:cubicBezTo>
                  <a:pt x="210299" y="115798"/>
                  <a:pt x="208194" y="122275"/>
                  <a:pt x="204094" y="127165"/>
                </a:cubicBezTo>
                <a:lnTo>
                  <a:pt x="134171" y="210567"/>
                </a:lnTo>
                <a:cubicBezTo>
                  <a:pt x="126081" y="220480"/>
                  <a:pt x="112784" y="221273"/>
                  <a:pt x="104140" y="212021"/>
                </a:cubicBezTo>
                <a:cubicBezTo>
                  <a:pt x="95054" y="202108"/>
                  <a:pt x="94832" y="185322"/>
                  <a:pt x="103475" y="175145"/>
                </a:cubicBezTo>
                <a:lnTo>
                  <a:pt x="148244" y="121746"/>
                </a:lnTo>
                <a:cubicBezTo>
                  <a:pt x="154006" y="114873"/>
                  <a:pt x="154006" y="103771"/>
                  <a:pt x="148244" y="96898"/>
                </a:cubicBezTo>
                <a:lnTo>
                  <a:pt x="103586" y="43367"/>
                </a:lnTo>
                <a:cubicBezTo>
                  <a:pt x="95054" y="33058"/>
                  <a:pt x="95275" y="16404"/>
                  <a:pt x="104362" y="6491"/>
                </a:cubicBezTo>
                <a:cubicBezTo>
                  <a:pt x="108573" y="1799"/>
                  <a:pt x="114030" y="-283"/>
                  <a:pt x="119446" y="31"/>
                </a:cubicBezTo>
                <a:close/>
              </a:path>
            </a:pathLst>
          </a:custGeom>
          <a:gradFill flip="none" rotWithShape="1">
            <a:gsLst>
              <a:gs pos="1000">
                <a:srgbClr val="94B6D2">
                  <a:lumMod val="20000"/>
                  <a:lumOff val="80000"/>
                  <a:alpha val="0"/>
                </a:srgbClr>
              </a:gs>
              <a:gs pos="95000">
                <a:schemeClr val="accent2">
                  <a:lumMod val="20000"/>
                  <a:lumOff val="80000"/>
                  <a:alpha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gradFill>
                <a:gsLst>
                  <a:gs pos="1000">
                    <a:srgbClr val="94B6D2">
                      <a:lumMod val="20000"/>
                      <a:lumOff val="80000"/>
                    </a:srgbClr>
                  </a:gs>
                  <a:gs pos="95000">
                    <a:schemeClr val="accent2">
                      <a:lumMod val="20000"/>
                      <a:lumOff val="80000"/>
                    </a:schemeClr>
                  </a:gs>
                </a:gsLst>
                <a:lin ang="2700000" scaled="0"/>
              </a:gradFill>
            </a:endParaRPr>
          </a:p>
        </p:txBody>
      </p:sp>
      <p:cxnSp>
        <p:nvCxnSpPr>
          <p:cNvPr id="81" name="直接连接符 80">
            <a:extLst>
              <a:ext uri="{FF2B5EF4-FFF2-40B4-BE49-F238E27FC236}">
                <a16:creationId xmlns:a16="http://schemas.microsoft.com/office/drawing/2014/main" id="{97DD1762-DBD1-CD97-616B-DE57EAFDBCDC}"/>
              </a:ext>
            </a:extLst>
          </p:cNvPr>
          <p:cNvCxnSpPr>
            <a:cxnSpLocks/>
          </p:cNvCxnSpPr>
          <p:nvPr/>
        </p:nvCxnSpPr>
        <p:spPr>
          <a:xfrm>
            <a:off x="4694274" y="2141506"/>
            <a:ext cx="474494"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id="{5491F8AB-C606-914A-6A42-ECB46B7CB932}"/>
              </a:ext>
            </a:extLst>
          </p:cNvPr>
          <p:cNvGrpSpPr/>
          <p:nvPr/>
        </p:nvGrpSpPr>
        <p:grpSpPr>
          <a:xfrm>
            <a:off x="8251954" y="3250474"/>
            <a:ext cx="2983532" cy="2626079"/>
            <a:chOff x="8271737" y="3353744"/>
            <a:chExt cx="2983532" cy="2626079"/>
          </a:xfrm>
        </p:grpSpPr>
        <p:sp>
          <p:nvSpPr>
            <p:cNvPr id="82" name="文本框 81">
              <a:extLst>
                <a:ext uri="{FF2B5EF4-FFF2-40B4-BE49-F238E27FC236}">
                  <a16:creationId xmlns:a16="http://schemas.microsoft.com/office/drawing/2014/main" id="{6A991D28-FED4-691C-F010-6E40C3968AF0}"/>
                </a:ext>
              </a:extLst>
            </p:cNvPr>
            <p:cNvSpPr txBox="1"/>
            <p:nvPr/>
          </p:nvSpPr>
          <p:spPr>
            <a:xfrm>
              <a:off x="8271739" y="4096038"/>
              <a:ext cx="2983530" cy="188378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marL="162000" indent="-162000" algn="l">
                <a:lnSpc>
                  <a:spcPct val="120000"/>
                </a:lnSpc>
                <a:buFont typeface="Arial" panose="020B0604020202020204" pitchFamily="34" charset="0"/>
                <a:buChar char="•"/>
              </a:pPr>
              <a:r>
                <a:rPr lang="zh-CN" altLang="en-US" sz="1400" dirty="0"/>
                <a:t>请输入文字内容请输入内容请输入文字内容</a:t>
              </a:r>
              <a:endParaRPr lang="en-US" altLang="zh-CN" sz="1400" dirty="0"/>
            </a:p>
            <a:p>
              <a:pPr marL="162000" indent="-162000" algn="l">
                <a:lnSpc>
                  <a:spcPct val="120000"/>
                </a:lnSpc>
                <a:buFont typeface="Arial" panose="020B0604020202020204" pitchFamily="34" charset="0"/>
                <a:buChar char="•"/>
              </a:pPr>
              <a:r>
                <a:rPr lang="zh-CN" altLang="en-US" sz="1400" dirty="0"/>
                <a:t>请输入文字内容请输入文字内容请输入文字请输入文字内容</a:t>
              </a:r>
              <a:endParaRPr lang="en-US" altLang="zh-CN" sz="1400" dirty="0"/>
            </a:p>
            <a:p>
              <a:pPr marL="162000" indent="-162000" algn="l">
                <a:lnSpc>
                  <a:spcPct val="120000"/>
                </a:lnSpc>
                <a:buFont typeface="Arial" panose="020B0604020202020204" pitchFamily="34" charset="0"/>
                <a:buChar char="•"/>
              </a:pPr>
              <a:r>
                <a:rPr lang="zh-CN" altLang="en-US" sz="1400" dirty="0"/>
                <a:t>请输入文字内容请输入内容请输入文字内容请输入文字请输入文字请输入文字</a:t>
              </a:r>
            </a:p>
          </p:txBody>
        </p:sp>
        <p:sp>
          <p:nvSpPr>
            <p:cNvPr id="83" name="文本框 82">
              <a:extLst>
                <a:ext uri="{FF2B5EF4-FFF2-40B4-BE49-F238E27FC236}">
                  <a16:creationId xmlns:a16="http://schemas.microsoft.com/office/drawing/2014/main" id="{ADBBBE38-188F-45A6-7E84-89EC80D4068B}"/>
                </a:ext>
              </a:extLst>
            </p:cNvPr>
            <p:cNvSpPr txBox="1"/>
            <p:nvPr/>
          </p:nvSpPr>
          <p:spPr>
            <a:xfrm>
              <a:off x="8271737" y="3353744"/>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cxnSp>
          <p:nvCxnSpPr>
            <p:cNvPr id="84" name="直接连接符 83">
              <a:extLst>
                <a:ext uri="{FF2B5EF4-FFF2-40B4-BE49-F238E27FC236}">
                  <a16:creationId xmlns:a16="http://schemas.microsoft.com/office/drawing/2014/main" id="{F3B62EC2-A193-CFD8-831A-85B8FC78F9C0}"/>
                </a:ext>
              </a:extLst>
            </p:cNvPr>
            <p:cNvCxnSpPr>
              <a:cxnSpLocks/>
            </p:cNvCxnSpPr>
            <p:nvPr/>
          </p:nvCxnSpPr>
          <p:spPr>
            <a:xfrm>
              <a:off x="8393810" y="3954247"/>
              <a:ext cx="474494"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7194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3"/>
            </a:gs>
            <a:gs pos="66000">
              <a:schemeClr val="accent1"/>
            </a:gs>
          </a:gsLst>
          <a:lin ang="2700000" scaled="1"/>
        </a:gra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7ADBEC05-FA29-B503-6D00-CB3472EF4E18}"/>
              </a:ext>
            </a:extLst>
          </p:cNvPr>
          <p:cNvPicPr>
            <a:picLocks noChangeAspect="1"/>
          </p:cNvPicPr>
          <p:nvPr/>
        </p:nvPicPr>
        <p:blipFill>
          <a:blip r:embed="rId2"/>
          <a:stretch>
            <a:fillRect/>
          </a:stretch>
        </p:blipFill>
        <p:spPr>
          <a:xfrm>
            <a:off x="0" y="0"/>
            <a:ext cx="12192000" cy="3200400"/>
          </a:xfrm>
          <a:prstGeom prst="rect">
            <a:avLst/>
          </a:prstGeom>
        </p:spPr>
      </p:pic>
      <p:sp>
        <p:nvSpPr>
          <p:cNvPr id="3" name="矩形: 圆顶角 2">
            <a:extLst>
              <a:ext uri="{FF2B5EF4-FFF2-40B4-BE49-F238E27FC236}">
                <a16:creationId xmlns:a16="http://schemas.microsoft.com/office/drawing/2014/main" id="{3A037311-9D9F-E83E-D211-C3851C11FC75}"/>
              </a:ext>
            </a:extLst>
          </p:cNvPr>
          <p:cNvSpPr/>
          <p:nvPr/>
        </p:nvSpPr>
        <p:spPr>
          <a:xfrm>
            <a:off x="0" y="3889093"/>
            <a:ext cx="12192000" cy="2968905"/>
          </a:xfrm>
          <a:prstGeom prst="round2SameRect">
            <a:avLst>
              <a:gd name="adj1" fmla="val 15986"/>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55E4B44C-E288-9423-6122-BD8BE9FBF95E}"/>
              </a:ext>
            </a:extLst>
          </p:cNvPr>
          <p:cNvSpPr txBox="1"/>
          <p:nvPr/>
        </p:nvSpPr>
        <p:spPr>
          <a:xfrm>
            <a:off x="3718800" y="4500506"/>
            <a:ext cx="4754400" cy="830997"/>
          </a:xfrm>
          <a:prstGeom prst="rect">
            <a:avLst/>
          </a:prstGeom>
          <a:noFill/>
        </p:spPr>
        <p:txBody>
          <a:bodyPr wrap="square" rtlCol="0">
            <a:spAutoFit/>
          </a:bodyPr>
          <a:lstStyle/>
          <a:p>
            <a:pPr algn="ctr"/>
            <a:r>
              <a:rPr lang="zh-CN" altLang="en-US" sz="4800" dirty="0">
                <a:gradFill>
                  <a:gsLst>
                    <a:gs pos="0">
                      <a:schemeClr val="accent3"/>
                    </a:gs>
                    <a:gs pos="76000">
                      <a:schemeClr val="accent1"/>
                    </a:gs>
                  </a:gsLst>
                  <a:lin ang="2700000" scaled="1"/>
                </a:gradFill>
                <a:effectLst>
                  <a:outerShdw blurRad="292100" dist="152400" dir="2700000" algn="tl" rotWithShape="0">
                    <a:schemeClr val="accent1">
                      <a:alpha val="11000"/>
                    </a:schemeClr>
                  </a:outerShdw>
                </a:effectLst>
                <a:latin typeface="+mj-ea"/>
                <a:ea typeface="+mj-ea"/>
              </a:rPr>
              <a:t>单击输入内容</a:t>
            </a:r>
          </a:p>
        </p:txBody>
      </p:sp>
      <p:grpSp>
        <p:nvGrpSpPr>
          <p:cNvPr id="10" name="组合 9">
            <a:extLst>
              <a:ext uri="{FF2B5EF4-FFF2-40B4-BE49-F238E27FC236}">
                <a16:creationId xmlns:a16="http://schemas.microsoft.com/office/drawing/2014/main" id="{C38F7085-0F0A-77CF-7AA8-06C23EFA2BA6}"/>
              </a:ext>
            </a:extLst>
          </p:cNvPr>
          <p:cNvGrpSpPr/>
          <p:nvPr/>
        </p:nvGrpSpPr>
        <p:grpSpPr>
          <a:xfrm>
            <a:off x="4523975" y="400697"/>
            <a:ext cx="3144050" cy="3144050"/>
            <a:chOff x="1158240" y="3253740"/>
            <a:chExt cx="1554480" cy="1554480"/>
          </a:xfrm>
        </p:grpSpPr>
        <p:sp>
          <p:nvSpPr>
            <p:cNvPr id="8" name="椭圆 7">
              <a:extLst>
                <a:ext uri="{FF2B5EF4-FFF2-40B4-BE49-F238E27FC236}">
                  <a16:creationId xmlns:a16="http://schemas.microsoft.com/office/drawing/2014/main" id="{E95A9D77-A969-8A5E-8484-F9DD6A38BA11}"/>
                </a:ext>
              </a:extLst>
            </p:cNvPr>
            <p:cNvSpPr/>
            <p:nvPr/>
          </p:nvSpPr>
          <p:spPr>
            <a:xfrm>
              <a:off x="1158240" y="3253740"/>
              <a:ext cx="1554480" cy="1554480"/>
            </a:xfrm>
            <a:prstGeom prst="ellipse">
              <a:avLst/>
            </a:prstGeom>
            <a:gradFill flip="none" rotWithShape="1">
              <a:gsLst>
                <a:gs pos="100000">
                  <a:schemeClr val="accent3">
                    <a:alpha val="24000"/>
                  </a:schemeClr>
                </a:gs>
                <a:gs pos="36000">
                  <a:schemeClr val="accent1">
                    <a:alpha val="0"/>
                  </a:schemeClr>
                </a:gs>
              </a:gsLst>
              <a:path path="shape">
                <a:fillToRect l="50000" t="50000" r="50000" b="50000"/>
              </a:path>
              <a:tileRect/>
            </a:gradFill>
            <a:ln w="9525">
              <a:gradFill flip="none" rotWithShape="1">
                <a:gsLst>
                  <a:gs pos="0">
                    <a:schemeClr val="accent3">
                      <a:alpha val="76000"/>
                    </a:schemeClr>
                  </a:gs>
                  <a:gs pos="100000">
                    <a:schemeClr val="accent2">
                      <a:alpha val="0"/>
                    </a:schemeClr>
                  </a:gs>
                </a:gsLst>
                <a:lin ang="2700000" scaled="1"/>
                <a:tileRect/>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BE56DD72-FA1F-50D4-467C-074CEE447E6F}"/>
                </a:ext>
              </a:extLst>
            </p:cNvPr>
            <p:cNvSpPr/>
            <p:nvPr/>
          </p:nvSpPr>
          <p:spPr>
            <a:xfrm>
              <a:off x="1310640" y="3406140"/>
              <a:ext cx="1249680" cy="1249680"/>
            </a:xfrm>
            <a:prstGeom prst="ellipse">
              <a:avLst/>
            </a:prstGeom>
            <a:gradFill flip="none" rotWithShape="1">
              <a:gsLst>
                <a:gs pos="20000">
                  <a:schemeClr val="accent3">
                    <a:lumMod val="2000"/>
                    <a:lumOff val="98000"/>
                  </a:schemeClr>
                </a:gs>
                <a:gs pos="95000">
                  <a:schemeClr val="accent2">
                    <a:lumMod val="20000"/>
                    <a:lumOff val="80000"/>
                  </a:schemeClr>
                </a:gs>
              </a:gsLst>
              <a:path path="circle">
                <a:fillToRect r="100000" b="100000"/>
              </a:path>
              <a:tileRect l="-100000" t="-100000"/>
            </a:gradFill>
            <a:ln>
              <a:noFill/>
            </a:ln>
            <a:effectLst>
              <a:outerShdw blurRad="381000" dist="177800" dir="2700000" algn="tl" rotWithShape="0">
                <a:schemeClr val="accent1">
                  <a:alpha val="16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rPr>
                <a:t>02</a:t>
              </a:r>
              <a:endParaRPr lang="zh-CN" altLang="en-US" sz="9600" dirty="0">
                <a:gradFill flip="none" rotWithShape="1">
                  <a:gsLst>
                    <a:gs pos="62000">
                      <a:schemeClr val="accent2"/>
                    </a:gs>
                    <a:gs pos="10000">
                      <a:schemeClr val="accent3"/>
                    </a:gs>
                    <a:gs pos="100000">
                      <a:schemeClr val="accent1"/>
                    </a:gs>
                  </a:gsLst>
                  <a:path path="circle">
                    <a:fillToRect r="100000" b="100000"/>
                  </a:path>
                  <a:tileRect l="-100000" t="-100000"/>
                </a:gradFill>
                <a:effectLst>
                  <a:outerShdw blurRad="279400" dist="139700" dir="2700000" algn="tl" rotWithShape="0">
                    <a:schemeClr val="accent1">
                      <a:lumMod val="75000"/>
                      <a:alpha val="14000"/>
                    </a:schemeClr>
                  </a:outerShdw>
                </a:effectLst>
              </a:endParaRPr>
            </a:p>
          </p:txBody>
        </p:sp>
      </p:grpSp>
      <p:sp>
        <p:nvSpPr>
          <p:cNvPr id="11" name="文本框 10">
            <a:extLst>
              <a:ext uri="{FF2B5EF4-FFF2-40B4-BE49-F238E27FC236}">
                <a16:creationId xmlns:a16="http://schemas.microsoft.com/office/drawing/2014/main" id="{53DC7C33-C9D2-BF45-DFE4-D9055B462364}"/>
              </a:ext>
            </a:extLst>
          </p:cNvPr>
          <p:cNvSpPr txBox="1"/>
          <p:nvPr/>
        </p:nvSpPr>
        <p:spPr>
          <a:xfrm>
            <a:off x="4007558" y="5284213"/>
            <a:ext cx="4176884" cy="584775"/>
          </a:xfrm>
          <a:prstGeom prst="rect">
            <a:avLst/>
          </a:prstGeom>
          <a:noFill/>
        </p:spPr>
        <p:txBody>
          <a:bodyPr wrap="square" rtlCol="0">
            <a:spAutoFit/>
          </a:bodyPr>
          <a:lstStyle/>
          <a:p>
            <a:pPr algn="ctr"/>
            <a:r>
              <a:rPr lang="en-US" altLang="zh-CN" sz="3200" dirty="0">
                <a:solidFill>
                  <a:schemeClr val="bg1">
                    <a:lumMod val="85000"/>
                  </a:schemeClr>
                </a:solidFill>
                <a:latin typeface="+mn-ea"/>
              </a:rPr>
              <a:t>Click Enter content</a:t>
            </a:r>
            <a:endParaRPr lang="zh-CN" altLang="en-US" sz="3200" dirty="0">
              <a:solidFill>
                <a:schemeClr val="bg1">
                  <a:lumMod val="85000"/>
                </a:schemeClr>
              </a:solidFill>
              <a:latin typeface="+mn-ea"/>
            </a:endParaRPr>
          </a:p>
        </p:txBody>
      </p:sp>
      <p:sp>
        <p:nvSpPr>
          <p:cNvPr id="4" name="任意多边形: 形状 3">
            <a:extLst>
              <a:ext uri="{FF2B5EF4-FFF2-40B4-BE49-F238E27FC236}">
                <a16:creationId xmlns:a16="http://schemas.microsoft.com/office/drawing/2014/main" id="{94032F27-834A-678B-210A-F32A38599C96}"/>
              </a:ext>
            </a:extLst>
          </p:cNvPr>
          <p:cNvSpPr/>
          <p:nvPr/>
        </p:nvSpPr>
        <p:spPr>
          <a:xfrm>
            <a:off x="829285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9293DDD8-0099-0010-B317-BAB7BD2AE379}"/>
              </a:ext>
            </a:extLst>
          </p:cNvPr>
          <p:cNvSpPr/>
          <p:nvPr/>
        </p:nvSpPr>
        <p:spPr>
          <a:xfrm flipH="1">
            <a:off x="1848409" y="4788771"/>
            <a:ext cx="2050732" cy="584774"/>
          </a:xfrm>
          <a:custGeom>
            <a:avLst/>
            <a:gdLst>
              <a:gd name="connsiteX0" fmla="*/ 0 w 2336800"/>
              <a:gd name="connsiteY0" fmla="*/ 375920 h 660400"/>
              <a:gd name="connsiteX1" fmla="*/ 548640 w 2336800"/>
              <a:gd name="connsiteY1" fmla="*/ 375920 h 660400"/>
              <a:gd name="connsiteX2" fmla="*/ 680720 w 2336800"/>
              <a:gd name="connsiteY2" fmla="*/ 0 h 660400"/>
              <a:gd name="connsiteX3" fmla="*/ 924560 w 2336800"/>
              <a:gd name="connsiteY3" fmla="*/ 660400 h 660400"/>
              <a:gd name="connsiteX4" fmla="*/ 975360 w 2336800"/>
              <a:gd name="connsiteY4" fmla="*/ 243840 h 660400"/>
              <a:gd name="connsiteX5" fmla="*/ 2336800 w 2336800"/>
              <a:gd name="connsiteY5" fmla="*/ 243840 h 660400"/>
              <a:gd name="connsiteX0" fmla="*/ 0 w 2336800"/>
              <a:gd name="connsiteY0" fmla="*/ 375920 h 643959"/>
              <a:gd name="connsiteX1" fmla="*/ 548640 w 2336800"/>
              <a:gd name="connsiteY1" fmla="*/ 375920 h 643959"/>
              <a:gd name="connsiteX2" fmla="*/ 680720 w 2336800"/>
              <a:gd name="connsiteY2" fmla="*/ 0 h 643959"/>
              <a:gd name="connsiteX3" fmla="*/ 882143 w 2336800"/>
              <a:gd name="connsiteY3" fmla="*/ 643959 h 643959"/>
              <a:gd name="connsiteX4" fmla="*/ 975360 w 2336800"/>
              <a:gd name="connsiteY4" fmla="*/ 243840 h 643959"/>
              <a:gd name="connsiteX5" fmla="*/ 2336800 w 2336800"/>
              <a:gd name="connsiteY5" fmla="*/ 243840 h 643959"/>
              <a:gd name="connsiteX0" fmla="*/ 0 w 2336800"/>
              <a:gd name="connsiteY0" fmla="*/ 375920 h 658345"/>
              <a:gd name="connsiteX1" fmla="*/ 548640 w 2336800"/>
              <a:gd name="connsiteY1" fmla="*/ 375920 h 658345"/>
              <a:gd name="connsiteX2" fmla="*/ 680720 w 2336800"/>
              <a:gd name="connsiteY2" fmla="*/ 0 h 658345"/>
              <a:gd name="connsiteX3" fmla="*/ 868647 w 2336800"/>
              <a:gd name="connsiteY3" fmla="*/ 658345 h 658345"/>
              <a:gd name="connsiteX4" fmla="*/ 975360 w 2336800"/>
              <a:gd name="connsiteY4" fmla="*/ 243840 h 658345"/>
              <a:gd name="connsiteX5" fmla="*/ 2336800 w 2336800"/>
              <a:gd name="connsiteY5" fmla="*/ 243840 h 658345"/>
              <a:gd name="connsiteX0" fmla="*/ 0 w 2336800"/>
              <a:gd name="connsiteY0" fmla="*/ 375920 h 654235"/>
              <a:gd name="connsiteX1" fmla="*/ 548640 w 2336800"/>
              <a:gd name="connsiteY1" fmla="*/ 375920 h 654235"/>
              <a:gd name="connsiteX2" fmla="*/ 680720 w 2336800"/>
              <a:gd name="connsiteY2" fmla="*/ 0 h 654235"/>
              <a:gd name="connsiteX3" fmla="*/ 841654 w 2336800"/>
              <a:gd name="connsiteY3" fmla="*/ 654235 h 654235"/>
              <a:gd name="connsiteX4" fmla="*/ 975360 w 2336800"/>
              <a:gd name="connsiteY4" fmla="*/ 243840 h 654235"/>
              <a:gd name="connsiteX5" fmla="*/ 2336800 w 2336800"/>
              <a:gd name="connsiteY5" fmla="*/ 243840 h 65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6800" h="654235">
                <a:moveTo>
                  <a:pt x="0" y="375920"/>
                </a:moveTo>
                <a:lnTo>
                  <a:pt x="548640" y="375920"/>
                </a:lnTo>
                <a:lnTo>
                  <a:pt x="680720" y="0"/>
                </a:lnTo>
                <a:lnTo>
                  <a:pt x="841654" y="654235"/>
                </a:lnTo>
                <a:lnTo>
                  <a:pt x="975360" y="243840"/>
                </a:lnTo>
                <a:lnTo>
                  <a:pt x="2336800" y="243840"/>
                </a:lnTo>
              </a:path>
            </a:pathLst>
          </a:custGeom>
          <a:noFill/>
          <a:ln w="12700">
            <a:gradFill flip="none" rotWithShape="1">
              <a:gsLst>
                <a:gs pos="0">
                  <a:schemeClr val="accent1"/>
                </a:gs>
                <a:gs pos="100000">
                  <a:schemeClr val="accent2">
                    <a:alpha val="0"/>
                  </a:schemeClr>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2661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3" name="矩形: 单圆角 2">
            <a:extLst>
              <a:ext uri="{FF2B5EF4-FFF2-40B4-BE49-F238E27FC236}">
                <a16:creationId xmlns:a16="http://schemas.microsoft.com/office/drawing/2014/main" id="{60D05A82-3B01-C816-9B46-E119224353D0}"/>
              </a:ext>
            </a:extLst>
          </p:cNvPr>
          <p:cNvSpPr/>
          <p:nvPr/>
        </p:nvSpPr>
        <p:spPr>
          <a:xfrm>
            <a:off x="0" y="5753100"/>
            <a:ext cx="12192000" cy="1104899"/>
          </a:xfrm>
          <a:prstGeom prst="round1Rect">
            <a:avLst>
              <a:gd name="adj" fmla="val 50000"/>
            </a:avLst>
          </a:prstGeom>
          <a:gradFill>
            <a:gsLst>
              <a:gs pos="0">
                <a:schemeClr val="accent3"/>
              </a:gs>
              <a:gs pos="51000">
                <a:schemeClr val="accent2"/>
              </a:gs>
              <a:gs pos="100000">
                <a:schemeClr val="accent1"/>
              </a:gs>
            </a:gsLst>
            <a:lin ang="2700000" scaled="1"/>
          </a:gradFill>
          <a:ln>
            <a:noFill/>
          </a:ln>
          <a:effectLst>
            <a:outerShdw blurRad="330200" dist="190500" dir="16200000" rotWithShape="0">
              <a:schemeClr val="accent2">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94168627-62FD-A70B-BAF5-3277A29B55BE}"/>
              </a:ext>
            </a:extLst>
          </p:cNvPr>
          <p:cNvGrpSpPr/>
          <p:nvPr/>
        </p:nvGrpSpPr>
        <p:grpSpPr>
          <a:xfrm>
            <a:off x="1934848" y="2162468"/>
            <a:ext cx="8319130" cy="799571"/>
            <a:chOff x="1934848" y="2195088"/>
            <a:chExt cx="8319130" cy="799571"/>
          </a:xfrm>
          <a:effectLst>
            <a:outerShdw blurRad="50800" dist="88900" dir="2700000" algn="tl" rotWithShape="0">
              <a:schemeClr val="accent1">
                <a:lumMod val="75000"/>
                <a:alpha val="28000"/>
              </a:schemeClr>
            </a:outerShdw>
          </a:effectLst>
        </p:grpSpPr>
        <p:sp>
          <p:nvSpPr>
            <p:cNvPr id="6" name="右大括号 5">
              <a:extLst>
                <a:ext uri="{FF2B5EF4-FFF2-40B4-BE49-F238E27FC236}">
                  <a16:creationId xmlns:a16="http://schemas.microsoft.com/office/drawing/2014/main" id="{429D6258-22D9-95EF-785F-752C6C00D513}"/>
                </a:ext>
              </a:extLst>
            </p:cNvPr>
            <p:cNvSpPr/>
            <p:nvPr/>
          </p:nvSpPr>
          <p:spPr>
            <a:xfrm rot="16200000">
              <a:off x="5719075" y="-1563105"/>
              <a:ext cx="753852" cy="8270238"/>
            </a:xfrm>
            <a:prstGeom prst="rightBrace">
              <a:avLst>
                <a:gd name="adj1" fmla="val 40735"/>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519FAF75-983F-488D-4134-2B266024F313}"/>
                </a:ext>
              </a:extLst>
            </p:cNvPr>
            <p:cNvSpPr/>
            <p:nvPr/>
          </p:nvSpPr>
          <p:spPr>
            <a:xfrm>
              <a:off x="10208259" y="2948940"/>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8" name="椭圆 7">
              <a:extLst>
                <a:ext uri="{FF2B5EF4-FFF2-40B4-BE49-F238E27FC236}">
                  <a16:creationId xmlns:a16="http://schemas.microsoft.com/office/drawing/2014/main" id="{B84B21FC-48F6-0061-056E-7A94C85BC896}"/>
                </a:ext>
              </a:extLst>
            </p:cNvPr>
            <p:cNvSpPr/>
            <p:nvPr/>
          </p:nvSpPr>
          <p:spPr>
            <a:xfrm>
              <a:off x="7439858" y="2948940"/>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9" name="椭圆 8">
              <a:extLst>
                <a:ext uri="{FF2B5EF4-FFF2-40B4-BE49-F238E27FC236}">
                  <a16:creationId xmlns:a16="http://schemas.microsoft.com/office/drawing/2014/main" id="{BD852858-794A-C318-9BBB-11692F3C4C6F}"/>
                </a:ext>
              </a:extLst>
            </p:cNvPr>
            <p:cNvSpPr/>
            <p:nvPr/>
          </p:nvSpPr>
          <p:spPr>
            <a:xfrm>
              <a:off x="1934848" y="2948940"/>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0" name="右大括号 9">
              <a:extLst>
                <a:ext uri="{FF2B5EF4-FFF2-40B4-BE49-F238E27FC236}">
                  <a16:creationId xmlns:a16="http://schemas.microsoft.com/office/drawing/2014/main" id="{DD1C8F86-86F1-1C57-50DD-F33CEFFF084B}"/>
                </a:ext>
              </a:extLst>
            </p:cNvPr>
            <p:cNvSpPr/>
            <p:nvPr/>
          </p:nvSpPr>
          <p:spPr>
            <a:xfrm rot="16200000">
              <a:off x="5719075" y="1205495"/>
              <a:ext cx="753852" cy="2733038"/>
            </a:xfrm>
            <a:prstGeom prst="rightBrace">
              <a:avLst>
                <a:gd name="adj1" fmla="val 40735"/>
                <a:gd name="adj2" fmla="val 50000"/>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3E717B0-5806-8E8F-5418-9B5E0E458F46}"/>
                </a:ext>
              </a:extLst>
            </p:cNvPr>
            <p:cNvSpPr/>
            <p:nvPr/>
          </p:nvSpPr>
          <p:spPr>
            <a:xfrm>
              <a:off x="4701542" y="2948940"/>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43" name="组合 42">
            <a:extLst>
              <a:ext uri="{FF2B5EF4-FFF2-40B4-BE49-F238E27FC236}">
                <a16:creationId xmlns:a16="http://schemas.microsoft.com/office/drawing/2014/main" id="{81A8B880-A90D-F914-7CC7-F2BBF652A256}"/>
              </a:ext>
            </a:extLst>
          </p:cNvPr>
          <p:cNvGrpSpPr/>
          <p:nvPr/>
        </p:nvGrpSpPr>
        <p:grpSpPr>
          <a:xfrm>
            <a:off x="1919645" y="3678320"/>
            <a:ext cx="45719" cy="425302"/>
            <a:chOff x="1919645" y="3678320"/>
            <a:chExt cx="45719" cy="425302"/>
          </a:xfrm>
        </p:grpSpPr>
        <p:cxnSp>
          <p:nvCxnSpPr>
            <p:cNvPr id="23" name="直接连接符 22">
              <a:extLst>
                <a:ext uri="{FF2B5EF4-FFF2-40B4-BE49-F238E27FC236}">
                  <a16:creationId xmlns:a16="http://schemas.microsoft.com/office/drawing/2014/main" id="{2285D5E3-E7C1-E1E3-53E8-5687E52C5CE2}"/>
                </a:ext>
              </a:extLst>
            </p:cNvPr>
            <p:cNvCxnSpPr>
              <a:cxnSpLocks/>
            </p:cNvCxnSpPr>
            <p:nvPr/>
          </p:nvCxnSpPr>
          <p:spPr>
            <a:xfrm>
              <a:off x="1942504" y="3678320"/>
              <a:ext cx="0" cy="38568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593764DB-97D7-7687-0880-F73ED64D84E9}"/>
                </a:ext>
              </a:extLst>
            </p:cNvPr>
            <p:cNvSpPr/>
            <p:nvPr/>
          </p:nvSpPr>
          <p:spPr>
            <a:xfrm>
              <a:off x="1919645" y="405790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
        <p:nvSpPr>
          <p:cNvPr id="25" name="矩形: 圆角 24">
            <a:extLst>
              <a:ext uri="{FF2B5EF4-FFF2-40B4-BE49-F238E27FC236}">
                <a16:creationId xmlns:a16="http://schemas.microsoft.com/office/drawing/2014/main" id="{043513EB-07F9-0E79-707A-17EFC90D7A47}"/>
              </a:ext>
            </a:extLst>
          </p:cNvPr>
          <p:cNvSpPr/>
          <p:nvPr/>
        </p:nvSpPr>
        <p:spPr>
          <a:xfrm>
            <a:off x="1036056" y="3056094"/>
            <a:ext cx="1812897" cy="562553"/>
          </a:xfrm>
          <a:prstGeom prst="roundRect">
            <a:avLst>
              <a:gd name="adj" fmla="val 50000"/>
            </a:avLst>
          </a:prstGeom>
          <a:gradFill>
            <a:gsLst>
              <a:gs pos="58000">
                <a:schemeClr val="accent2"/>
              </a:gs>
              <a:gs pos="0">
                <a:schemeClr val="accent3"/>
              </a:gs>
              <a:gs pos="100000">
                <a:schemeClr val="accent1"/>
              </a:gs>
            </a:gsLst>
            <a:lin ang="2700000" scaled="1"/>
          </a:gradFill>
          <a:ln>
            <a:noFill/>
          </a:ln>
          <a:effectLst>
            <a:outerShdw blurRad="203200" dist="88900" dir="27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请输入内容</a:t>
            </a:r>
          </a:p>
        </p:txBody>
      </p:sp>
      <p:sp>
        <p:nvSpPr>
          <p:cNvPr id="26" name="矩形: 圆角 25">
            <a:extLst>
              <a:ext uri="{FF2B5EF4-FFF2-40B4-BE49-F238E27FC236}">
                <a16:creationId xmlns:a16="http://schemas.microsoft.com/office/drawing/2014/main" id="{170D4C65-4D8F-A2F5-DAD4-7BFAF0EE97F8}"/>
              </a:ext>
            </a:extLst>
          </p:cNvPr>
          <p:cNvSpPr/>
          <p:nvPr/>
        </p:nvSpPr>
        <p:spPr>
          <a:xfrm>
            <a:off x="3805053" y="3056094"/>
            <a:ext cx="1812897" cy="562553"/>
          </a:xfrm>
          <a:prstGeom prst="roundRect">
            <a:avLst>
              <a:gd name="adj" fmla="val 50000"/>
            </a:avLst>
          </a:prstGeom>
          <a:gradFill>
            <a:gsLst>
              <a:gs pos="58000">
                <a:schemeClr val="accent2"/>
              </a:gs>
              <a:gs pos="0">
                <a:schemeClr val="accent3"/>
              </a:gs>
              <a:gs pos="100000">
                <a:schemeClr val="accent1"/>
              </a:gs>
            </a:gsLst>
            <a:lin ang="2700000" scaled="1"/>
          </a:gradFill>
          <a:ln>
            <a:noFill/>
          </a:ln>
          <a:effectLst>
            <a:outerShdw blurRad="203200" dist="88900" dir="27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请输入内容</a:t>
            </a:r>
          </a:p>
        </p:txBody>
      </p:sp>
      <p:sp>
        <p:nvSpPr>
          <p:cNvPr id="27" name="矩形: 圆角 26">
            <a:extLst>
              <a:ext uri="{FF2B5EF4-FFF2-40B4-BE49-F238E27FC236}">
                <a16:creationId xmlns:a16="http://schemas.microsoft.com/office/drawing/2014/main" id="{79FD5CDB-022A-FAA5-0490-13D469B98DCA}"/>
              </a:ext>
            </a:extLst>
          </p:cNvPr>
          <p:cNvSpPr/>
          <p:nvPr/>
        </p:nvSpPr>
        <p:spPr>
          <a:xfrm>
            <a:off x="6574050" y="3056094"/>
            <a:ext cx="1812897" cy="562553"/>
          </a:xfrm>
          <a:prstGeom prst="roundRect">
            <a:avLst>
              <a:gd name="adj" fmla="val 50000"/>
            </a:avLst>
          </a:prstGeom>
          <a:gradFill>
            <a:gsLst>
              <a:gs pos="58000">
                <a:schemeClr val="accent2"/>
              </a:gs>
              <a:gs pos="0">
                <a:schemeClr val="accent3"/>
              </a:gs>
              <a:gs pos="100000">
                <a:schemeClr val="accent1"/>
              </a:gs>
            </a:gsLst>
            <a:lin ang="2700000" scaled="1"/>
          </a:gradFill>
          <a:ln>
            <a:noFill/>
          </a:ln>
          <a:effectLst>
            <a:outerShdw blurRad="203200" dist="88900" dir="27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请输入内容</a:t>
            </a:r>
          </a:p>
        </p:txBody>
      </p:sp>
      <p:sp>
        <p:nvSpPr>
          <p:cNvPr id="28" name="矩形: 圆角 27">
            <a:extLst>
              <a:ext uri="{FF2B5EF4-FFF2-40B4-BE49-F238E27FC236}">
                <a16:creationId xmlns:a16="http://schemas.microsoft.com/office/drawing/2014/main" id="{B12FD4DA-CB5A-E2D0-6DD3-7B42DBF2D389}"/>
              </a:ext>
            </a:extLst>
          </p:cNvPr>
          <p:cNvSpPr/>
          <p:nvPr/>
        </p:nvSpPr>
        <p:spPr>
          <a:xfrm>
            <a:off x="9343046" y="3056094"/>
            <a:ext cx="1812897" cy="562553"/>
          </a:xfrm>
          <a:prstGeom prst="roundRect">
            <a:avLst>
              <a:gd name="adj" fmla="val 50000"/>
            </a:avLst>
          </a:prstGeom>
          <a:gradFill>
            <a:gsLst>
              <a:gs pos="58000">
                <a:schemeClr val="accent2"/>
              </a:gs>
              <a:gs pos="0">
                <a:schemeClr val="accent3"/>
              </a:gs>
              <a:gs pos="100000">
                <a:schemeClr val="accent1"/>
              </a:gs>
            </a:gsLst>
            <a:lin ang="2700000" scaled="1"/>
          </a:gradFill>
          <a:ln>
            <a:noFill/>
          </a:ln>
          <a:effectLst>
            <a:outerShdw blurRad="203200" dist="88900" dir="27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n-ea"/>
              </a:rPr>
              <a:t>请输入内容</a:t>
            </a:r>
          </a:p>
        </p:txBody>
      </p:sp>
      <p:sp>
        <p:nvSpPr>
          <p:cNvPr id="29" name="矩形: 圆角 28">
            <a:extLst>
              <a:ext uri="{FF2B5EF4-FFF2-40B4-BE49-F238E27FC236}">
                <a16:creationId xmlns:a16="http://schemas.microsoft.com/office/drawing/2014/main" id="{B7BB37D2-80F2-2E71-1387-DEDF9E243A46}"/>
              </a:ext>
            </a:extLst>
          </p:cNvPr>
          <p:cNvSpPr/>
          <p:nvPr/>
        </p:nvSpPr>
        <p:spPr>
          <a:xfrm>
            <a:off x="1185404" y="414481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0" name="矩形: 圆角 29">
            <a:extLst>
              <a:ext uri="{FF2B5EF4-FFF2-40B4-BE49-F238E27FC236}">
                <a16:creationId xmlns:a16="http://schemas.microsoft.com/office/drawing/2014/main" id="{28B89E2C-CE14-DAB8-F741-10AE89C843A2}"/>
              </a:ext>
            </a:extLst>
          </p:cNvPr>
          <p:cNvSpPr/>
          <p:nvPr/>
        </p:nvSpPr>
        <p:spPr>
          <a:xfrm>
            <a:off x="3954400" y="414481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1" name="矩形: 圆角 30">
            <a:extLst>
              <a:ext uri="{FF2B5EF4-FFF2-40B4-BE49-F238E27FC236}">
                <a16:creationId xmlns:a16="http://schemas.microsoft.com/office/drawing/2014/main" id="{EF3DAA4B-73EC-50F6-FAA6-549953ADD740}"/>
              </a:ext>
            </a:extLst>
          </p:cNvPr>
          <p:cNvSpPr/>
          <p:nvPr/>
        </p:nvSpPr>
        <p:spPr>
          <a:xfrm>
            <a:off x="6723397" y="414481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2" name="矩形: 圆角 31">
            <a:extLst>
              <a:ext uri="{FF2B5EF4-FFF2-40B4-BE49-F238E27FC236}">
                <a16:creationId xmlns:a16="http://schemas.microsoft.com/office/drawing/2014/main" id="{720EC497-0A9A-3B24-D331-A2D909F3FFB6}"/>
              </a:ext>
            </a:extLst>
          </p:cNvPr>
          <p:cNvSpPr/>
          <p:nvPr/>
        </p:nvSpPr>
        <p:spPr>
          <a:xfrm>
            <a:off x="9492394" y="414481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3" name="矩形: 圆角 32">
            <a:extLst>
              <a:ext uri="{FF2B5EF4-FFF2-40B4-BE49-F238E27FC236}">
                <a16:creationId xmlns:a16="http://schemas.microsoft.com/office/drawing/2014/main" id="{33E2E144-BCBE-5AB7-3E1C-6D3C068176E1}"/>
              </a:ext>
            </a:extLst>
          </p:cNvPr>
          <p:cNvSpPr/>
          <p:nvPr/>
        </p:nvSpPr>
        <p:spPr>
          <a:xfrm>
            <a:off x="1185404" y="4819309"/>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4" name="矩形: 圆角 33">
            <a:extLst>
              <a:ext uri="{FF2B5EF4-FFF2-40B4-BE49-F238E27FC236}">
                <a16:creationId xmlns:a16="http://schemas.microsoft.com/office/drawing/2014/main" id="{74D5420B-A7EC-AF6E-C1FD-D0CC2B1D45C1}"/>
              </a:ext>
            </a:extLst>
          </p:cNvPr>
          <p:cNvSpPr/>
          <p:nvPr/>
        </p:nvSpPr>
        <p:spPr>
          <a:xfrm>
            <a:off x="3954400" y="4819309"/>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5" name="矩形: 圆角 34">
            <a:extLst>
              <a:ext uri="{FF2B5EF4-FFF2-40B4-BE49-F238E27FC236}">
                <a16:creationId xmlns:a16="http://schemas.microsoft.com/office/drawing/2014/main" id="{CA7F8295-0E5E-F3D4-D5AE-D3CFF0316A39}"/>
              </a:ext>
            </a:extLst>
          </p:cNvPr>
          <p:cNvSpPr/>
          <p:nvPr/>
        </p:nvSpPr>
        <p:spPr>
          <a:xfrm>
            <a:off x="6723397" y="4819309"/>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6" name="矩形: 圆角 35">
            <a:extLst>
              <a:ext uri="{FF2B5EF4-FFF2-40B4-BE49-F238E27FC236}">
                <a16:creationId xmlns:a16="http://schemas.microsoft.com/office/drawing/2014/main" id="{ED16D250-688F-6B5D-8137-E0EE8F640AE7}"/>
              </a:ext>
            </a:extLst>
          </p:cNvPr>
          <p:cNvSpPr/>
          <p:nvPr/>
        </p:nvSpPr>
        <p:spPr>
          <a:xfrm>
            <a:off x="9492394" y="4819309"/>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outerShdw blurRad="279400" dist="88900" dir="2700000" sx="98000" sy="98000" algn="tl" rotWithShape="0">
              <a:schemeClr val="accent1">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grpSp>
        <p:nvGrpSpPr>
          <p:cNvPr id="41" name="组合 40">
            <a:extLst>
              <a:ext uri="{FF2B5EF4-FFF2-40B4-BE49-F238E27FC236}">
                <a16:creationId xmlns:a16="http://schemas.microsoft.com/office/drawing/2014/main" id="{58826CB8-7122-CE96-0A22-5D2080FF83A5}"/>
              </a:ext>
            </a:extLst>
          </p:cNvPr>
          <p:cNvGrpSpPr/>
          <p:nvPr/>
        </p:nvGrpSpPr>
        <p:grpSpPr>
          <a:xfrm>
            <a:off x="5277010" y="806689"/>
            <a:ext cx="1637980" cy="1637980"/>
            <a:chOff x="5364480" y="1054692"/>
            <a:chExt cx="1463040" cy="1463040"/>
          </a:xfrm>
        </p:grpSpPr>
        <p:sp>
          <p:nvSpPr>
            <p:cNvPr id="4" name="椭圆 3">
              <a:extLst>
                <a:ext uri="{FF2B5EF4-FFF2-40B4-BE49-F238E27FC236}">
                  <a16:creationId xmlns:a16="http://schemas.microsoft.com/office/drawing/2014/main" id="{8F01173F-2EEC-7D58-B1E9-7BCAC32476A4}"/>
                </a:ext>
              </a:extLst>
            </p:cNvPr>
            <p:cNvSpPr/>
            <p:nvPr/>
          </p:nvSpPr>
          <p:spPr>
            <a:xfrm>
              <a:off x="5364480" y="1054692"/>
              <a:ext cx="1463040" cy="1463040"/>
            </a:xfrm>
            <a:prstGeom prst="ellipse">
              <a:avLst/>
            </a:prstGeom>
            <a:gradFill flip="none" rotWithShape="1">
              <a:gsLst>
                <a:gs pos="99000">
                  <a:schemeClr val="accent1">
                    <a:lumMod val="93000"/>
                    <a:lumOff val="7000"/>
                    <a:alpha val="10000"/>
                  </a:schemeClr>
                </a:gs>
                <a:gs pos="1000">
                  <a:schemeClr val="accent1">
                    <a:lumMod val="72000"/>
                    <a:lumOff val="28000"/>
                    <a:alpha val="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敏琪公关</a:t>
              </a:r>
            </a:p>
          </p:txBody>
        </p:sp>
        <p:sp>
          <p:nvSpPr>
            <p:cNvPr id="37" name="椭圆 36">
              <a:extLst>
                <a:ext uri="{FF2B5EF4-FFF2-40B4-BE49-F238E27FC236}">
                  <a16:creationId xmlns:a16="http://schemas.microsoft.com/office/drawing/2014/main" id="{FD8243E7-AA8A-F8CE-D270-0396F439D7E8}"/>
                </a:ext>
              </a:extLst>
            </p:cNvPr>
            <p:cNvSpPr/>
            <p:nvPr/>
          </p:nvSpPr>
          <p:spPr>
            <a:xfrm>
              <a:off x="5543276" y="1233488"/>
              <a:ext cx="1105448" cy="1105448"/>
            </a:xfrm>
            <a:prstGeom prst="ellipse">
              <a:avLst/>
            </a:prstGeom>
            <a:gradFill>
              <a:gsLst>
                <a:gs pos="58000">
                  <a:schemeClr val="accent2"/>
                </a:gs>
                <a:gs pos="0">
                  <a:schemeClr val="accent3"/>
                </a:gs>
                <a:gs pos="100000">
                  <a:schemeClr val="accent1"/>
                </a:gs>
              </a:gsLst>
              <a:lin ang="2700000" scaled="1"/>
            </a:gradFill>
            <a:ln>
              <a:noFill/>
            </a:ln>
            <a:effectLst>
              <a:outerShdw blurRad="203200" dist="88900" dir="27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mj-ea"/>
                  <a:ea typeface="+mj-ea"/>
                </a:rPr>
                <a:t>输入文案</a:t>
              </a:r>
            </a:p>
          </p:txBody>
        </p:sp>
      </p:grpSp>
      <p:sp>
        <p:nvSpPr>
          <p:cNvPr id="38" name="矩形: 圆角 37">
            <a:extLst>
              <a:ext uri="{FF2B5EF4-FFF2-40B4-BE49-F238E27FC236}">
                <a16:creationId xmlns:a16="http://schemas.microsoft.com/office/drawing/2014/main" id="{6190A4CF-187D-38D5-3BD3-F05E7D8E9509}"/>
              </a:ext>
            </a:extLst>
          </p:cNvPr>
          <p:cNvSpPr/>
          <p:nvPr/>
        </p:nvSpPr>
        <p:spPr>
          <a:xfrm>
            <a:off x="1185404" y="549380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reflection blurRad="50800" stA="40000" endPos="7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sp>
        <p:nvSpPr>
          <p:cNvPr id="39" name="矩形: 圆角 38">
            <a:extLst>
              <a:ext uri="{FF2B5EF4-FFF2-40B4-BE49-F238E27FC236}">
                <a16:creationId xmlns:a16="http://schemas.microsoft.com/office/drawing/2014/main" id="{3D9F57E9-66FE-BAF5-ABB9-6E395832196E}"/>
              </a:ext>
            </a:extLst>
          </p:cNvPr>
          <p:cNvSpPr/>
          <p:nvPr/>
        </p:nvSpPr>
        <p:spPr>
          <a:xfrm>
            <a:off x="6723397" y="5493804"/>
            <a:ext cx="1514202" cy="452933"/>
          </a:xfrm>
          <a:prstGeom prst="roundRect">
            <a:avLst>
              <a:gd name="adj" fmla="val 50000"/>
            </a:avLst>
          </a:prstGeom>
          <a:gradFill>
            <a:gsLst>
              <a:gs pos="0">
                <a:schemeClr val="accent1">
                  <a:lumMod val="6000"/>
                  <a:lumOff val="94000"/>
                </a:schemeClr>
              </a:gs>
              <a:gs pos="100000">
                <a:schemeClr val="accent1">
                  <a:lumMod val="20000"/>
                  <a:lumOff val="80000"/>
                </a:schemeClr>
              </a:gs>
            </a:gsLst>
            <a:lin ang="2700000" scaled="1"/>
          </a:gradFill>
          <a:ln w="6350">
            <a:noFill/>
          </a:ln>
          <a:effectLst>
            <a:reflection blurRad="50800" stA="40000" endPos="71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lumMod val="75000"/>
                  </a:schemeClr>
                </a:solidFill>
                <a:latin typeface="+mn-ea"/>
              </a:rPr>
              <a:t>输入文字</a:t>
            </a:r>
          </a:p>
        </p:txBody>
      </p:sp>
      <p:grpSp>
        <p:nvGrpSpPr>
          <p:cNvPr id="44" name="组合 43">
            <a:extLst>
              <a:ext uri="{FF2B5EF4-FFF2-40B4-BE49-F238E27FC236}">
                <a16:creationId xmlns:a16="http://schemas.microsoft.com/office/drawing/2014/main" id="{4DD7D852-6126-9C4F-7CF9-0283576E3295}"/>
              </a:ext>
            </a:extLst>
          </p:cNvPr>
          <p:cNvGrpSpPr/>
          <p:nvPr/>
        </p:nvGrpSpPr>
        <p:grpSpPr>
          <a:xfrm>
            <a:off x="4696308" y="3678320"/>
            <a:ext cx="45719" cy="425302"/>
            <a:chOff x="1919645" y="3678320"/>
            <a:chExt cx="45719" cy="425302"/>
          </a:xfrm>
        </p:grpSpPr>
        <p:cxnSp>
          <p:nvCxnSpPr>
            <p:cNvPr id="45" name="直接连接符 44">
              <a:extLst>
                <a:ext uri="{FF2B5EF4-FFF2-40B4-BE49-F238E27FC236}">
                  <a16:creationId xmlns:a16="http://schemas.microsoft.com/office/drawing/2014/main" id="{2E3E6A78-23FE-4B29-279A-4836FB8E6630}"/>
                </a:ext>
              </a:extLst>
            </p:cNvPr>
            <p:cNvCxnSpPr>
              <a:cxnSpLocks/>
            </p:cNvCxnSpPr>
            <p:nvPr/>
          </p:nvCxnSpPr>
          <p:spPr>
            <a:xfrm>
              <a:off x="1942504" y="3678320"/>
              <a:ext cx="0" cy="38568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 name="椭圆 45">
              <a:extLst>
                <a:ext uri="{FF2B5EF4-FFF2-40B4-BE49-F238E27FC236}">
                  <a16:creationId xmlns:a16="http://schemas.microsoft.com/office/drawing/2014/main" id="{C94F64A8-6F05-2967-752B-0CBDC16C1230}"/>
                </a:ext>
              </a:extLst>
            </p:cNvPr>
            <p:cNvSpPr/>
            <p:nvPr/>
          </p:nvSpPr>
          <p:spPr>
            <a:xfrm>
              <a:off x="1919645" y="405790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47" name="组合 46">
            <a:extLst>
              <a:ext uri="{FF2B5EF4-FFF2-40B4-BE49-F238E27FC236}">
                <a16:creationId xmlns:a16="http://schemas.microsoft.com/office/drawing/2014/main" id="{3694E543-D108-CD80-C424-B8D8B05BA755}"/>
              </a:ext>
            </a:extLst>
          </p:cNvPr>
          <p:cNvGrpSpPr/>
          <p:nvPr/>
        </p:nvGrpSpPr>
        <p:grpSpPr>
          <a:xfrm>
            <a:off x="7452657" y="3678320"/>
            <a:ext cx="45719" cy="425302"/>
            <a:chOff x="1919645" y="3678320"/>
            <a:chExt cx="45719" cy="425302"/>
          </a:xfrm>
        </p:grpSpPr>
        <p:cxnSp>
          <p:nvCxnSpPr>
            <p:cNvPr id="48" name="直接连接符 47">
              <a:extLst>
                <a:ext uri="{FF2B5EF4-FFF2-40B4-BE49-F238E27FC236}">
                  <a16:creationId xmlns:a16="http://schemas.microsoft.com/office/drawing/2014/main" id="{F417304D-C75B-46E8-1E0E-DE8DE36557DD}"/>
                </a:ext>
              </a:extLst>
            </p:cNvPr>
            <p:cNvCxnSpPr>
              <a:cxnSpLocks/>
            </p:cNvCxnSpPr>
            <p:nvPr/>
          </p:nvCxnSpPr>
          <p:spPr>
            <a:xfrm>
              <a:off x="1942504" y="3678320"/>
              <a:ext cx="0" cy="38568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椭圆 48">
              <a:extLst>
                <a:ext uri="{FF2B5EF4-FFF2-40B4-BE49-F238E27FC236}">
                  <a16:creationId xmlns:a16="http://schemas.microsoft.com/office/drawing/2014/main" id="{9092DD2A-88FC-D5E2-FACB-B771AF9B0A31}"/>
                </a:ext>
              </a:extLst>
            </p:cNvPr>
            <p:cNvSpPr/>
            <p:nvPr/>
          </p:nvSpPr>
          <p:spPr>
            <a:xfrm>
              <a:off x="1919645" y="405790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grpSp>
        <p:nvGrpSpPr>
          <p:cNvPr id="50" name="组合 49">
            <a:extLst>
              <a:ext uri="{FF2B5EF4-FFF2-40B4-BE49-F238E27FC236}">
                <a16:creationId xmlns:a16="http://schemas.microsoft.com/office/drawing/2014/main" id="{99D52CBC-130B-66C8-4C6F-0253A550EC3A}"/>
              </a:ext>
            </a:extLst>
          </p:cNvPr>
          <p:cNvGrpSpPr/>
          <p:nvPr/>
        </p:nvGrpSpPr>
        <p:grpSpPr>
          <a:xfrm>
            <a:off x="10203775" y="3678320"/>
            <a:ext cx="45719" cy="425302"/>
            <a:chOff x="1919645" y="3678320"/>
            <a:chExt cx="45719" cy="425302"/>
          </a:xfrm>
        </p:grpSpPr>
        <p:cxnSp>
          <p:nvCxnSpPr>
            <p:cNvPr id="51" name="直接连接符 50">
              <a:extLst>
                <a:ext uri="{FF2B5EF4-FFF2-40B4-BE49-F238E27FC236}">
                  <a16:creationId xmlns:a16="http://schemas.microsoft.com/office/drawing/2014/main" id="{9DFCAF89-B3D7-8ABE-0607-EBC6F58D37BB}"/>
                </a:ext>
              </a:extLst>
            </p:cNvPr>
            <p:cNvCxnSpPr>
              <a:cxnSpLocks/>
            </p:cNvCxnSpPr>
            <p:nvPr/>
          </p:nvCxnSpPr>
          <p:spPr>
            <a:xfrm>
              <a:off x="1942504" y="3678320"/>
              <a:ext cx="0" cy="38568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椭圆 51">
              <a:extLst>
                <a:ext uri="{FF2B5EF4-FFF2-40B4-BE49-F238E27FC236}">
                  <a16:creationId xmlns:a16="http://schemas.microsoft.com/office/drawing/2014/main" id="{33234C10-DF8A-4B5F-5736-21A5BCA675D7}"/>
                </a:ext>
              </a:extLst>
            </p:cNvPr>
            <p:cNvSpPr/>
            <p:nvPr/>
          </p:nvSpPr>
          <p:spPr>
            <a:xfrm>
              <a:off x="1919645" y="4057903"/>
              <a:ext cx="45719" cy="45719"/>
            </a:xfrm>
            <a:prstGeom prst="ellipse">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708167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31AD26AD-8EB3-FF2B-4E88-C3D70C196394}"/>
              </a:ext>
            </a:extLst>
          </p:cNvPr>
          <p:cNvSpPr/>
          <p:nvPr/>
        </p:nvSpPr>
        <p:spPr>
          <a:xfrm>
            <a:off x="8304533" y="1715505"/>
            <a:ext cx="3103402" cy="3589508"/>
          </a:xfrm>
          <a:prstGeom prst="roundRect">
            <a:avLst>
              <a:gd name="adj" fmla="val 6567"/>
            </a:avLst>
          </a:prstGeom>
          <a:gradFill flip="none" rotWithShape="1">
            <a:gsLst>
              <a:gs pos="18000">
                <a:schemeClr val="accent2">
                  <a:alpha val="12000"/>
                </a:schemeClr>
              </a:gs>
              <a:gs pos="100000">
                <a:schemeClr val="accent3">
                  <a:alpha val="4000"/>
                </a:schemeClr>
              </a:gs>
            </a:gsLst>
            <a:path path="circle">
              <a:fillToRect l="100000" t="100000"/>
            </a:path>
            <a:tileRect r="-100000" b="-100000"/>
          </a:gradFill>
          <a:ln w="9525">
            <a:gradFill flip="none" rotWithShape="1">
              <a:gsLst>
                <a:gs pos="0">
                  <a:schemeClr val="accent3">
                    <a:alpha val="47000"/>
                  </a:schemeClr>
                </a:gs>
                <a:gs pos="44000">
                  <a:schemeClr val="accent1">
                    <a:alpha val="0"/>
                  </a:schemeClr>
                </a:gs>
                <a:gs pos="100000">
                  <a:schemeClr val="accent2">
                    <a:alpha val="28000"/>
                  </a:schemeClr>
                </a:gs>
              </a:gsLst>
              <a:lin ang="2700000" scaled="1"/>
              <a:tileRect/>
            </a:gradFill>
          </a:ln>
          <a:effectLst>
            <a:outerShdw blurRad="254000" dist="2413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6" name="矩形: 圆角 5">
            <a:extLst>
              <a:ext uri="{FF2B5EF4-FFF2-40B4-BE49-F238E27FC236}">
                <a16:creationId xmlns:a16="http://schemas.microsoft.com/office/drawing/2014/main" id="{0EE7297A-85AF-6FA9-A8CE-AE1B8205C8A5}"/>
              </a:ext>
            </a:extLst>
          </p:cNvPr>
          <p:cNvSpPr/>
          <p:nvPr/>
        </p:nvSpPr>
        <p:spPr>
          <a:xfrm>
            <a:off x="4532577" y="1715505"/>
            <a:ext cx="3103402" cy="3589508"/>
          </a:xfrm>
          <a:prstGeom prst="roundRect">
            <a:avLst>
              <a:gd name="adj" fmla="val 6567"/>
            </a:avLst>
          </a:prstGeom>
          <a:gradFill flip="none" rotWithShape="1">
            <a:gsLst>
              <a:gs pos="18000">
                <a:schemeClr val="accent2">
                  <a:alpha val="12000"/>
                </a:schemeClr>
              </a:gs>
              <a:gs pos="100000">
                <a:schemeClr val="accent3">
                  <a:alpha val="4000"/>
                </a:schemeClr>
              </a:gs>
            </a:gsLst>
            <a:path path="circle">
              <a:fillToRect l="100000" t="100000"/>
            </a:path>
            <a:tileRect r="-100000" b="-100000"/>
          </a:gradFill>
          <a:ln w="9525">
            <a:gradFill flip="none" rotWithShape="1">
              <a:gsLst>
                <a:gs pos="0">
                  <a:schemeClr val="accent3">
                    <a:alpha val="47000"/>
                  </a:schemeClr>
                </a:gs>
                <a:gs pos="44000">
                  <a:schemeClr val="accent1">
                    <a:alpha val="0"/>
                  </a:schemeClr>
                </a:gs>
                <a:gs pos="100000">
                  <a:schemeClr val="accent2">
                    <a:alpha val="28000"/>
                  </a:schemeClr>
                </a:gs>
              </a:gsLst>
              <a:lin ang="2700000" scaled="1"/>
              <a:tileRect/>
            </a:gradFill>
          </a:ln>
          <a:effectLst>
            <a:outerShdw blurRad="254000" dist="2413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8" name="矩形: 圆角 7">
            <a:extLst>
              <a:ext uri="{FF2B5EF4-FFF2-40B4-BE49-F238E27FC236}">
                <a16:creationId xmlns:a16="http://schemas.microsoft.com/office/drawing/2014/main" id="{268482B5-095D-6C3A-68B4-B6DCEF3A4752}"/>
              </a:ext>
            </a:extLst>
          </p:cNvPr>
          <p:cNvSpPr/>
          <p:nvPr/>
        </p:nvSpPr>
        <p:spPr>
          <a:xfrm>
            <a:off x="784065" y="1715505"/>
            <a:ext cx="3103402" cy="3589508"/>
          </a:xfrm>
          <a:prstGeom prst="roundRect">
            <a:avLst>
              <a:gd name="adj" fmla="val 6567"/>
            </a:avLst>
          </a:prstGeom>
          <a:gradFill flip="none" rotWithShape="1">
            <a:gsLst>
              <a:gs pos="18000">
                <a:schemeClr val="accent2">
                  <a:alpha val="12000"/>
                </a:schemeClr>
              </a:gs>
              <a:gs pos="100000">
                <a:schemeClr val="accent3">
                  <a:alpha val="4000"/>
                </a:schemeClr>
              </a:gs>
            </a:gsLst>
            <a:path path="circle">
              <a:fillToRect l="100000" t="100000"/>
            </a:path>
            <a:tileRect r="-100000" b="-100000"/>
          </a:gradFill>
          <a:ln w="9525">
            <a:gradFill flip="none" rotWithShape="1">
              <a:gsLst>
                <a:gs pos="0">
                  <a:schemeClr val="accent3">
                    <a:alpha val="47000"/>
                  </a:schemeClr>
                </a:gs>
                <a:gs pos="44000">
                  <a:schemeClr val="accent1">
                    <a:alpha val="0"/>
                  </a:schemeClr>
                </a:gs>
                <a:gs pos="100000">
                  <a:schemeClr val="accent2">
                    <a:alpha val="28000"/>
                  </a:schemeClr>
                </a:gs>
              </a:gsLst>
              <a:lin ang="2700000" scaled="1"/>
              <a:tileRect/>
            </a:gradFill>
          </a:ln>
          <a:effectLst>
            <a:outerShdw blurRad="254000" dist="241300" dir="2700000" algn="tl"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pic>
        <p:nvPicPr>
          <p:cNvPr id="49" name="图片 48">
            <a:extLst>
              <a:ext uri="{FF2B5EF4-FFF2-40B4-BE49-F238E27FC236}">
                <a16:creationId xmlns:a16="http://schemas.microsoft.com/office/drawing/2014/main" id="{D4F24FEF-FB68-F555-5C8B-CF269E91275A}"/>
              </a:ext>
            </a:extLst>
          </p:cNvPr>
          <p:cNvPicPr>
            <a:picLocks noChangeAspect="1"/>
          </p:cNvPicPr>
          <p:nvPr/>
        </p:nvPicPr>
        <p:blipFill>
          <a:blip r:embed="rId2">
            <a:duotone>
              <a:schemeClr val="accent2">
                <a:shade val="45000"/>
                <a:satMod val="135000"/>
              </a:schemeClr>
              <a:prstClr val="white"/>
            </a:duotone>
          </a:blip>
          <a:stretch>
            <a:fillRect/>
          </a:stretch>
        </p:blipFill>
        <p:spPr>
          <a:xfrm>
            <a:off x="945758" y="1233488"/>
            <a:ext cx="2780017" cy="3444539"/>
          </a:xfrm>
          <a:prstGeom prst="rect">
            <a:avLst/>
          </a:prstGeom>
          <a:effectLst>
            <a:outerShdw blurRad="292100" dist="127000" dir="2700000" algn="tl" rotWithShape="0">
              <a:schemeClr val="accent1">
                <a:lumMod val="75000"/>
                <a:alpha val="12000"/>
              </a:schemeClr>
            </a:outerShdw>
          </a:effectLst>
        </p:spPr>
      </p:pic>
      <p:pic>
        <p:nvPicPr>
          <p:cNvPr id="52" name="图片 51">
            <a:extLst>
              <a:ext uri="{FF2B5EF4-FFF2-40B4-BE49-F238E27FC236}">
                <a16:creationId xmlns:a16="http://schemas.microsoft.com/office/drawing/2014/main" id="{097A437F-25F3-4E43-C5C2-71D9EC975690}"/>
              </a:ext>
            </a:extLst>
          </p:cNvPr>
          <p:cNvPicPr>
            <a:picLocks noChangeAspect="1"/>
          </p:cNvPicPr>
          <p:nvPr/>
        </p:nvPicPr>
        <p:blipFill>
          <a:blip r:embed="rId3">
            <a:duotone>
              <a:schemeClr val="accent2">
                <a:shade val="45000"/>
                <a:satMod val="135000"/>
              </a:schemeClr>
              <a:prstClr val="white"/>
            </a:duotone>
          </a:blip>
          <a:stretch>
            <a:fillRect/>
          </a:stretch>
        </p:blipFill>
        <p:spPr>
          <a:xfrm>
            <a:off x="4724752" y="1232408"/>
            <a:ext cx="2719052" cy="3444539"/>
          </a:xfrm>
          <a:prstGeom prst="rect">
            <a:avLst/>
          </a:prstGeom>
          <a:effectLst>
            <a:outerShdw blurRad="292100" dist="127000" dir="2700000" algn="tl" rotWithShape="0">
              <a:schemeClr val="accent1">
                <a:lumMod val="75000"/>
                <a:alpha val="12000"/>
              </a:schemeClr>
            </a:outerShdw>
          </a:effectLst>
        </p:spPr>
      </p:pic>
      <p:pic>
        <p:nvPicPr>
          <p:cNvPr id="53" name="图片 52">
            <a:extLst>
              <a:ext uri="{FF2B5EF4-FFF2-40B4-BE49-F238E27FC236}">
                <a16:creationId xmlns:a16="http://schemas.microsoft.com/office/drawing/2014/main" id="{79EAAEED-2A87-DA3B-AC5F-34A3BA217E41}"/>
              </a:ext>
            </a:extLst>
          </p:cNvPr>
          <p:cNvPicPr>
            <a:picLocks noChangeAspect="1"/>
          </p:cNvPicPr>
          <p:nvPr/>
        </p:nvPicPr>
        <p:blipFill>
          <a:blip r:embed="rId4">
            <a:duotone>
              <a:schemeClr val="accent2">
                <a:shade val="45000"/>
                <a:satMod val="135000"/>
              </a:schemeClr>
              <a:prstClr val="white"/>
            </a:duotone>
          </a:blip>
          <a:stretch>
            <a:fillRect/>
          </a:stretch>
        </p:blipFill>
        <p:spPr>
          <a:xfrm>
            <a:off x="8441840" y="1068231"/>
            <a:ext cx="2828789" cy="3590855"/>
          </a:xfrm>
          <a:prstGeom prst="rect">
            <a:avLst/>
          </a:prstGeom>
          <a:effectLst>
            <a:outerShdw blurRad="292100" dist="127000" dir="2700000" algn="tl" rotWithShape="0">
              <a:schemeClr val="accent1">
                <a:lumMod val="75000"/>
                <a:alpha val="12000"/>
              </a:schemeClr>
            </a:outerShdw>
          </a:effectLst>
        </p:spPr>
      </p:pic>
      <p:sp>
        <p:nvSpPr>
          <p:cNvPr id="2" name="文本框 1">
            <a:extLst>
              <a:ext uri="{FF2B5EF4-FFF2-40B4-BE49-F238E27FC236}">
                <a16:creationId xmlns:a16="http://schemas.microsoft.com/office/drawing/2014/main" id="{739D13C9-E74D-8BD9-1AB4-A7D5C3E3CDE9}"/>
              </a:ext>
            </a:extLst>
          </p:cNvPr>
          <p:cNvSpPr txBox="1"/>
          <p:nvPr/>
        </p:nvSpPr>
        <p:spPr>
          <a:xfrm>
            <a:off x="658813" y="369669"/>
            <a:ext cx="4678680" cy="646331"/>
          </a:xfrm>
          <a:prstGeom prst="rect">
            <a:avLst/>
          </a:prstGeom>
          <a:noFill/>
        </p:spPr>
        <p:txBody>
          <a:bodyPr wrap="square" rtlCol="0">
            <a:spAutoFit/>
          </a:bodyPr>
          <a:lstStyle/>
          <a:p>
            <a:r>
              <a:rPr lang="zh-CN" altLang="en-US" sz="3600" dirty="0">
                <a:solidFill>
                  <a:schemeClr val="tx1">
                    <a:lumMod val="85000"/>
                    <a:lumOff val="15000"/>
                  </a:schemeClr>
                </a:solidFill>
                <a:latin typeface="+mj-ea"/>
                <a:ea typeface="+mj-ea"/>
              </a:rPr>
              <a:t>单击此处输入标题</a:t>
            </a:r>
          </a:p>
        </p:txBody>
      </p:sp>
      <p:sp>
        <p:nvSpPr>
          <p:cNvPr id="10" name="矩形: 单圆角 9">
            <a:extLst>
              <a:ext uri="{FF2B5EF4-FFF2-40B4-BE49-F238E27FC236}">
                <a16:creationId xmlns:a16="http://schemas.microsoft.com/office/drawing/2014/main" id="{7F15CD12-E88B-2234-0FC5-92BE006CBC04}"/>
              </a:ext>
            </a:extLst>
          </p:cNvPr>
          <p:cNvSpPr/>
          <p:nvPr/>
        </p:nvSpPr>
        <p:spPr>
          <a:xfrm>
            <a:off x="0" y="4659086"/>
            <a:ext cx="12192000" cy="2198914"/>
          </a:xfrm>
          <a:prstGeom prst="round1Rect">
            <a:avLst>
              <a:gd name="adj" fmla="val 27468"/>
            </a:avLst>
          </a:prstGeom>
          <a:gradFill>
            <a:gsLst>
              <a:gs pos="36000">
                <a:schemeClr val="accent2"/>
              </a:gs>
              <a:gs pos="0">
                <a:schemeClr val="accent3"/>
              </a:gs>
              <a:gs pos="95000">
                <a:schemeClr val="accent1"/>
              </a:gs>
            </a:gsLst>
            <a:lin ang="2700000" scaled="0"/>
          </a:gradFill>
          <a:ln>
            <a:noFill/>
          </a:ln>
          <a:effectLst>
            <a:outerShdw blurRad="355600" dist="139700" dir="16200000" rotWithShape="0">
              <a:schemeClr val="bg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white"/>
                </a:solidFill>
                <a:effectLst/>
                <a:uLnTx/>
                <a:uFillTx/>
                <a:latin typeface="思源宋体 CN Medium"/>
                <a:ea typeface="思源宋体 CN Medium"/>
                <a:cs typeface="+mn-cs"/>
              </a:rPr>
              <a:t>`</a:t>
            </a:r>
            <a:endParaRPr kumimoji="0" lang="zh-CN" altLang="en-US" sz="1800" b="0" i="0" u="none" strike="noStrike" kern="1200" cap="none" spc="0" normalizeH="0" baseline="0" noProof="0" dirty="0">
              <a:ln>
                <a:noFill/>
              </a:ln>
              <a:solidFill>
                <a:prstClr val="white"/>
              </a:solidFill>
              <a:effectLst/>
              <a:uLnTx/>
              <a:uFillTx/>
              <a:latin typeface="思源宋体 CN Medium"/>
              <a:ea typeface="思源宋体 CN Medium"/>
              <a:cs typeface="+mn-cs"/>
            </a:endParaRPr>
          </a:p>
        </p:txBody>
      </p:sp>
      <p:grpSp>
        <p:nvGrpSpPr>
          <p:cNvPr id="32" name="组合 31">
            <a:extLst>
              <a:ext uri="{FF2B5EF4-FFF2-40B4-BE49-F238E27FC236}">
                <a16:creationId xmlns:a16="http://schemas.microsoft.com/office/drawing/2014/main" id="{F79D1F37-63F4-5F00-F3D5-240350ADD9E9}"/>
              </a:ext>
            </a:extLst>
          </p:cNvPr>
          <p:cNvGrpSpPr/>
          <p:nvPr/>
        </p:nvGrpSpPr>
        <p:grpSpPr>
          <a:xfrm>
            <a:off x="941915" y="4836328"/>
            <a:ext cx="2787702" cy="1538575"/>
            <a:chOff x="900378" y="4967149"/>
            <a:chExt cx="2787702" cy="1538575"/>
          </a:xfrm>
        </p:grpSpPr>
        <p:sp>
          <p:nvSpPr>
            <p:cNvPr id="11" name="文本框 10">
              <a:extLst>
                <a:ext uri="{FF2B5EF4-FFF2-40B4-BE49-F238E27FC236}">
                  <a16:creationId xmlns:a16="http://schemas.microsoft.com/office/drawing/2014/main" id="{26EA790E-62FD-69DF-04FD-55EF89332859}"/>
                </a:ext>
              </a:extLst>
            </p:cNvPr>
            <p:cNvSpPr txBox="1"/>
            <p:nvPr/>
          </p:nvSpPr>
          <p:spPr>
            <a:xfrm>
              <a:off x="900380" y="5656068"/>
              <a:ext cx="2787700" cy="84965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400" dirty="0"/>
                <a:t>请输入文字内容请输入文字内容请输入文字内容请输入文字内容请输入文字内容</a:t>
              </a:r>
            </a:p>
          </p:txBody>
        </p:sp>
        <p:sp>
          <p:nvSpPr>
            <p:cNvPr id="13" name="文本框 12">
              <a:extLst>
                <a:ext uri="{FF2B5EF4-FFF2-40B4-BE49-F238E27FC236}">
                  <a16:creationId xmlns:a16="http://schemas.microsoft.com/office/drawing/2014/main" id="{0C87F170-FB9C-CBAF-C00A-F46C04CF7BA5}"/>
                </a:ext>
              </a:extLst>
            </p:cNvPr>
            <p:cNvSpPr txBox="1"/>
            <p:nvPr/>
          </p:nvSpPr>
          <p:spPr>
            <a:xfrm>
              <a:off x="900378" y="4967149"/>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cxnSp>
          <p:nvCxnSpPr>
            <p:cNvPr id="15" name="直接连接符 14">
              <a:extLst>
                <a:ext uri="{FF2B5EF4-FFF2-40B4-BE49-F238E27FC236}">
                  <a16:creationId xmlns:a16="http://schemas.microsoft.com/office/drawing/2014/main" id="{8D4A63A6-CD84-B26D-A099-203F4C8888E4}"/>
                </a:ext>
              </a:extLst>
            </p:cNvPr>
            <p:cNvCxnSpPr>
              <a:cxnSpLocks/>
            </p:cNvCxnSpPr>
            <p:nvPr/>
          </p:nvCxnSpPr>
          <p:spPr>
            <a:xfrm>
              <a:off x="1001619" y="5530713"/>
              <a:ext cx="384606" cy="0"/>
            </a:xfrm>
            <a:prstGeom prst="line">
              <a:avLst/>
            </a:prstGeom>
            <a:ln w="412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A749310F-FE81-483A-EB63-24B989385E75}"/>
              </a:ext>
            </a:extLst>
          </p:cNvPr>
          <p:cNvGrpSpPr/>
          <p:nvPr/>
        </p:nvGrpSpPr>
        <p:grpSpPr>
          <a:xfrm>
            <a:off x="4702149" y="4836328"/>
            <a:ext cx="2787702" cy="1538575"/>
            <a:chOff x="900378" y="4967149"/>
            <a:chExt cx="2787702" cy="1538575"/>
          </a:xfrm>
        </p:grpSpPr>
        <p:sp>
          <p:nvSpPr>
            <p:cNvPr id="34" name="文本框 33">
              <a:extLst>
                <a:ext uri="{FF2B5EF4-FFF2-40B4-BE49-F238E27FC236}">
                  <a16:creationId xmlns:a16="http://schemas.microsoft.com/office/drawing/2014/main" id="{49A11C79-210C-8AEE-D6AB-BB47E1E8245E}"/>
                </a:ext>
              </a:extLst>
            </p:cNvPr>
            <p:cNvSpPr txBox="1"/>
            <p:nvPr/>
          </p:nvSpPr>
          <p:spPr>
            <a:xfrm>
              <a:off x="900380" y="5656068"/>
              <a:ext cx="2787700" cy="84965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400" dirty="0"/>
                <a:t>请输入文字内容请输入文字内容请输入文字内容请输入文字内容请输入文字内容</a:t>
              </a:r>
            </a:p>
          </p:txBody>
        </p:sp>
        <p:sp>
          <p:nvSpPr>
            <p:cNvPr id="35" name="文本框 34">
              <a:extLst>
                <a:ext uri="{FF2B5EF4-FFF2-40B4-BE49-F238E27FC236}">
                  <a16:creationId xmlns:a16="http://schemas.microsoft.com/office/drawing/2014/main" id="{1C25C509-F965-F9D6-E103-77BC59A9A1B8}"/>
                </a:ext>
              </a:extLst>
            </p:cNvPr>
            <p:cNvSpPr txBox="1"/>
            <p:nvPr/>
          </p:nvSpPr>
          <p:spPr>
            <a:xfrm>
              <a:off x="900378" y="4967149"/>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cxnSp>
          <p:nvCxnSpPr>
            <p:cNvPr id="36" name="直接连接符 35">
              <a:extLst>
                <a:ext uri="{FF2B5EF4-FFF2-40B4-BE49-F238E27FC236}">
                  <a16:creationId xmlns:a16="http://schemas.microsoft.com/office/drawing/2014/main" id="{41AD3068-2C2C-DFBD-1440-5FFF0F927218}"/>
                </a:ext>
              </a:extLst>
            </p:cNvPr>
            <p:cNvCxnSpPr>
              <a:cxnSpLocks/>
            </p:cNvCxnSpPr>
            <p:nvPr/>
          </p:nvCxnSpPr>
          <p:spPr>
            <a:xfrm>
              <a:off x="1001619" y="5530713"/>
              <a:ext cx="384606" cy="0"/>
            </a:xfrm>
            <a:prstGeom prst="line">
              <a:avLst/>
            </a:prstGeom>
            <a:ln w="412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B655AD5F-2F6F-82A4-4210-1EBAAD131598}"/>
              </a:ext>
            </a:extLst>
          </p:cNvPr>
          <p:cNvGrpSpPr/>
          <p:nvPr/>
        </p:nvGrpSpPr>
        <p:grpSpPr>
          <a:xfrm>
            <a:off x="8462383" y="4836328"/>
            <a:ext cx="2787702" cy="1538575"/>
            <a:chOff x="900378" y="4967149"/>
            <a:chExt cx="2787702" cy="1538575"/>
          </a:xfrm>
        </p:grpSpPr>
        <p:sp>
          <p:nvSpPr>
            <p:cNvPr id="38" name="文本框 37">
              <a:extLst>
                <a:ext uri="{FF2B5EF4-FFF2-40B4-BE49-F238E27FC236}">
                  <a16:creationId xmlns:a16="http://schemas.microsoft.com/office/drawing/2014/main" id="{89A24D61-7DCC-0020-C618-347B94537F96}"/>
                </a:ext>
              </a:extLst>
            </p:cNvPr>
            <p:cNvSpPr txBox="1"/>
            <p:nvPr/>
          </p:nvSpPr>
          <p:spPr>
            <a:xfrm>
              <a:off x="900380" y="5656068"/>
              <a:ext cx="2787700" cy="849656"/>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i="0" u="none" strike="noStrike" cap="none" spc="0" normalizeH="0" baseline="0">
                  <a:ln>
                    <a:noFill/>
                  </a:ln>
                  <a:solidFill>
                    <a:srgbClr val="94B6D2">
                      <a:lumMod val="20000"/>
                      <a:lumOff val="80000"/>
                    </a:srgbClr>
                  </a:solidFill>
                  <a:effectLst/>
                  <a:uLnTx/>
                  <a:uFillTx/>
                  <a:latin typeface="+mn-ea"/>
                </a:defRPr>
              </a:lvl1pPr>
            </a:lstStyle>
            <a:p>
              <a:pPr algn="l">
                <a:lnSpc>
                  <a:spcPct val="120000"/>
                </a:lnSpc>
              </a:pPr>
              <a:r>
                <a:rPr lang="zh-CN" altLang="en-US" sz="1400" dirty="0"/>
                <a:t>请输入文字内容请输入文字内容请输入文字内容请输入文字内容请输入文字内容</a:t>
              </a:r>
            </a:p>
          </p:txBody>
        </p:sp>
        <p:sp>
          <p:nvSpPr>
            <p:cNvPr id="39" name="文本框 38">
              <a:extLst>
                <a:ext uri="{FF2B5EF4-FFF2-40B4-BE49-F238E27FC236}">
                  <a16:creationId xmlns:a16="http://schemas.microsoft.com/office/drawing/2014/main" id="{93A3505E-9A76-F43F-3773-398AE7BF4A06}"/>
                </a:ext>
              </a:extLst>
            </p:cNvPr>
            <p:cNvSpPr txBox="1"/>
            <p:nvPr/>
          </p:nvSpPr>
          <p:spPr>
            <a:xfrm>
              <a:off x="900378" y="4967149"/>
              <a:ext cx="1989245"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1000">
                        <a:srgbClr val="94B6D2">
                          <a:lumMod val="20000"/>
                          <a:lumOff val="80000"/>
                        </a:srgbClr>
                      </a:gs>
                      <a:gs pos="95000">
                        <a:schemeClr val="accent2">
                          <a:lumMod val="20000"/>
                          <a:lumOff val="80000"/>
                        </a:schemeClr>
                      </a:gs>
                    </a:gsLst>
                    <a:lin ang="2700000" scaled="0"/>
                  </a:gradFill>
                  <a:effectLst>
                    <a:outerShdw blurRad="292100" dist="139700" dir="2700000" algn="tl" rotWithShape="0">
                      <a:schemeClr val="accent1">
                        <a:lumMod val="75000"/>
                        <a:alpha val="11000"/>
                      </a:schemeClr>
                    </a:outerShdw>
                  </a:effectLst>
                  <a:uLnTx/>
                  <a:uFillTx/>
                  <a:latin typeface="+mj-ea"/>
                  <a:ea typeface="+mj-ea"/>
                  <a:cs typeface="+mn-cs"/>
                </a:rPr>
                <a:t>请输入内容</a:t>
              </a:r>
            </a:p>
          </p:txBody>
        </p:sp>
        <p:cxnSp>
          <p:nvCxnSpPr>
            <p:cNvPr id="40" name="直接连接符 39">
              <a:extLst>
                <a:ext uri="{FF2B5EF4-FFF2-40B4-BE49-F238E27FC236}">
                  <a16:creationId xmlns:a16="http://schemas.microsoft.com/office/drawing/2014/main" id="{4A98FCC3-C68F-DBC8-601F-6C7D24B9D57B}"/>
                </a:ext>
              </a:extLst>
            </p:cNvPr>
            <p:cNvCxnSpPr>
              <a:cxnSpLocks/>
            </p:cNvCxnSpPr>
            <p:nvPr/>
          </p:nvCxnSpPr>
          <p:spPr>
            <a:xfrm>
              <a:off x="1001619" y="5530713"/>
              <a:ext cx="384606" cy="0"/>
            </a:xfrm>
            <a:prstGeom prst="line">
              <a:avLst/>
            </a:prstGeom>
            <a:ln w="412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22897358"/>
      </p:ext>
    </p:extLst>
  </p:cSld>
  <p:clrMapOvr>
    <a:masterClrMapping/>
  </p:clrMapOvr>
</p:sld>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鸿蒙系列（可商用）">
      <a:majorFont>
        <a:latin typeface="HarmonyOS Sans SC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58000">
              <a:schemeClr val="accent2"/>
            </a:gs>
            <a:gs pos="0">
              <a:schemeClr val="accent3"/>
            </a:gs>
            <a:gs pos="100000">
              <a:schemeClr val="accent1"/>
            </a:gs>
          </a:gsLst>
          <a:lin ang="2700000" scaled="1"/>
        </a:gradFill>
        <a:ln>
          <a:noFill/>
        </a:ln>
        <a:effectLst>
          <a:outerShdw blurRad="292100" dist="139700" dir="2700000" algn="tl" rotWithShape="0">
            <a:schemeClr val="accent1">
              <a:alpha val="14000"/>
            </a:schemeClr>
          </a:outerShdw>
        </a:effectLst>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876</Words>
  <Application>Microsoft Office PowerPoint</Application>
  <PresentationFormat>宽屏</PresentationFormat>
  <Paragraphs>191</Paragraphs>
  <Slides>19</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19</vt:i4>
      </vt:variant>
    </vt:vector>
  </HeadingPairs>
  <TitlesOfParts>
    <vt:vector size="39" baseType="lpstr">
      <vt:lpstr>HarmonyOS Sans Normal</vt:lpstr>
      <vt:lpstr>HarmonyOS Sans SC</vt:lpstr>
      <vt:lpstr>HarmonyOS Sans SC Black</vt:lpstr>
      <vt:lpstr>HarmonyOS Sans SC Medium</vt:lpstr>
      <vt:lpstr>OPPOSans H</vt:lpstr>
      <vt:lpstr>OPPOSans M</vt:lpstr>
      <vt:lpstr>Roboto Regular</vt:lpstr>
      <vt:lpstr>阿里巴巴普惠体 2.0 55 Regular</vt:lpstr>
      <vt:lpstr>阿里巴巴普惠体 2.0 65 Medium</vt:lpstr>
      <vt:lpstr>阿里巴巴普惠体 B</vt:lpstr>
      <vt:lpstr>等线</vt:lpstr>
      <vt:lpstr>思源黑体 CN Bold</vt:lpstr>
      <vt:lpstr>思源黑体 CN Light</vt:lpstr>
      <vt:lpstr>思源宋体 CN Medium</vt:lpstr>
      <vt:lpstr>Arial</vt:lpstr>
      <vt:lpstr>Calibri</vt:lpstr>
      <vt:lpstr>Montserrat</vt:lpstr>
      <vt:lpstr>Roboto</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蓝色大气商务风企业介绍ppt模板</dc:title>
  <dc:creator>©易十六</dc:creator>
  <cp:keywords>P界达人</cp:keywords>
  <dc:description>51PPT模板网，幻灯片演示模板及素材免费下载！_x000d_
51PPT模板网 唯一访问网址：www.51pptmoban.com</dc:description>
  <cp:lastModifiedBy>51pptmoban .com</cp:lastModifiedBy>
  <cp:revision>138</cp:revision>
  <dcterms:created xsi:type="dcterms:W3CDTF">2023-08-11T02:40:16Z</dcterms:created>
  <dcterms:modified xsi:type="dcterms:W3CDTF">2023-12-07T15:47:27Z</dcterms:modified>
  <cp:contentStatus>蓝色大气商务风企业介绍ppt模板，www.51pptmoban.com</cp:contentStatus>
  <cp:version>51pptmoban.com（V51-120705版）</cp:version>
</cp:coreProperties>
</file>