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0" r:id="rId3"/>
    <p:sldId id="261" r:id="rId4"/>
    <p:sldId id="263" r:id="rId5"/>
    <p:sldId id="1128" r:id="rId6"/>
    <p:sldId id="265" r:id="rId7"/>
    <p:sldId id="259" r:id="rId8"/>
    <p:sldId id="267" r:id="rId9"/>
    <p:sldId id="270" r:id="rId10"/>
    <p:sldId id="269" r:id="rId11"/>
    <p:sldId id="271" r:id="rId12"/>
    <p:sldId id="272" r:id="rId13"/>
    <p:sldId id="274" r:id="rId14"/>
    <p:sldId id="276" r:id="rId15"/>
    <p:sldId id="278" r:id="rId16"/>
    <p:sldId id="282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3318" userDrawn="1">
          <p15:clr>
            <a:srgbClr val="A4A3A4"/>
          </p15:clr>
        </p15:guide>
        <p15:guide id="5" orient="horz" pos="958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orient="horz" pos="1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477B"/>
    <a:srgbClr val="1F85BE"/>
    <a:srgbClr val="3FACC5"/>
    <a:srgbClr val="63ACC9"/>
    <a:srgbClr val="103977"/>
    <a:srgbClr val="E6E6E6"/>
    <a:srgbClr val="65D0F5"/>
    <a:srgbClr val="3E90B1"/>
    <a:srgbClr val="47608A"/>
    <a:srgbClr val="103A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47" autoAdjust="0"/>
    <p:restoredTop sz="95259" autoAdjust="0"/>
  </p:normalViewPr>
  <p:slideViewPr>
    <p:cSldViewPr snapToGrid="0" showGuides="1">
      <p:cViewPr>
        <p:scale>
          <a:sx n="75" d="100"/>
          <a:sy n="75" d="100"/>
        </p:scale>
        <p:origin x="252" y="408"/>
      </p:cViewPr>
      <p:guideLst>
        <p:guide orient="horz" pos="459"/>
        <p:guide pos="7219"/>
        <p:guide pos="438"/>
        <p:guide pos="3318"/>
        <p:guide orient="horz" pos="958"/>
        <p:guide orient="horz" pos="3974"/>
        <p:guide orient="horz" pos="11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>
                <a:latin typeface="OPPOSans R" panose="00020600040101010101" pitchFamily="18" charset="-122"/>
                <a:ea typeface="OPPOSans R" panose="00020600040101010101" pitchFamily="18" charset="-122"/>
              </a:rPr>
              <a:t>XXX</a:t>
            </a:r>
            <a:r>
              <a:rPr lang="zh-CN" sz="2000" b="1" dirty="0">
                <a:latin typeface="OPPOSans R" panose="00020600040101010101" pitchFamily="18" charset="-122"/>
                <a:ea typeface="OPPOSans R" panose="00020600040101010101" pitchFamily="18" charset="-122"/>
              </a:rPr>
              <a:t>行业</a:t>
            </a:r>
            <a:r>
              <a:rPr lang="zh-CN" altLang="en-US" sz="2000" b="1" dirty="0">
                <a:latin typeface="OPPOSans R" panose="00020600040101010101" pitchFamily="18" charset="-122"/>
                <a:ea typeface="OPPOSans R" panose="00020600040101010101" pitchFamily="18" charset="-122"/>
              </a:rPr>
              <a:t>导入</a:t>
            </a:r>
            <a:r>
              <a:rPr lang="en-US" altLang="zh-CN" sz="2000" b="1" dirty="0">
                <a:latin typeface="OPPOSans R" panose="00020600040101010101" pitchFamily="18" charset="-122"/>
                <a:ea typeface="OPPOSans R" panose="00020600040101010101" pitchFamily="18" charset="-122"/>
              </a:rPr>
              <a:t>6G</a:t>
            </a:r>
            <a:r>
              <a:rPr lang="zh-CN" altLang="en-US" sz="2000" b="1" dirty="0">
                <a:latin typeface="OPPOSans R" panose="00020600040101010101" pitchFamily="18" charset="-122"/>
                <a:ea typeface="OPPOSans R" panose="00020600040101010101" pitchFamily="18" charset="-122"/>
              </a:rPr>
              <a:t>后预估产生的效益</a:t>
            </a:r>
            <a:endParaRPr lang="en-US" sz="2000" b="1" dirty="0">
              <a:latin typeface="OPPOSans R" panose="00020600040101010101" pitchFamily="18" charset="-122"/>
            </a:endParaRPr>
          </a:p>
        </c:rich>
      </c:tx>
      <c:layout>
        <c:manualLayout>
          <c:xMode val="edge"/>
          <c:yMode val="edge"/>
          <c:x val="0.13867134410581194"/>
          <c:y val="7.643246168898086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195166679134236E-2"/>
          <c:y val="0.21326236059271469"/>
          <c:w val="0.9059377011322286"/>
          <c:h val="0.75777608426506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38100" cap="rnd">
              <a:noFill/>
            </a:ln>
            <a:effectLst/>
          </c:spPr>
          <c:invertIfNegative val="0"/>
          <c:pictureOptions>
            <c:pictureFormat val="stack"/>
          </c:pictureOptions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2021</c:v>
                </c:pt>
                <c:pt idx="1">
                  <c:v>2022E</c:v>
                </c:pt>
                <c:pt idx="2">
                  <c:v>2023E</c:v>
                </c:pt>
                <c:pt idx="3">
                  <c:v>2-24E</c:v>
                </c:pt>
                <c:pt idx="4">
                  <c:v>2025E</c:v>
                </c:pt>
                <c:pt idx="5">
                  <c:v>2026E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7.2939999999999996</c:v>
                </c:pt>
                <c:pt idx="1">
                  <c:v>8.4250000000000007</c:v>
                </c:pt>
                <c:pt idx="2">
                  <c:v>9.7309999999999999</c:v>
                </c:pt>
                <c:pt idx="3">
                  <c:v>11.239000000000001</c:v>
                </c:pt>
                <c:pt idx="4">
                  <c:v>12.981</c:v>
                </c:pt>
                <c:pt idx="5">
                  <c:v>14.993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AC-443A-9D53-5CD860676E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504972624"/>
        <c:axId val="504973872"/>
      </c:barChart>
      <c:catAx>
        <c:axId val="504972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4973872"/>
        <c:crosses val="autoZero"/>
        <c:auto val="1"/>
        <c:lblAlgn val="ctr"/>
        <c:lblOffset val="100"/>
        <c:noMultiLvlLbl val="0"/>
      </c:catAx>
      <c:valAx>
        <c:axId val="50497387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504972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F120101E-6AD9-4EA3-A728-4D865998EBDC}" type="datetimeFigureOut">
              <a:rPr lang="zh-CN" altLang="en-US" smtClean="0"/>
              <a:pPr/>
              <a:t>2023/12/10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E15BAB2-5726-47D8-8A39-E33376DE757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0142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15BAB2-5726-47D8-8A39-E33376DE75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944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15BAB2-5726-47D8-8A39-E33376DE75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4382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15BAB2-5726-47D8-8A39-E33376DE75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377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15BAB2-5726-47D8-8A39-E33376DE75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213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15BAB2-5726-47D8-8A39-E33376DE75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730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15BAB2-5726-47D8-8A39-E33376DE75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3299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BF4E91AD-D767-59DE-1503-142922FDA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83AFDF1B-59E4-61F6-85F2-A655B48D6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id="{D96D969A-0928-FD70-7149-C21A7D8CF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127BD7EB-6CA6-1B65-4622-4AC22410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2BE81228-7EDB-3ACB-9642-CA6B3983C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516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399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3FECE1-91C4-6750-3AAE-857B01314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596169-5925-CBB1-E728-BEAF6B462E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C66A5C-FED6-9479-D98C-DD02976FD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CA3242-BC96-7FF3-6E27-79DCB5D30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DF90F6-62C3-4D82-8700-118E7931D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26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0AEACE1-B1F7-DE56-13F0-380DDC48BC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5EB124-1418-E978-833E-B67E546B0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4D651F-D81A-5C2C-CAB6-295266B9A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B63FC1-B2A4-A22F-3A69-978BA16AF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7017B6-BA1F-D63D-B688-DCD5C33D5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64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R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4082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437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36217C-DB41-12B1-A680-6CB029FDB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8A498A-00A0-B408-AEBC-FA7A90356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AA3113-698C-DEA9-5E78-E7B1C0774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D27584-E3AD-5460-CFE6-357B0B701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C82957-D855-F658-D2FF-F99C434D1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45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DDDFAA-0000-BD42-2F60-527056DFA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B52911-3570-C400-D16A-AA652A523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A88F81-749F-1A98-665E-824A89A19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9FD094-E5EF-5319-2232-9093FCD7C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2A7F9A-C234-9380-E9DD-DEE39BD7C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00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673174-6F3A-683C-CABC-2968599AE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BD5A7B-BB22-22BE-369A-D16A7F9AA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55FEBEB-7A6B-1742-AAA0-E80FD3C16A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1120E6-AEA6-6E26-6483-A2775D831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49F4B4-A21C-FB1A-B46A-A4AF5C24A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BC100E-784D-3F9E-720A-F86C29809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7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BFA727-56F4-83B5-326F-69ADF70E7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5BC38B-9058-9ED8-9518-584066162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44A0F9B-DDC5-43B8-D75A-09730CE157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A19B2DA-F096-AE05-D502-5501A231CC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3E33216-7612-B001-BD3F-A0C44DA6D2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A14E58-519D-EF43-ED58-38CB5304A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F40D260-D33D-CF3B-6614-7ACB17456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A2AD7EF-8D89-B1B8-E72D-BD7FC448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32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gradFill>
          <a:gsLst>
            <a:gs pos="19000">
              <a:srgbClr val="111965"/>
            </a:gs>
            <a:gs pos="0">
              <a:srgbClr val="9099E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C775F0D3-9C68-45E1-A912-C46447676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17526"/>
            <a:ext cx="10515600" cy="9032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183727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 userDrawn="1">
          <p15:clr>
            <a:srgbClr val="FBAE40"/>
          </p15:clr>
        </p15:guide>
        <p15:guide id="2" orient="horz" pos="799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3997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9CC8E3-F0ED-86C2-C0D1-58202DBAE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DA2385-8979-2D49-8480-377F8308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5B1BCA-2B6C-5745-9968-345334EB2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4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20EEA1-FEDD-6BD3-14E0-188D21CAA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80F420-A9DF-3D90-A9D2-A8F3DBF3F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349CD6A-EC96-656B-48B0-51C45F203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C0EC6AA-62AF-6C6C-381E-E3211FF50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BC39BD-90A4-DDEC-72CD-6699B0E46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FCE4954-8178-26A1-69A6-FCC9F9560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82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E44D4-D11B-B409-684B-88EB08E55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D04769-1D76-3D8C-0AB8-BACB67793E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E75C10-89C3-8AB3-F798-1BCA05409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D18E5A0-6D9B-6195-3046-280E03274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CBA587-7DC4-9DCF-11D4-C42C92DB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EE7D9F-EF29-C9A3-2060-C76D2C461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33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A6B0DBF-6F0E-BDA6-E926-A784F6545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F2134E-78C9-EC74-7440-8C299912C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59FED2-3DA5-FCD0-7907-B48E5C47D3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8004EF0-062B-4935-A6FB-265FB1660EFD}" type="datetimeFigureOut">
              <a:rPr lang="zh-CN" altLang="en-US" smtClean="0"/>
              <a:pPr/>
              <a:t>2023/12/10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5DAEEE-5FCB-E718-3DDA-AA2141F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F82980-0FC0-B4AB-59BD-932DE74D31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9EC49659-3D8A-4456-B842-A288B75351B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762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9.xml"/><Relationship Id="rId7" Type="http://schemas.openxmlformats.org/officeDocument/2006/relationships/image" Target="../media/image16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chart" Target="../charts/char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tags" Target="../tags/tag4.xml"/><Relationship Id="rId7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71D9D171-98BD-662F-EA7F-55AACC7682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4343" y="1606574"/>
            <a:ext cx="3923314" cy="3934412"/>
          </a:xfrm>
          <a:prstGeom prst="ellipse">
            <a:avLst/>
          </a:prstGeom>
          <a:effectLst>
            <a:softEdge rad="558800"/>
          </a:effec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217625-DAC8-3B31-3108-4E930BC36519}"/>
              </a:ext>
            </a:extLst>
          </p:cNvPr>
          <p:cNvGrpSpPr/>
          <p:nvPr/>
        </p:nvGrpSpPr>
        <p:grpSpPr>
          <a:xfrm>
            <a:off x="0" y="227245"/>
            <a:ext cx="3582097" cy="598659"/>
            <a:chOff x="712601" y="510750"/>
            <a:chExt cx="3582097" cy="59865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946A18D-9B3F-A153-8D0B-63EC6E2E0D0A}"/>
                </a:ext>
              </a:extLst>
            </p:cNvPr>
            <p:cNvSpPr txBox="1"/>
            <p:nvPr/>
          </p:nvSpPr>
          <p:spPr>
            <a:xfrm>
              <a:off x="1449898" y="576298"/>
              <a:ext cx="2844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CAE2E0"/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公司名称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6A750FC-9CCA-6F3F-2C32-EE9649B0333A}"/>
                </a:ext>
              </a:extLst>
            </p:cNvPr>
            <p:cNvGrpSpPr/>
            <p:nvPr/>
          </p:nvGrpSpPr>
          <p:grpSpPr>
            <a:xfrm rot="7892878">
              <a:off x="752167" y="471184"/>
              <a:ext cx="598659" cy="677792"/>
              <a:chOff x="662415" y="5373871"/>
              <a:chExt cx="598659" cy="677792"/>
            </a:xfr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</p:grpSpPr>
          <p:sp>
            <p:nvSpPr>
              <p:cNvPr id="29" name="箭头: V 形 28">
                <a:extLst>
                  <a:ext uri="{FF2B5EF4-FFF2-40B4-BE49-F238E27FC236}">
                    <a16:creationId xmlns:a16="http://schemas.microsoft.com/office/drawing/2014/main" id="{675BD535-DC37-E5E4-798D-D3D107B5166E}"/>
                  </a:ext>
                </a:extLst>
              </p:cNvPr>
              <p:cNvSpPr/>
              <p:nvPr/>
            </p:nvSpPr>
            <p:spPr>
              <a:xfrm rot="13742329">
                <a:off x="647318" y="5388968"/>
                <a:ext cx="316922" cy="286728"/>
              </a:xfrm>
              <a:prstGeom prst="chevron">
                <a:avLst>
                  <a:gd name="adj" fmla="val 590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j-ea"/>
                  <a:ea typeface="+mj-ea"/>
                  <a:cs typeface="OPPOSans R" panose="00020600040101010101" pitchFamily="18" charset="-122"/>
                </a:endParaRPr>
              </a:p>
            </p:txBody>
          </p:sp>
          <p:sp>
            <p:nvSpPr>
              <p:cNvPr id="30" name="箭头: V 形 29">
                <a:extLst>
                  <a:ext uri="{FF2B5EF4-FFF2-40B4-BE49-F238E27FC236}">
                    <a16:creationId xmlns:a16="http://schemas.microsoft.com/office/drawing/2014/main" id="{B075DD47-F4BF-8D4C-46F7-50038E116ACC}"/>
                  </a:ext>
                </a:extLst>
              </p:cNvPr>
              <p:cNvSpPr/>
              <p:nvPr/>
            </p:nvSpPr>
            <p:spPr>
              <a:xfrm rot="13742329">
                <a:off x="803284" y="5569403"/>
                <a:ext cx="316922" cy="286728"/>
              </a:xfrm>
              <a:prstGeom prst="chevron">
                <a:avLst>
                  <a:gd name="adj" fmla="val 590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j-ea"/>
                  <a:ea typeface="+mj-ea"/>
                  <a:cs typeface="OPPOSans R" panose="00020600040101010101" pitchFamily="18" charset="-122"/>
                </a:endParaRPr>
              </a:p>
            </p:txBody>
          </p:sp>
          <p:sp>
            <p:nvSpPr>
              <p:cNvPr id="31" name="箭头: V 形 30">
                <a:extLst>
                  <a:ext uri="{FF2B5EF4-FFF2-40B4-BE49-F238E27FC236}">
                    <a16:creationId xmlns:a16="http://schemas.microsoft.com/office/drawing/2014/main" id="{E3047FEA-E487-8853-6DAE-F4541795BB7C}"/>
                  </a:ext>
                </a:extLst>
              </p:cNvPr>
              <p:cNvSpPr/>
              <p:nvPr/>
            </p:nvSpPr>
            <p:spPr>
              <a:xfrm rot="13742329">
                <a:off x="959249" y="5749838"/>
                <a:ext cx="316922" cy="286728"/>
              </a:xfrm>
              <a:prstGeom prst="chevron">
                <a:avLst>
                  <a:gd name="adj" fmla="val 590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j-ea"/>
                  <a:ea typeface="+mj-ea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1ECEEA95-72FE-055F-12A6-74104D9CEAAD}"/>
              </a:ext>
            </a:extLst>
          </p:cNvPr>
          <p:cNvSpPr/>
          <p:nvPr/>
        </p:nvSpPr>
        <p:spPr>
          <a:xfrm>
            <a:off x="2115017" y="1190009"/>
            <a:ext cx="3903634" cy="1200329"/>
          </a:xfrm>
          <a:prstGeom prst="rect">
            <a:avLst/>
          </a:prstGeom>
          <a:noFill/>
          <a:effectLst>
            <a:outerShdw blurRad="50800" dist="38100" dir="2700000" algn="tl" rotWithShape="0">
              <a:srgbClr val="0445F1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  <a:sp3d/>
          </a:bodyPr>
          <a:lstStyle/>
          <a:p>
            <a:pPr algn="ctr"/>
            <a:r>
              <a:rPr lang="zh-CN" altLang="en-US" sz="72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5400000" algn="t" rotWithShape="0">
                    <a:srgbClr val="0445F1">
                      <a:alpha val="40000"/>
                    </a:srgbClr>
                  </a:outerShdw>
                </a:effectLst>
                <a:latin typeface="+mj-ea"/>
                <a:ea typeface="+mj-ea"/>
                <a:cs typeface="OPPOSans R" panose="00020600040101010101" pitchFamily="18" charset="-122"/>
              </a:rPr>
              <a:t>深度融合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CE83AC6-4D3F-1D81-7928-CB96D4516032}"/>
              </a:ext>
            </a:extLst>
          </p:cNvPr>
          <p:cNvSpPr/>
          <p:nvPr/>
        </p:nvSpPr>
        <p:spPr>
          <a:xfrm>
            <a:off x="6173350" y="1190010"/>
            <a:ext cx="3903634" cy="1200329"/>
          </a:xfrm>
          <a:prstGeom prst="rect">
            <a:avLst/>
          </a:prstGeom>
          <a:noFill/>
          <a:effectLst>
            <a:outerShdw blurRad="50800" dist="38100" dir="2700000" algn="tl" rotWithShape="0">
              <a:srgbClr val="0445F1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  <a:sp3d/>
          </a:bodyPr>
          <a:lstStyle/>
          <a:p>
            <a:pPr algn="ctr"/>
            <a:r>
              <a:rPr lang="zh-CN" altLang="en-US" sz="72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5400000" algn="t" rotWithShape="0">
                    <a:srgbClr val="0445F1">
                      <a:alpha val="40000"/>
                    </a:srgbClr>
                  </a:outerShdw>
                </a:effectLst>
                <a:latin typeface="+mj-ea"/>
                <a:ea typeface="+mj-ea"/>
                <a:cs typeface="OPPOSans R" panose="00020600040101010101" pitchFamily="18" charset="-122"/>
              </a:rPr>
              <a:t>万物智联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1F11D95-FAAC-6507-6D79-6C467F2B29EF}"/>
              </a:ext>
            </a:extLst>
          </p:cNvPr>
          <p:cNvSpPr/>
          <p:nvPr/>
        </p:nvSpPr>
        <p:spPr>
          <a:xfrm>
            <a:off x="2243137" y="5307990"/>
            <a:ext cx="2376000" cy="360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srgbClr val="034A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OPPOSans R" panose="00020600040101010101" pitchFamily="18" charset="-122"/>
              </a:rPr>
              <a:t>汇报人：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  <a:cs typeface="OPPOSans R" panose="00020600040101010101" pitchFamily="18" charset="-122"/>
              </a:rPr>
              <a:t>XXXX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8849B1D0-CE4C-6019-5C75-1D0D61FF7012}"/>
              </a:ext>
            </a:extLst>
          </p:cNvPr>
          <p:cNvSpPr/>
          <p:nvPr/>
        </p:nvSpPr>
        <p:spPr>
          <a:xfrm>
            <a:off x="6348411" y="5307990"/>
            <a:ext cx="2583087" cy="360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srgbClr val="034A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OPPOSans R" panose="00020600040101010101" pitchFamily="18" charset="-122"/>
              </a:rPr>
              <a:t>汇报时间：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  <a:cs typeface="OPPOSans R" panose="00020600040101010101" pitchFamily="18" charset="-122"/>
              </a:rPr>
              <a:t>20XX.XX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6D819F5-86FF-37B1-2EAB-C930B8555FFC}"/>
              </a:ext>
            </a:extLst>
          </p:cNvPr>
          <p:cNvSpPr txBox="1"/>
          <p:nvPr/>
        </p:nvSpPr>
        <p:spPr>
          <a:xfrm>
            <a:off x="10515600" y="295743"/>
            <a:ext cx="1171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AE2E0"/>
                </a:solidFill>
                <a:latin typeface="+mj-ea"/>
                <a:ea typeface="+mj-ea"/>
                <a:cs typeface="OPPOSans R" panose="00020600040101010101" pitchFamily="18" charset="-122"/>
              </a:rPr>
              <a:t>LOGO</a:t>
            </a:r>
            <a:endParaRPr lang="zh-CN" altLang="en-US" sz="2400" dirty="0">
              <a:solidFill>
                <a:srgbClr val="CAE2E0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697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E8857A1-E1AB-2E14-A72A-A0574BD7AF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618" y="3178629"/>
            <a:ext cx="12191999" cy="3679371"/>
          </a:xfrm>
          <a:prstGeom prst="rect">
            <a:avLst/>
          </a:prstGeom>
          <a:effectLst>
            <a:softEdge rad="88900"/>
          </a:effec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117ECF2-7C6E-69BE-3294-D909FC6489AA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B5FB30A7-894E-3A70-9072-541BB781A131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" name="箭头: V 形 2">
              <a:extLst>
                <a:ext uri="{FF2B5EF4-FFF2-40B4-BE49-F238E27FC236}">
                  <a16:creationId xmlns:a16="http://schemas.microsoft.com/office/drawing/2014/main" id="{ECB80375-CBED-0A9E-8C17-7AC2251AA2A0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114F95AA-A649-CDFB-D9DF-6489B3A7A7EC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1A27CDD-DCE3-B877-FB6D-5D0BD1F33FE3}"/>
              </a:ext>
            </a:extLst>
          </p:cNvPr>
          <p:cNvSpPr txBox="1"/>
          <p:nvPr/>
        </p:nvSpPr>
        <p:spPr>
          <a:xfrm>
            <a:off x="654426" y="232145"/>
            <a:ext cx="513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全覆盖多样化智能连接应用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AE35A67-0CBB-2ADF-AEA1-D3415FE1F86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7200" y="7542855"/>
            <a:ext cx="2011770" cy="2000287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5FDED453-BC4D-27B2-88BE-F5E60D720B68}"/>
              </a:ext>
            </a:extLst>
          </p:cNvPr>
          <p:cNvSpPr/>
          <p:nvPr/>
        </p:nvSpPr>
        <p:spPr>
          <a:xfrm>
            <a:off x="1619" y="2750457"/>
            <a:ext cx="12190381" cy="4129314"/>
          </a:xfrm>
          <a:prstGeom prst="rect">
            <a:avLst/>
          </a:prstGeom>
          <a:solidFill>
            <a:srgbClr val="000048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1CF34FF-DAFF-2CCE-AF86-A02C450E0D44}"/>
              </a:ext>
            </a:extLst>
          </p:cNvPr>
          <p:cNvGrpSpPr/>
          <p:nvPr/>
        </p:nvGrpSpPr>
        <p:grpSpPr>
          <a:xfrm>
            <a:off x="4211436" y="2553458"/>
            <a:ext cx="770081" cy="2128908"/>
            <a:chOff x="2248323" y="2443092"/>
            <a:chExt cx="770081" cy="212890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529E875-F8AF-97E2-76DA-06BAEB071A6C}"/>
                </a:ext>
              </a:extLst>
            </p:cNvPr>
            <p:cNvSpPr/>
            <p:nvPr/>
          </p:nvSpPr>
          <p:spPr>
            <a:xfrm>
              <a:off x="2248323" y="2443092"/>
              <a:ext cx="770081" cy="770081"/>
            </a:xfrm>
            <a:prstGeom prst="ellipse">
              <a:avLst/>
            </a:prstGeom>
            <a:gradFill flip="none" rotWithShape="1">
              <a:gsLst>
                <a:gs pos="3000">
                  <a:srgbClr val="65D0F5"/>
                </a:gs>
                <a:gs pos="100000">
                  <a:srgbClr val="65D0F5"/>
                </a:gs>
                <a:gs pos="34000">
                  <a:srgbClr val="103A77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15000">
                    <a:srgbClr val="034AFF"/>
                  </a:gs>
                  <a:gs pos="100000">
                    <a:srgbClr val="41AEC3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rotWithShape="0">
                <a:srgbClr val="A6B3C6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+mn-ea"/>
                  <a:cs typeface="OPPOSans R" panose="00020600040101010101" pitchFamily="18" charset="-122"/>
                </a:rPr>
                <a:t>海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513D495-DF5A-F423-AFDC-9573FF2C61D3}"/>
                </a:ext>
              </a:extLst>
            </p:cNvPr>
            <p:cNvCxnSpPr>
              <a:cxnSpLocks/>
            </p:cNvCxnSpPr>
            <p:nvPr/>
          </p:nvCxnSpPr>
          <p:spPr>
            <a:xfrm>
              <a:off x="2633364" y="3213173"/>
              <a:ext cx="0" cy="1358827"/>
            </a:xfrm>
            <a:prstGeom prst="line">
              <a:avLst/>
            </a:prstGeom>
            <a:ln w="3492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59000">
                    <a:srgbClr val="41AEC3"/>
                  </a:gs>
                  <a:gs pos="4000">
                    <a:srgbClr val="225675"/>
                  </a:gs>
                </a:gsLst>
                <a:lin ang="5400000" scaled="1"/>
              </a:gradFill>
              <a:prstDash val="dashDot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6AD8FEA-28D1-7435-974A-C6494B37504C}"/>
              </a:ext>
            </a:extLst>
          </p:cNvPr>
          <p:cNvGrpSpPr/>
          <p:nvPr/>
        </p:nvGrpSpPr>
        <p:grpSpPr>
          <a:xfrm>
            <a:off x="5791200" y="3814040"/>
            <a:ext cx="770081" cy="2128908"/>
            <a:chOff x="2248323" y="2443092"/>
            <a:chExt cx="770081" cy="212890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DF992A40-F49F-0619-6F07-0CE768AB9223}"/>
                </a:ext>
              </a:extLst>
            </p:cNvPr>
            <p:cNvSpPr/>
            <p:nvPr/>
          </p:nvSpPr>
          <p:spPr>
            <a:xfrm>
              <a:off x="2248323" y="2443092"/>
              <a:ext cx="770081" cy="770081"/>
            </a:xfrm>
            <a:prstGeom prst="ellipse">
              <a:avLst/>
            </a:prstGeom>
            <a:gradFill flip="none" rotWithShape="1">
              <a:gsLst>
                <a:gs pos="3000">
                  <a:srgbClr val="65D0F5"/>
                </a:gs>
                <a:gs pos="100000">
                  <a:srgbClr val="65D0F5"/>
                </a:gs>
                <a:gs pos="34000">
                  <a:srgbClr val="103A77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15000">
                    <a:srgbClr val="034AFF"/>
                  </a:gs>
                  <a:gs pos="100000">
                    <a:srgbClr val="41AEC3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rotWithShape="0">
                <a:srgbClr val="A6B3C6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+mn-ea"/>
                  <a:cs typeface="OPPOSans R" panose="00020600040101010101" pitchFamily="18" charset="-122"/>
                </a:rPr>
                <a:t>陆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95DDBE04-D64E-888D-2054-D301D0813A62}"/>
                </a:ext>
              </a:extLst>
            </p:cNvPr>
            <p:cNvCxnSpPr>
              <a:cxnSpLocks/>
            </p:cNvCxnSpPr>
            <p:nvPr/>
          </p:nvCxnSpPr>
          <p:spPr>
            <a:xfrm>
              <a:off x="2633364" y="3213173"/>
              <a:ext cx="0" cy="1358827"/>
            </a:xfrm>
            <a:prstGeom prst="line">
              <a:avLst/>
            </a:prstGeom>
            <a:ln w="3492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59000">
                    <a:srgbClr val="41AEC3"/>
                  </a:gs>
                  <a:gs pos="4000">
                    <a:srgbClr val="225675"/>
                  </a:gs>
                </a:gsLst>
                <a:lin ang="5400000" scaled="1"/>
              </a:gradFill>
              <a:prstDash val="dashDot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81098D2-DBAA-2B35-2C3F-0C2166376D18}"/>
              </a:ext>
            </a:extLst>
          </p:cNvPr>
          <p:cNvGrpSpPr/>
          <p:nvPr/>
        </p:nvGrpSpPr>
        <p:grpSpPr>
          <a:xfrm>
            <a:off x="6693572" y="2251845"/>
            <a:ext cx="770081" cy="2128908"/>
            <a:chOff x="2248323" y="2443092"/>
            <a:chExt cx="770081" cy="2128908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B2AC8418-A1EE-7AE2-C830-9E1C81EB1B6D}"/>
                </a:ext>
              </a:extLst>
            </p:cNvPr>
            <p:cNvSpPr/>
            <p:nvPr/>
          </p:nvSpPr>
          <p:spPr>
            <a:xfrm>
              <a:off x="2248323" y="2443092"/>
              <a:ext cx="770081" cy="770081"/>
            </a:xfrm>
            <a:prstGeom prst="ellipse">
              <a:avLst/>
            </a:prstGeom>
            <a:gradFill flip="none" rotWithShape="1">
              <a:gsLst>
                <a:gs pos="3000">
                  <a:srgbClr val="65D0F5"/>
                </a:gs>
                <a:gs pos="100000">
                  <a:srgbClr val="65D0F5"/>
                </a:gs>
                <a:gs pos="34000">
                  <a:srgbClr val="103A77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15000">
                    <a:srgbClr val="034AFF"/>
                  </a:gs>
                  <a:gs pos="100000">
                    <a:srgbClr val="41AEC3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rotWithShape="0">
                <a:srgbClr val="A6B3C6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+mn-ea"/>
                  <a:cs typeface="OPPOSans R" panose="00020600040101010101" pitchFamily="18" charset="-122"/>
                </a:rPr>
                <a:t>空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7D423B96-514A-A897-AE18-3086A7F74266}"/>
                </a:ext>
              </a:extLst>
            </p:cNvPr>
            <p:cNvCxnSpPr>
              <a:cxnSpLocks/>
            </p:cNvCxnSpPr>
            <p:nvPr/>
          </p:nvCxnSpPr>
          <p:spPr>
            <a:xfrm>
              <a:off x="2633364" y="3213173"/>
              <a:ext cx="0" cy="1358827"/>
            </a:xfrm>
            <a:prstGeom prst="line">
              <a:avLst/>
            </a:prstGeom>
            <a:ln w="3492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59000">
                    <a:srgbClr val="41AEC3"/>
                  </a:gs>
                  <a:gs pos="4000">
                    <a:srgbClr val="225675"/>
                  </a:gs>
                </a:gsLst>
                <a:lin ang="5400000" scaled="1"/>
              </a:gradFill>
              <a:prstDash val="dashDot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93C4E093-C4BB-3C43-97D2-930ED7CBAB9F}"/>
              </a:ext>
            </a:extLst>
          </p:cNvPr>
          <p:cNvSpPr txBox="1"/>
          <p:nvPr/>
        </p:nvSpPr>
        <p:spPr>
          <a:xfrm>
            <a:off x="654426" y="765465"/>
            <a:ext cx="10840631" cy="1296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借助地面移动蜂窝网络、卫星互联网、无人机等空中平台的灵活部署以及各种超低功耗、超高精度智能连接技术，实现全球范围内空、天、地、海立体空间内近乎无死角的全球泛在连接。潜在的具体应用场景包括空天地一体化通信、水下通信和量子通信等。</a:t>
            </a:r>
            <a:endParaRPr lang="zh-CN" altLang="en-US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6" name="圆角矩形">
            <a:extLst>
              <a:ext uri="{FF2B5EF4-FFF2-40B4-BE49-F238E27FC236}">
                <a16:creationId xmlns:a16="http://schemas.microsoft.com/office/drawing/2014/main" id="{1EDEDBE7-9B1A-42A3-6DEC-EFBDBFC9FF6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172979" y="333333"/>
            <a:ext cx="1320543" cy="3208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海量连接</a:t>
            </a:r>
            <a:endParaRPr lang="zh-CN" altLang="en-US" sz="1800" b="0" dirty="0">
              <a:solidFill>
                <a:schemeClr val="bg1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57" name="圆角矩形">
            <a:extLst>
              <a:ext uri="{FF2B5EF4-FFF2-40B4-BE49-F238E27FC236}">
                <a16:creationId xmlns:a16="http://schemas.microsoft.com/office/drawing/2014/main" id="{615EFD0F-FAE2-406A-3999-AE1D11BFCAB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40157" y="333333"/>
            <a:ext cx="1320543" cy="3208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深度覆盖</a:t>
            </a:r>
            <a:endParaRPr lang="zh-CN" altLang="en-US" sz="1800" b="0" dirty="0">
              <a:solidFill>
                <a:schemeClr val="bg1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58" name="圆角矩形">
            <a:extLst>
              <a:ext uri="{FF2B5EF4-FFF2-40B4-BE49-F238E27FC236}">
                <a16:creationId xmlns:a16="http://schemas.microsoft.com/office/drawing/2014/main" id="{959AAFA2-4214-F60F-B9D0-4181144E80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507335" y="333333"/>
            <a:ext cx="1320543" cy="3208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实时智能</a:t>
            </a:r>
          </a:p>
        </p:txBody>
      </p:sp>
      <p:sp>
        <p:nvSpPr>
          <p:cNvPr id="59" name="圆角矩形">
            <a:extLst>
              <a:ext uri="{FF2B5EF4-FFF2-40B4-BE49-F238E27FC236}">
                <a16:creationId xmlns:a16="http://schemas.microsoft.com/office/drawing/2014/main" id="{C7088748-87D3-4F49-E45C-C0265B9707B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174514" y="333333"/>
            <a:ext cx="1320543" cy="3208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精准传输</a:t>
            </a: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id="{7776A9F3-A318-1D7F-2D8F-44078A2E10CD}"/>
              </a:ext>
            </a:extLst>
          </p:cNvPr>
          <p:cNvSpPr/>
          <p:nvPr/>
        </p:nvSpPr>
        <p:spPr>
          <a:xfrm rot="8455430">
            <a:off x="6903914" y="5412692"/>
            <a:ext cx="349396" cy="417449"/>
          </a:xfrm>
          <a:prstGeom prst="chevron">
            <a:avLst>
              <a:gd name="adj" fmla="val 65078"/>
            </a:avLst>
          </a:prstGeom>
          <a:solidFill>
            <a:srgbClr val="3FAC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63" name="箭头: V 形 62">
            <a:extLst>
              <a:ext uri="{FF2B5EF4-FFF2-40B4-BE49-F238E27FC236}">
                <a16:creationId xmlns:a16="http://schemas.microsoft.com/office/drawing/2014/main" id="{F6BCC77B-E08D-54C5-74F1-C93B4A9E1B68}"/>
              </a:ext>
            </a:extLst>
          </p:cNvPr>
          <p:cNvSpPr/>
          <p:nvPr/>
        </p:nvSpPr>
        <p:spPr>
          <a:xfrm rot="19523384">
            <a:off x="4833709" y="4120960"/>
            <a:ext cx="349396" cy="417449"/>
          </a:xfrm>
          <a:prstGeom prst="chevron">
            <a:avLst>
              <a:gd name="adj" fmla="val 65078"/>
            </a:avLst>
          </a:prstGeom>
          <a:solidFill>
            <a:srgbClr val="3FAC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A3291FED-0357-9736-DE27-CD42B939A719}"/>
              </a:ext>
            </a:extLst>
          </p:cNvPr>
          <p:cNvSpPr/>
          <p:nvPr/>
        </p:nvSpPr>
        <p:spPr>
          <a:xfrm>
            <a:off x="4556874" y="4057194"/>
            <a:ext cx="2906780" cy="1885754"/>
          </a:xfrm>
          <a:prstGeom prst="ellipse">
            <a:avLst/>
          </a:prstGeom>
          <a:noFill/>
          <a:ln w="22225">
            <a:solidFill>
              <a:srgbClr val="3FACC5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903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117ECF2-7C6E-69BE-3294-D909FC6489AA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B5FB30A7-894E-3A70-9072-541BB781A131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" name="箭头: V 形 2">
              <a:extLst>
                <a:ext uri="{FF2B5EF4-FFF2-40B4-BE49-F238E27FC236}">
                  <a16:creationId xmlns:a16="http://schemas.microsoft.com/office/drawing/2014/main" id="{ECB80375-CBED-0A9E-8C17-7AC2251AA2A0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114F95AA-A649-CDFB-D9DF-6489B3A7A7EC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1A27CDD-DCE3-B877-FB6D-5D0BD1F33FE3}"/>
              </a:ext>
            </a:extLst>
          </p:cNvPr>
          <p:cNvSpPr txBox="1"/>
          <p:nvPr/>
        </p:nvSpPr>
        <p:spPr>
          <a:xfrm>
            <a:off x="654426" y="232145"/>
            <a:ext cx="513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高保真扩展现实类应用</a:t>
            </a:r>
          </a:p>
        </p:txBody>
      </p:sp>
      <p:sp>
        <p:nvSpPr>
          <p:cNvPr id="56" name="圆角矩形">
            <a:extLst>
              <a:ext uri="{FF2B5EF4-FFF2-40B4-BE49-F238E27FC236}">
                <a16:creationId xmlns:a16="http://schemas.microsoft.com/office/drawing/2014/main" id="{1EDEDBE7-9B1A-42A3-6DEC-EFBDBFC9FF6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530042" y="327114"/>
            <a:ext cx="1320543" cy="3208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更加逼真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00C48BB-F55E-B170-5A7C-C47B1CE94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0042" y="1587500"/>
            <a:ext cx="6966633" cy="472122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7E29483E-D8CA-A9D2-5D7C-56C12641B764}"/>
              </a:ext>
            </a:extLst>
          </p:cNvPr>
          <p:cNvSpPr/>
          <p:nvPr/>
        </p:nvSpPr>
        <p:spPr>
          <a:xfrm>
            <a:off x="695325" y="1508805"/>
            <a:ext cx="11233115" cy="4799919"/>
          </a:xfrm>
          <a:prstGeom prst="rect">
            <a:avLst/>
          </a:prstGeom>
          <a:solidFill>
            <a:srgbClr val="000048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61D67ED-E4E4-3428-54F8-D12C5CB02E2E}"/>
              </a:ext>
            </a:extLst>
          </p:cNvPr>
          <p:cNvSpPr txBox="1"/>
          <p:nvPr/>
        </p:nvSpPr>
        <p:spPr>
          <a:xfrm>
            <a:off x="674304" y="2266043"/>
            <a:ext cx="3692693" cy="2951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利用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6G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技术的高速率和低时延特性，开发出与实际生活相符的虚拟现实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(VR)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和增强现实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(AR)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应用。</a:t>
            </a:r>
            <a:endParaRPr lang="en-US" altLang="zh-CN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例如，在医疗领域，可以通过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VR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技术进行手术模拟和培训；在教育领域，可以通过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AR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技术进行远程教学和互动式学习。</a:t>
            </a:r>
          </a:p>
        </p:txBody>
      </p:sp>
      <p:sp>
        <p:nvSpPr>
          <p:cNvPr id="20" name="圆角矩形">
            <a:extLst>
              <a:ext uri="{FF2B5EF4-FFF2-40B4-BE49-F238E27FC236}">
                <a16:creationId xmlns:a16="http://schemas.microsoft.com/office/drawing/2014/main" id="{01AC5A64-D5AB-5E97-F1D1-91FC48BFCDA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15203" y="1587500"/>
            <a:ext cx="2247900" cy="492805"/>
          </a:xfrm>
          <a:prstGeom prst="roundRect">
            <a:avLst>
              <a:gd name="adj" fmla="val 29705"/>
            </a:avLst>
          </a:prstGeom>
          <a:solidFill>
            <a:srgbClr val="3FACC5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3FACC5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prstClr val="white"/>
                </a:solidFill>
                <a:latin typeface="+mn-ea"/>
                <a:cs typeface="OPPOSans R" panose="00020600040101010101" pitchFamily="18" charset="-122"/>
              </a:rPr>
              <a:t>虚拟照进现实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71223C6-1856-B245-AEA2-AFFBE22D4924}"/>
              </a:ext>
            </a:extLst>
          </p:cNvPr>
          <p:cNvCxnSpPr>
            <a:cxnSpLocks/>
          </p:cNvCxnSpPr>
          <p:nvPr/>
        </p:nvCxnSpPr>
        <p:spPr>
          <a:xfrm>
            <a:off x="695325" y="6274750"/>
            <a:ext cx="1260000" cy="0"/>
          </a:xfrm>
          <a:prstGeom prst="line">
            <a:avLst/>
          </a:prstGeom>
          <a:ln w="25400">
            <a:solidFill>
              <a:srgbClr val="3FAC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">
            <a:extLst>
              <a:ext uri="{FF2B5EF4-FFF2-40B4-BE49-F238E27FC236}">
                <a16:creationId xmlns:a16="http://schemas.microsoft.com/office/drawing/2014/main" id="{FAC7179E-5C44-8E50-F6A1-9BB72A37FB9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95999" y="346422"/>
            <a:ext cx="1584000" cy="3208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沉浸式体验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8787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63ACC9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C9396A7-C1BA-24D5-B633-87B64DB936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117ECF2-7C6E-69BE-3294-D909FC6489AA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B5FB30A7-894E-3A70-9072-541BB781A131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" name="箭头: V 形 2">
              <a:extLst>
                <a:ext uri="{FF2B5EF4-FFF2-40B4-BE49-F238E27FC236}">
                  <a16:creationId xmlns:a16="http://schemas.microsoft.com/office/drawing/2014/main" id="{ECB80375-CBED-0A9E-8C17-7AC2251AA2A0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114F95AA-A649-CDFB-D9DF-6489B3A7A7EC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1A27CDD-DCE3-B877-FB6D-5D0BD1F33FE3}"/>
              </a:ext>
            </a:extLst>
          </p:cNvPr>
          <p:cNvSpPr txBox="1"/>
          <p:nvPr/>
        </p:nvSpPr>
        <p:spPr>
          <a:xfrm>
            <a:off x="654426" y="232145"/>
            <a:ext cx="513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智能化行业类应用</a:t>
            </a:r>
          </a:p>
        </p:txBody>
      </p:sp>
      <p:sp>
        <p:nvSpPr>
          <p:cNvPr id="56" name="圆角矩形">
            <a:extLst>
              <a:ext uri="{FF2B5EF4-FFF2-40B4-BE49-F238E27FC236}">
                <a16:creationId xmlns:a16="http://schemas.microsoft.com/office/drawing/2014/main" id="{1EDEDBE7-9B1A-42A3-6DEC-EFBDBFC9FF6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54180" y="282321"/>
            <a:ext cx="1440000" cy="3208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更具创新性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71223C6-1856-B245-AEA2-AFFBE22D4924}"/>
              </a:ext>
            </a:extLst>
          </p:cNvPr>
          <p:cNvCxnSpPr>
            <a:cxnSpLocks/>
          </p:cNvCxnSpPr>
          <p:nvPr/>
        </p:nvCxnSpPr>
        <p:spPr>
          <a:xfrm>
            <a:off x="695325" y="6274750"/>
            <a:ext cx="1260000" cy="0"/>
          </a:xfrm>
          <a:prstGeom prst="line">
            <a:avLst/>
          </a:prstGeom>
          <a:ln w="25400">
            <a:solidFill>
              <a:srgbClr val="3FAC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68BA958-1B15-8018-DDD8-7BBA6A40363E}"/>
              </a:ext>
            </a:extLst>
          </p:cNvPr>
          <p:cNvSpPr/>
          <p:nvPr/>
        </p:nvSpPr>
        <p:spPr>
          <a:xfrm>
            <a:off x="695325" y="1137751"/>
            <a:ext cx="10801350" cy="5136999"/>
          </a:xfrm>
          <a:prstGeom prst="roundRect">
            <a:avLst>
              <a:gd name="adj" fmla="val 4425"/>
            </a:avLst>
          </a:prstGeom>
          <a:solidFill>
            <a:srgbClr val="3E90B1">
              <a:alpha val="69000"/>
            </a:srgbClr>
          </a:solidFill>
          <a:ln>
            <a:gradFill>
              <a:gsLst>
                <a:gs pos="44000">
                  <a:schemeClr val="accent1">
                    <a:lumMod val="5000"/>
                    <a:lumOff val="95000"/>
                  </a:schemeClr>
                </a:gs>
                <a:gs pos="64000">
                  <a:schemeClr val="accent1">
                    <a:lumMod val="45000"/>
                    <a:lumOff val="55000"/>
                  </a:schemeClr>
                </a:gs>
                <a:gs pos="0">
                  <a:srgbClr val="63ACC9"/>
                </a:gs>
                <a:gs pos="100000">
                  <a:srgbClr val="3E90B1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aphicFrame>
        <p:nvGraphicFramePr>
          <p:cNvPr id="10" name="柱状图">
            <a:extLst>
              <a:ext uri="{FF2B5EF4-FFF2-40B4-BE49-F238E27FC236}">
                <a16:creationId xmlns:a16="http://schemas.microsoft.com/office/drawing/2014/main" id="{BCFE73C7-A9E1-6227-0B06-2C8ABDFFF7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1223619"/>
              </p:ext>
            </p:extLst>
          </p:nvPr>
        </p:nvGraphicFramePr>
        <p:xfrm>
          <a:off x="6237703" y="1137749"/>
          <a:ext cx="5400676" cy="4984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5B756216-2462-5EE8-DA3C-52724E93E984}"/>
              </a:ext>
            </a:extLst>
          </p:cNvPr>
          <p:cNvSpPr txBox="1"/>
          <p:nvPr/>
        </p:nvSpPr>
        <p:spPr>
          <a:xfrm>
            <a:off x="695325" y="1082479"/>
            <a:ext cx="5684082" cy="4712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i="0" dirty="0">
                <a:solidFill>
                  <a:schemeClr val="bg1"/>
                </a:solidFill>
                <a:effectLst/>
                <a:latin typeface="+mn-ea"/>
              </a:rPr>
              <a:t>6G</a:t>
            </a:r>
            <a:r>
              <a:rPr lang="zh-CN" altLang="en-US" sz="2000" b="1" i="0" dirty="0">
                <a:solidFill>
                  <a:schemeClr val="bg1"/>
                </a:solidFill>
                <a:effectLst/>
                <a:latin typeface="+mn-ea"/>
              </a:rPr>
              <a:t>将深度融合物理世界、生物世界和数字世界</a:t>
            </a:r>
            <a:endParaRPr lang="en-US" altLang="zh-CN" sz="2000" b="1" i="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真正开启“万物智联”新时代，如智能制造、智慧城市、智慧交通等，</a:t>
            </a:r>
            <a:endParaRPr lang="en-US" altLang="zh-CN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同时也会改变人们的生活方式和工作方式。</a:t>
            </a:r>
            <a:endParaRPr lang="en-US" altLang="zh-CN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为人们提供更加便捷、高效、智能的生活和工作体验。</a:t>
            </a:r>
            <a:endParaRPr lang="en-US" altLang="zh-CN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推动数字经济的快速发展，促进产业升级和转型升级。</a:t>
            </a:r>
            <a:endParaRPr lang="en-US" altLang="zh-CN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加速数字化转型，提高社会生产力和社会福利水平，为人们创造更加美好的生活和工作环境。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B0E1D62-99F0-E3C2-4F8F-54D46160425F}"/>
              </a:ext>
            </a:extLst>
          </p:cNvPr>
          <p:cNvCxnSpPr>
            <a:cxnSpLocks/>
          </p:cNvCxnSpPr>
          <p:nvPr/>
        </p:nvCxnSpPr>
        <p:spPr>
          <a:xfrm>
            <a:off x="867603" y="5983396"/>
            <a:ext cx="126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979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EB88A68-F3C6-C835-C313-E57407733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2999"/>
          <a:stretch/>
        </p:blipFill>
        <p:spPr>
          <a:xfrm>
            <a:off x="-145143" y="3587750"/>
            <a:ext cx="12438743" cy="3422650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22" name="艺术字">
            <a:extLst>
              <a:ext uri="{FF2B5EF4-FFF2-40B4-BE49-F238E27FC236}">
                <a16:creationId xmlns:a16="http://schemas.microsoft.com/office/drawing/2014/main" id="{C2624617-2E58-B530-7AAE-238928C8F32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093929" y="2848416"/>
            <a:ext cx="4034971" cy="750975"/>
          </a:xfrm>
          <a:prstGeom prst="rect">
            <a:avLst/>
          </a:prstGeom>
          <a:noFill/>
          <a:effectLst/>
        </p:spPr>
        <p:txBody>
          <a:bodyPr wrap="square" lIns="256032" tIns="128016" rIns="256032" bIns="12801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gradFill>
                  <a:gsLst>
                    <a:gs pos="9000">
                      <a:srgbClr val="41AEC3"/>
                    </a:gs>
                    <a:gs pos="96000">
                      <a:prstClr val="white"/>
                    </a:gs>
                  </a:gsLst>
                  <a:lin ang="16200000" scaled="1"/>
                </a:gradFill>
                <a:effectLst>
                  <a:outerShdw blurRad="150572" sx="102000" sy="102000" algn="ctr" rotWithShape="0">
                    <a:prstClr val="black">
                      <a:alpha val="42000"/>
                    </a:prst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未来展望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rgbClr val="41AEC3"/>
                  </a:gs>
                  <a:gs pos="96000">
                    <a:prstClr val="white"/>
                  </a:gs>
                </a:gsLst>
                <a:lin ang="16200000" scaled="1"/>
              </a:gradFill>
              <a:effectLst>
                <a:outerShdw blurRad="150572" sx="102000" sy="102000" algn="ctr" rotWithShape="0">
                  <a:prstClr val="black">
                    <a:alpha val="42000"/>
                  </a:prstClr>
                </a:outerShdw>
              </a:effectLst>
              <a:uLnTx/>
              <a:uFillTx/>
              <a:latin typeface="+mj-ea"/>
              <a:ea typeface="+mj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9A58D25-D16F-9386-9AF8-BD58F30FBBF5}"/>
              </a:ext>
            </a:extLst>
          </p:cNvPr>
          <p:cNvSpPr/>
          <p:nvPr/>
        </p:nvSpPr>
        <p:spPr>
          <a:xfrm>
            <a:off x="3871401" y="2193159"/>
            <a:ext cx="16914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0"/>
                <a:gradFill>
                  <a:gsLst>
                    <a:gs pos="23000">
                      <a:srgbClr val="41AEC3"/>
                    </a:gs>
                    <a:gs pos="100000">
                      <a:prstClr val="white"/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0" lang="zh-CN" altLang="en-US" sz="9600" b="1" i="0" u="none" strike="noStrike" kern="1200" cap="none" spc="0" normalizeH="0" baseline="0" noProof="0" dirty="0">
              <a:ln w="0"/>
              <a:gradFill>
                <a:gsLst>
                  <a:gs pos="23000">
                    <a:srgbClr val="41AEC3"/>
                  </a:gs>
                  <a:gs pos="100000">
                    <a:prstClr val="white"/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8B300C9-1138-BBD4-83E1-8E8F6709ABD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6366294" y="2684988"/>
            <a:ext cx="584879" cy="0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67000">
                  <a:schemeClr val="accent1">
                    <a:lumMod val="45000"/>
                    <a:lumOff val="55000"/>
                  </a:schemeClr>
                </a:gs>
                <a:gs pos="0">
                  <a:srgbClr val="015DD4"/>
                </a:gs>
              </a:gsLst>
              <a:lin ang="5400000" scaled="1"/>
            </a:gradFill>
            <a:round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F271331-4EE3-7B36-DB1E-D9C4AC5E61EE}"/>
              </a:ext>
            </a:extLst>
          </p:cNvPr>
          <p:cNvSpPr/>
          <p:nvPr/>
        </p:nvSpPr>
        <p:spPr>
          <a:xfrm>
            <a:off x="6951173" y="2524959"/>
            <a:ext cx="1003300" cy="320057"/>
          </a:xfrm>
          <a:prstGeom prst="roundRect">
            <a:avLst>
              <a:gd name="adj" fmla="val 50000"/>
            </a:avLst>
          </a:prstGeom>
          <a:gradFill>
            <a:gsLst>
              <a:gs pos="27000">
                <a:srgbClr val="41AEC3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Part four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0876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87DE8FF-9B79-2882-CE79-A7684432E832}"/>
              </a:ext>
            </a:extLst>
          </p:cNvPr>
          <p:cNvSpPr/>
          <p:nvPr/>
        </p:nvSpPr>
        <p:spPr>
          <a:xfrm>
            <a:off x="-4137" y="2152800"/>
            <a:ext cx="12196137" cy="4740771"/>
          </a:xfrm>
          <a:custGeom>
            <a:avLst/>
            <a:gdLst>
              <a:gd name="connsiteX0" fmla="*/ 12192000 w 12192000"/>
              <a:gd name="connsiteY0" fmla="*/ 0 h 5451223"/>
              <a:gd name="connsiteX1" fmla="*/ 12192000 w 12192000"/>
              <a:gd name="connsiteY1" fmla="*/ 5451223 h 5451223"/>
              <a:gd name="connsiteX2" fmla="*/ 0 w 12192000"/>
              <a:gd name="connsiteY2" fmla="*/ 5451223 h 5451223"/>
              <a:gd name="connsiteX3" fmla="*/ 0 w 12192000"/>
              <a:gd name="connsiteY3" fmla="*/ 2744309 h 5451223"/>
              <a:gd name="connsiteX4" fmla="*/ 1146629 w 12192000"/>
              <a:gd name="connsiteY4" fmla="*/ 2932994 h 5451223"/>
              <a:gd name="connsiteX5" fmla="*/ 2438400 w 12192000"/>
              <a:gd name="connsiteY5" fmla="*/ 2845909 h 5451223"/>
              <a:gd name="connsiteX6" fmla="*/ 3701143 w 12192000"/>
              <a:gd name="connsiteY6" fmla="*/ 1902480 h 5451223"/>
              <a:gd name="connsiteX7" fmla="*/ 4746171 w 12192000"/>
              <a:gd name="connsiteY7" fmla="*/ 2062137 h 5451223"/>
              <a:gd name="connsiteX8" fmla="*/ 5573486 w 12192000"/>
              <a:gd name="connsiteY8" fmla="*/ 2294366 h 5451223"/>
              <a:gd name="connsiteX9" fmla="*/ 7184571 w 12192000"/>
              <a:gd name="connsiteY9" fmla="*/ 2207280 h 5451223"/>
              <a:gd name="connsiteX10" fmla="*/ 9434286 w 12192000"/>
              <a:gd name="connsiteY10" fmla="*/ 349452 h 5451223"/>
              <a:gd name="connsiteX11" fmla="*/ 10653486 w 12192000"/>
              <a:gd name="connsiteY11" fmla="*/ 349452 h 5451223"/>
              <a:gd name="connsiteX12" fmla="*/ 11887200 w 12192000"/>
              <a:gd name="connsiteY12" fmla="*/ 131737 h 5451223"/>
              <a:gd name="connsiteX13" fmla="*/ 12088926 w 12192000"/>
              <a:gd name="connsiteY13" fmla="*/ 57465 h 5451223"/>
              <a:gd name="connsiteX0-1" fmla="*/ 12192000 w 12192000"/>
              <a:gd name="connsiteY0-2" fmla="*/ 0 h 5451223"/>
              <a:gd name="connsiteX1-3" fmla="*/ 12192000 w 12192000"/>
              <a:gd name="connsiteY1-4" fmla="*/ 5451223 h 5451223"/>
              <a:gd name="connsiteX2-5" fmla="*/ 0 w 12192000"/>
              <a:gd name="connsiteY2-6" fmla="*/ 5451223 h 5451223"/>
              <a:gd name="connsiteX3-7" fmla="*/ 0 w 12192000"/>
              <a:gd name="connsiteY3-8" fmla="*/ 2744309 h 5451223"/>
              <a:gd name="connsiteX4-9" fmla="*/ 1146629 w 12192000"/>
              <a:gd name="connsiteY4-10" fmla="*/ 2932994 h 5451223"/>
              <a:gd name="connsiteX5-11" fmla="*/ 2438400 w 12192000"/>
              <a:gd name="connsiteY5-12" fmla="*/ 2845909 h 5451223"/>
              <a:gd name="connsiteX6-13" fmla="*/ 3701143 w 12192000"/>
              <a:gd name="connsiteY6-14" fmla="*/ 1902480 h 5451223"/>
              <a:gd name="connsiteX7-15" fmla="*/ 4746171 w 12192000"/>
              <a:gd name="connsiteY7-16" fmla="*/ 2062137 h 5451223"/>
              <a:gd name="connsiteX8-17" fmla="*/ 5573486 w 12192000"/>
              <a:gd name="connsiteY8-18" fmla="*/ 2294366 h 5451223"/>
              <a:gd name="connsiteX9-19" fmla="*/ 7184571 w 12192000"/>
              <a:gd name="connsiteY9-20" fmla="*/ 2207280 h 5451223"/>
              <a:gd name="connsiteX10-21" fmla="*/ 9434286 w 12192000"/>
              <a:gd name="connsiteY10-22" fmla="*/ 349452 h 5451223"/>
              <a:gd name="connsiteX11-23" fmla="*/ 10653486 w 12192000"/>
              <a:gd name="connsiteY11-24" fmla="*/ 349452 h 5451223"/>
              <a:gd name="connsiteX12-25" fmla="*/ 11563350 w 12192000"/>
              <a:gd name="connsiteY12-26" fmla="*/ 226689 h 5451223"/>
              <a:gd name="connsiteX13-27" fmla="*/ 12088926 w 12192000"/>
              <a:gd name="connsiteY13-28" fmla="*/ 57465 h 5451223"/>
              <a:gd name="connsiteX14" fmla="*/ 12192000 w 12192000"/>
              <a:gd name="connsiteY14" fmla="*/ 0 h 5451223"/>
              <a:gd name="connsiteX0-29" fmla="*/ 12192000 w 12192000"/>
              <a:gd name="connsiteY0-30" fmla="*/ 0 h 5451223"/>
              <a:gd name="connsiteX1-31" fmla="*/ 12192000 w 12192000"/>
              <a:gd name="connsiteY1-32" fmla="*/ 5451223 h 5451223"/>
              <a:gd name="connsiteX2-33" fmla="*/ 0 w 12192000"/>
              <a:gd name="connsiteY2-34" fmla="*/ 5451223 h 5451223"/>
              <a:gd name="connsiteX3-35" fmla="*/ 0 w 12192000"/>
              <a:gd name="connsiteY3-36" fmla="*/ 2744309 h 5451223"/>
              <a:gd name="connsiteX4-37" fmla="*/ 1146629 w 12192000"/>
              <a:gd name="connsiteY4-38" fmla="*/ 2932994 h 5451223"/>
              <a:gd name="connsiteX5-39" fmla="*/ 2438400 w 12192000"/>
              <a:gd name="connsiteY5-40" fmla="*/ 2845909 h 5451223"/>
              <a:gd name="connsiteX6-41" fmla="*/ 3701143 w 12192000"/>
              <a:gd name="connsiteY6-42" fmla="*/ 1902480 h 5451223"/>
              <a:gd name="connsiteX7-43" fmla="*/ 4746171 w 12192000"/>
              <a:gd name="connsiteY7-44" fmla="*/ 2062137 h 5451223"/>
              <a:gd name="connsiteX8-45" fmla="*/ 5573486 w 12192000"/>
              <a:gd name="connsiteY8-46" fmla="*/ 2294366 h 5451223"/>
              <a:gd name="connsiteX9-47" fmla="*/ 7184571 w 12192000"/>
              <a:gd name="connsiteY9-48" fmla="*/ 2207280 h 5451223"/>
              <a:gd name="connsiteX10-49" fmla="*/ 9434286 w 12192000"/>
              <a:gd name="connsiteY10-50" fmla="*/ 349452 h 5451223"/>
              <a:gd name="connsiteX11-51" fmla="*/ 10653486 w 12192000"/>
              <a:gd name="connsiteY11-52" fmla="*/ 349452 h 5451223"/>
              <a:gd name="connsiteX12-53" fmla="*/ 11563350 w 12192000"/>
              <a:gd name="connsiteY12-54" fmla="*/ 226689 h 5451223"/>
              <a:gd name="connsiteX13-55" fmla="*/ 12088926 w 12192000"/>
              <a:gd name="connsiteY13-56" fmla="*/ 57465 h 5451223"/>
              <a:gd name="connsiteX14-57" fmla="*/ 12192000 w 12192000"/>
              <a:gd name="connsiteY14-58" fmla="*/ 0 h 5451223"/>
              <a:gd name="connsiteX0-59" fmla="*/ 12192000 w 12192000"/>
              <a:gd name="connsiteY0-60" fmla="*/ 0 h 5451223"/>
              <a:gd name="connsiteX1-61" fmla="*/ 12192000 w 12192000"/>
              <a:gd name="connsiteY1-62" fmla="*/ 5451223 h 5451223"/>
              <a:gd name="connsiteX2-63" fmla="*/ 0 w 12192000"/>
              <a:gd name="connsiteY2-64" fmla="*/ 5451223 h 5451223"/>
              <a:gd name="connsiteX3-65" fmla="*/ 0 w 12192000"/>
              <a:gd name="connsiteY3-66" fmla="*/ 2744309 h 5451223"/>
              <a:gd name="connsiteX4-67" fmla="*/ 1146629 w 12192000"/>
              <a:gd name="connsiteY4-68" fmla="*/ 2932994 h 5451223"/>
              <a:gd name="connsiteX5-69" fmla="*/ 2438400 w 12192000"/>
              <a:gd name="connsiteY5-70" fmla="*/ 2845909 h 5451223"/>
              <a:gd name="connsiteX6-71" fmla="*/ 3701143 w 12192000"/>
              <a:gd name="connsiteY6-72" fmla="*/ 1902480 h 5451223"/>
              <a:gd name="connsiteX7-73" fmla="*/ 4746171 w 12192000"/>
              <a:gd name="connsiteY7-74" fmla="*/ 2062137 h 5451223"/>
              <a:gd name="connsiteX8-75" fmla="*/ 5573486 w 12192000"/>
              <a:gd name="connsiteY8-76" fmla="*/ 2294366 h 5451223"/>
              <a:gd name="connsiteX9-77" fmla="*/ 7184571 w 12192000"/>
              <a:gd name="connsiteY9-78" fmla="*/ 2207280 h 5451223"/>
              <a:gd name="connsiteX10-79" fmla="*/ 9434286 w 12192000"/>
              <a:gd name="connsiteY10-80" fmla="*/ 349452 h 5451223"/>
              <a:gd name="connsiteX11-81" fmla="*/ 10653486 w 12192000"/>
              <a:gd name="connsiteY11-82" fmla="*/ 349452 h 5451223"/>
              <a:gd name="connsiteX12-83" fmla="*/ 11563350 w 12192000"/>
              <a:gd name="connsiteY12-84" fmla="*/ 226689 h 5451223"/>
              <a:gd name="connsiteX13-85" fmla="*/ 12088926 w 12192000"/>
              <a:gd name="connsiteY13-86" fmla="*/ 57465 h 5451223"/>
              <a:gd name="connsiteX14-87" fmla="*/ 12192000 w 12192000"/>
              <a:gd name="connsiteY14-88" fmla="*/ 0 h 5451223"/>
              <a:gd name="connsiteX0-89" fmla="*/ 12192000 w 12192000"/>
              <a:gd name="connsiteY0-90" fmla="*/ 0 h 5451223"/>
              <a:gd name="connsiteX1-91" fmla="*/ 12192000 w 12192000"/>
              <a:gd name="connsiteY1-92" fmla="*/ 5451223 h 5451223"/>
              <a:gd name="connsiteX2-93" fmla="*/ 0 w 12192000"/>
              <a:gd name="connsiteY2-94" fmla="*/ 5451223 h 5451223"/>
              <a:gd name="connsiteX3-95" fmla="*/ 0 w 12192000"/>
              <a:gd name="connsiteY3-96" fmla="*/ 2744309 h 5451223"/>
              <a:gd name="connsiteX4-97" fmla="*/ 1146629 w 12192000"/>
              <a:gd name="connsiteY4-98" fmla="*/ 2932994 h 5451223"/>
              <a:gd name="connsiteX5-99" fmla="*/ 2438400 w 12192000"/>
              <a:gd name="connsiteY5-100" fmla="*/ 2845909 h 5451223"/>
              <a:gd name="connsiteX6-101" fmla="*/ 3701143 w 12192000"/>
              <a:gd name="connsiteY6-102" fmla="*/ 1902480 h 5451223"/>
              <a:gd name="connsiteX7-103" fmla="*/ 4746171 w 12192000"/>
              <a:gd name="connsiteY7-104" fmla="*/ 2062137 h 5451223"/>
              <a:gd name="connsiteX8-105" fmla="*/ 5573486 w 12192000"/>
              <a:gd name="connsiteY8-106" fmla="*/ 2294366 h 5451223"/>
              <a:gd name="connsiteX9-107" fmla="*/ 7184571 w 12192000"/>
              <a:gd name="connsiteY9-108" fmla="*/ 2207280 h 5451223"/>
              <a:gd name="connsiteX10-109" fmla="*/ 9434286 w 12192000"/>
              <a:gd name="connsiteY10-110" fmla="*/ 349452 h 5451223"/>
              <a:gd name="connsiteX11-111" fmla="*/ 10653486 w 12192000"/>
              <a:gd name="connsiteY11-112" fmla="*/ 349452 h 5451223"/>
              <a:gd name="connsiteX12-113" fmla="*/ 11563350 w 12192000"/>
              <a:gd name="connsiteY12-114" fmla="*/ 226689 h 5451223"/>
              <a:gd name="connsiteX13-115" fmla="*/ 12088926 w 12192000"/>
              <a:gd name="connsiteY13-116" fmla="*/ 57465 h 5451223"/>
              <a:gd name="connsiteX14-117" fmla="*/ 12192000 w 12192000"/>
              <a:gd name="connsiteY14-118" fmla="*/ 0 h 5451223"/>
              <a:gd name="connsiteX0-119" fmla="*/ 12192000 w 12192000"/>
              <a:gd name="connsiteY0-120" fmla="*/ 0 h 5451223"/>
              <a:gd name="connsiteX1-121" fmla="*/ 12192000 w 12192000"/>
              <a:gd name="connsiteY1-122" fmla="*/ 5451223 h 5451223"/>
              <a:gd name="connsiteX2-123" fmla="*/ 0 w 12192000"/>
              <a:gd name="connsiteY2-124" fmla="*/ 5451223 h 5451223"/>
              <a:gd name="connsiteX3-125" fmla="*/ 0 w 12192000"/>
              <a:gd name="connsiteY3-126" fmla="*/ 2744309 h 5451223"/>
              <a:gd name="connsiteX4-127" fmla="*/ 1146629 w 12192000"/>
              <a:gd name="connsiteY4-128" fmla="*/ 2932994 h 5451223"/>
              <a:gd name="connsiteX5-129" fmla="*/ 2438400 w 12192000"/>
              <a:gd name="connsiteY5-130" fmla="*/ 2845909 h 5451223"/>
              <a:gd name="connsiteX6-131" fmla="*/ 3701143 w 12192000"/>
              <a:gd name="connsiteY6-132" fmla="*/ 1902480 h 5451223"/>
              <a:gd name="connsiteX7-133" fmla="*/ 4746171 w 12192000"/>
              <a:gd name="connsiteY7-134" fmla="*/ 2062137 h 5451223"/>
              <a:gd name="connsiteX8-135" fmla="*/ 5573486 w 12192000"/>
              <a:gd name="connsiteY8-136" fmla="*/ 2294366 h 5451223"/>
              <a:gd name="connsiteX9-137" fmla="*/ 7184571 w 12192000"/>
              <a:gd name="connsiteY9-138" fmla="*/ 2207280 h 5451223"/>
              <a:gd name="connsiteX10-139" fmla="*/ 9434286 w 12192000"/>
              <a:gd name="connsiteY10-140" fmla="*/ 349452 h 5451223"/>
              <a:gd name="connsiteX11-141" fmla="*/ 10653486 w 12192000"/>
              <a:gd name="connsiteY11-142" fmla="*/ 349452 h 5451223"/>
              <a:gd name="connsiteX12-143" fmla="*/ 11563350 w 12192000"/>
              <a:gd name="connsiteY12-144" fmla="*/ 226689 h 5451223"/>
              <a:gd name="connsiteX13-145" fmla="*/ 12088926 w 12192000"/>
              <a:gd name="connsiteY13-146" fmla="*/ 57465 h 5451223"/>
              <a:gd name="connsiteX14-147" fmla="*/ 12192000 w 12192000"/>
              <a:gd name="connsiteY14-148" fmla="*/ 0 h 5451223"/>
              <a:gd name="connsiteX0-149" fmla="*/ 12192000 w 12192000"/>
              <a:gd name="connsiteY0-150" fmla="*/ 0 h 5451223"/>
              <a:gd name="connsiteX1-151" fmla="*/ 12192000 w 12192000"/>
              <a:gd name="connsiteY1-152" fmla="*/ 5451223 h 5451223"/>
              <a:gd name="connsiteX2-153" fmla="*/ 0 w 12192000"/>
              <a:gd name="connsiteY2-154" fmla="*/ 5451223 h 5451223"/>
              <a:gd name="connsiteX3-155" fmla="*/ 0 w 12192000"/>
              <a:gd name="connsiteY3-156" fmla="*/ 2744309 h 5451223"/>
              <a:gd name="connsiteX4-157" fmla="*/ 1146629 w 12192000"/>
              <a:gd name="connsiteY4-158" fmla="*/ 2932994 h 5451223"/>
              <a:gd name="connsiteX5-159" fmla="*/ 2438400 w 12192000"/>
              <a:gd name="connsiteY5-160" fmla="*/ 2845909 h 5451223"/>
              <a:gd name="connsiteX6-161" fmla="*/ 3701143 w 12192000"/>
              <a:gd name="connsiteY6-162" fmla="*/ 1902480 h 5451223"/>
              <a:gd name="connsiteX7-163" fmla="*/ 4663621 w 12192000"/>
              <a:gd name="connsiteY7-164" fmla="*/ 2034003 h 5451223"/>
              <a:gd name="connsiteX8-165" fmla="*/ 5573486 w 12192000"/>
              <a:gd name="connsiteY8-166" fmla="*/ 2294366 h 5451223"/>
              <a:gd name="connsiteX9-167" fmla="*/ 7184571 w 12192000"/>
              <a:gd name="connsiteY9-168" fmla="*/ 2207280 h 5451223"/>
              <a:gd name="connsiteX10-169" fmla="*/ 9434286 w 12192000"/>
              <a:gd name="connsiteY10-170" fmla="*/ 349452 h 5451223"/>
              <a:gd name="connsiteX11-171" fmla="*/ 10653486 w 12192000"/>
              <a:gd name="connsiteY11-172" fmla="*/ 349452 h 5451223"/>
              <a:gd name="connsiteX12-173" fmla="*/ 11563350 w 12192000"/>
              <a:gd name="connsiteY12-174" fmla="*/ 226689 h 5451223"/>
              <a:gd name="connsiteX13-175" fmla="*/ 12088926 w 12192000"/>
              <a:gd name="connsiteY13-176" fmla="*/ 57465 h 5451223"/>
              <a:gd name="connsiteX14-177" fmla="*/ 12192000 w 12192000"/>
              <a:gd name="connsiteY14-178" fmla="*/ 0 h 5451223"/>
              <a:gd name="connsiteX0-179" fmla="*/ 12192000 w 12192000"/>
              <a:gd name="connsiteY0-180" fmla="*/ 0 h 5451223"/>
              <a:gd name="connsiteX1-181" fmla="*/ 12192000 w 12192000"/>
              <a:gd name="connsiteY1-182" fmla="*/ 5451223 h 5451223"/>
              <a:gd name="connsiteX2-183" fmla="*/ 0 w 12192000"/>
              <a:gd name="connsiteY2-184" fmla="*/ 5451223 h 5451223"/>
              <a:gd name="connsiteX3-185" fmla="*/ 0 w 12192000"/>
              <a:gd name="connsiteY3-186" fmla="*/ 2744309 h 5451223"/>
              <a:gd name="connsiteX4-187" fmla="*/ 1146629 w 12192000"/>
              <a:gd name="connsiteY4-188" fmla="*/ 2932994 h 5451223"/>
              <a:gd name="connsiteX5-189" fmla="*/ 2438400 w 12192000"/>
              <a:gd name="connsiteY5-190" fmla="*/ 2845909 h 5451223"/>
              <a:gd name="connsiteX6-191" fmla="*/ 3701143 w 12192000"/>
              <a:gd name="connsiteY6-192" fmla="*/ 1902480 h 5451223"/>
              <a:gd name="connsiteX7-193" fmla="*/ 4663621 w 12192000"/>
              <a:gd name="connsiteY7-194" fmla="*/ 2034003 h 5451223"/>
              <a:gd name="connsiteX8-195" fmla="*/ 5573486 w 12192000"/>
              <a:gd name="connsiteY8-196" fmla="*/ 2294366 h 5451223"/>
              <a:gd name="connsiteX9-197" fmla="*/ 7184571 w 12192000"/>
              <a:gd name="connsiteY9-198" fmla="*/ 2207280 h 5451223"/>
              <a:gd name="connsiteX10-199" fmla="*/ 9434286 w 12192000"/>
              <a:gd name="connsiteY10-200" fmla="*/ 349452 h 5451223"/>
              <a:gd name="connsiteX11-201" fmla="*/ 10653486 w 12192000"/>
              <a:gd name="connsiteY11-202" fmla="*/ 349452 h 5451223"/>
              <a:gd name="connsiteX12-203" fmla="*/ 11563350 w 12192000"/>
              <a:gd name="connsiteY12-204" fmla="*/ 226689 h 5451223"/>
              <a:gd name="connsiteX13-205" fmla="*/ 12088926 w 12192000"/>
              <a:gd name="connsiteY13-206" fmla="*/ 57465 h 5451223"/>
              <a:gd name="connsiteX14-207" fmla="*/ 12192000 w 12192000"/>
              <a:gd name="connsiteY14-208" fmla="*/ 0 h 5451223"/>
              <a:gd name="connsiteX0-209" fmla="*/ 12192000 w 12192000"/>
              <a:gd name="connsiteY0-210" fmla="*/ 0 h 5451223"/>
              <a:gd name="connsiteX1-211" fmla="*/ 12192000 w 12192000"/>
              <a:gd name="connsiteY1-212" fmla="*/ 5451223 h 5451223"/>
              <a:gd name="connsiteX2-213" fmla="*/ 0 w 12192000"/>
              <a:gd name="connsiteY2-214" fmla="*/ 5451223 h 5451223"/>
              <a:gd name="connsiteX3-215" fmla="*/ 0 w 12192000"/>
              <a:gd name="connsiteY3-216" fmla="*/ 2744309 h 5451223"/>
              <a:gd name="connsiteX4-217" fmla="*/ 1146629 w 12192000"/>
              <a:gd name="connsiteY4-218" fmla="*/ 2932994 h 5451223"/>
              <a:gd name="connsiteX5-219" fmla="*/ 2438400 w 12192000"/>
              <a:gd name="connsiteY5-220" fmla="*/ 2845909 h 5451223"/>
              <a:gd name="connsiteX6-221" fmla="*/ 3701143 w 12192000"/>
              <a:gd name="connsiteY6-222" fmla="*/ 1902480 h 5451223"/>
              <a:gd name="connsiteX7-223" fmla="*/ 4663621 w 12192000"/>
              <a:gd name="connsiteY7-224" fmla="*/ 2034003 h 5451223"/>
              <a:gd name="connsiteX8-225" fmla="*/ 5573486 w 12192000"/>
              <a:gd name="connsiteY8-226" fmla="*/ 2294366 h 5451223"/>
              <a:gd name="connsiteX9-227" fmla="*/ 7184571 w 12192000"/>
              <a:gd name="connsiteY9-228" fmla="*/ 2207280 h 5451223"/>
              <a:gd name="connsiteX10-229" fmla="*/ 9434286 w 12192000"/>
              <a:gd name="connsiteY10-230" fmla="*/ 349452 h 5451223"/>
              <a:gd name="connsiteX11-231" fmla="*/ 10653486 w 12192000"/>
              <a:gd name="connsiteY11-232" fmla="*/ 349452 h 5451223"/>
              <a:gd name="connsiteX12-233" fmla="*/ 11563350 w 12192000"/>
              <a:gd name="connsiteY12-234" fmla="*/ 226689 h 5451223"/>
              <a:gd name="connsiteX13-235" fmla="*/ 12088926 w 12192000"/>
              <a:gd name="connsiteY13-236" fmla="*/ 57465 h 5451223"/>
              <a:gd name="connsiteX14-237" fmla="*/ 12192000 w 12192000"/>
              <a:gd name="connsiteY14-238" fmla="*/ 0 h 5451223"/>
              <a:gd name="connsiteX0" fmla="*/ 12192000 w 12192000"/>
              <a:gd name="connsiteY0" fmla="*/ 0 h 5451223"/>
              <a:gd name="connsiteX1" fmla="*/ 12192000 w 12192000"/>
              <a:gd name="connsiteY1" fmla="*/ 5451223 h 5451223"/>
              <a:gd name="connsiteX2" fmla="*/ 0 w 12192000"/>
              <a:gd name="connsiteY2" fmla="*/ 5451223 h 5451223"/>
              <a:gd name="connsiteX3" fmla="*/ 0 w 12192000"/>
              <a:gd name="connsiteY3" fmla="*/ 2744309 h 5451223"/>
              <a:gd name="connsiteX4" fmla="*/ 1146629 w 12192000"/>
              <a:gd name="connsiteY4" fmla="*/ 2932994 h 5451223"/>
              <a:gd name="connsiteX5" fmla="*/ 2438400 w 12192000"/>
              <a:gd name="connsiteY5" fmla="*/ 2845909 h 5451223"/>
              <a:gd name="connsiteX6" fmla="*/ 3701143 w 12192000"/>
              <a:gd name="connsiteY6" fmla="*/ 1902480 h 5451223"/>
              <a:gd name="connsiteX7" fmla="*/ 4663621 w 12192000"/>
              <a:gd name="connsiteY7" fmla="*/ 2034003 h 5451223"/>
              <a:gd name="connsiteX8" fmla="*/ 5573486 w 12192000"/>
              <a:gd name="connsiteY8" fmla="*/ 2294366 h 5451223"/>
              <a:gd name="connsiteX9" fmla="*/ 7184571 w 12192000"/>
              <a:gd name="connsiteY9" fmla="*/ 2207280 h 5451223"/>
              <a:gd name="connsiteX10" fmla="*/ 9585511 w 12192000"/>
              <a:gd name="connsiteY10" fmla="*/ 698438 h 5451223"/>
              <a:gd name="connsiteX11" fmla="*/ 10653486 w 12192000"/>
              <a:gd name="connsiteY11" fmla="*/ 349452 h 5451223"/>
              <a:gd name="connsiteX12" fmla="*/ 11563350 w 12192000"/>
              <a:gd name="connsiteY12" fmla="*/ 226689 h 5451223"/>
              <a:gd name="connsiteX13" fmla="*/ 12088926 w 12192000"/>
              <a:gd name="connsiteY13" fmla="*/ 57465 h 5451223"/>
              <a:gd name="connsiteX14" fmla="*/ 12192000 w 12192000"/>
              <a:gd name="connsiteY14" fmla="*/ 0 h 5451223"/>
              <a:gd name="connsiteX0" fmla="*/ 12192000 w 12192000"/>
              <a:gd name="connsiteY0" fmla="*/ 0 h 5451223"/>
              <a:gd name="connsiteX1" fmla="*/ 12192000 w 12192000"/>
              <a:gd name="connsiteY1" fmla="*/ 5451223 h 5451223"/>
              <a:gd name="connsiteX2" fmla="*/ 0 w 12192000"/>
              <a:gd name="connsiteY2" fmla="*/ 5451223 h 5451223"/>
              <a:gd name="connsiteX3" fmla="*/ 0 w 12192000"/>
              <a:gd name="connsiteY3" fmla="*/ 2744309 h 5451223"/>
              <a:gd name="connsiteX4" fmla="*/ 1146629 w 12192000"/>
              <a:gd name="connsiteY4" fmla="*/ 2932994 h 5451223"/>
              <a:gd name="connsiteX5" fmla="*/ 2438400 w 12192000"/>
              <a:gd name="connsiteY5" fmla="*/ 2845909 h 5451223"/>
              <a:gd name="connsiteX6" fmla="*/ 3835564 w 12192000"/>
              <a:gd name="connsiteY6" fmla="*/ 2049422 h 5451223"/>
              <a:gd name="connsiteX7" fmla="*/ 4663621 w 12192000"/>
              <a:gd name="connsiteY7" fmla="*/ 2034003 h 5451223"/>
              <a:gd name="connsiteX8" fmla="*/ 5573486 w 12192000"/>
              <a:gd name="connsiteY8" fmla="*/ 2294366 h 5451223"/>
              <a:gd name="connsiteX9" fmla="*/ 7184571 w 12192000"/>
              <a:gd name="connsiteY9" fmla="*/ 2207280 h 5451223"/>
              <a:gd name="connsiteX10" fmla="*/ 9585511 w 12192000"/>
              <a:gd name="connsiteY10" fmla="*/ 698438 h 5451223"/>
              <a:gd name="connsiteX11" fmla="*/ 10653486 w 12192000"/>
              <a:gd name="connsiteY11" fmla="*/ 349452 h 5451223"/>
              <a:gd name="connsiteX12" fmla="*/ 11563350 w 12192000"/>
              <a:gd name="connsiteY12" fmla="*/ 226689 h 5451223"/>
              <a:gd name="connsiteX13" fmla="*/ 12088926 w 12192000"/>
              <a:gd name="connsiteY13" fmla="*/ 57465 h 5451223"/>
              <a:gd name="connsiteX14" fmla="*/ 12192000 w 12192000"/>
              <a:gd name="connsiteY14" fmla="*/ 0 h 5451223"/>
              <a:gd name="connsiteX0" fmla="*/ 12192000 w 12192000"/>
              <a:gd name="connsiteY0" fmla="*/ 0 h 5451223"/>
              <a:gd name="connsiteX1" fmla="*/ 12192000 w 12192000"/>
              <a:gd name="connsiteY1" fmla="*/ 5451223 h 5451223"/>
              <a:gd name="connsiteX2" fmla="*/ 0 w 12192000"/>
              <a:gd name="connsiteY2" fmla="*/ 5451223 h 5451223"/>
              <a:gd name="connsiteX3" fmla="*/ 0 w 12192000"/>
              <a:gd name="connsiteY3" fmla="*/ 2744309 h 5451223"/>
              <a:gd name="connsiteX4" fmla="*/ 1146629 w 12192000"/>
              <a:gd name="connsiteY4" fmla="*/ 2932994 h 5451223"/>
              <a:gd name="connsiteX5" fmla="*/ 2438400 w 12192000"/>
              <a:gd name="connsiteY5" fmla="*/ 2845909 h 5451223"/>
              <a:gd name="connsiteX6" fmla="*/ 3835564 w 12192000"/>
              <a:gd name="connsiteY6" fmla="*/ 2049422 h 5451223"/>
              <a:gd name="connsiteX7" fmla="*/ 4663621 w 12192000"/>
              <a:gd name="connsiteY7" fmla="*/ 2034003 h 5451223"/>
              <a:gd name="connsiteX8" fmla="*/ 5573486 w 12192000"/>
              <a:gd name="connsiteY8" fmla="*/ 2294366 h 5451223"/>
              <a:gd name="connsiteX9" fmla="*/ 7184571 w 12192000"/>
              <a:gd name="connsiteY9" fmla="*/ 2207280 h 5451223"/>
              <a:gd name="connsiteX10" fmla="*/ 9585511 w 12192000"/>
              <a:gd name="connsiteY10" fmla="*/ 698438 h 5451223"/>
              <a:gd name="connsiteX11" fmla="*/ 10653486 w 12192000"/>
              <a:gd name="connsiteY11" fmla="*/ 349452 h 5451223"/>
              <a:gd name="connsiteX12" fmla="*/ 11563350 w 12192000"/>
              <a:gd name="connsiteY12" fmla="*/ 226689 h 5451223"/>
              <a:gd name="connsiteX13" fmla="*/ 12088926 w 12192000"/>
              <a:gd name="connsiteY13" fmla="*/ 57465 h 5451223"/>
              <a:gd name="connsiteX14" fmla="*/ 12192000 w 12192000"/>
              <a:gd name="connsiteY14" fmla="*/ 0 h 5451223"/>
              <a:gd name="connsiteX0" fmla="*/ 12192000 w 12192000"/>
              <a:gd name="connsiteY0" fmla="*/ 0 h 5451223"/>
              <a:gd name="connsiteX1" fmla="*/ 12192000 w 12192000"/>
              <a:gd name="connsiteY1" fmla="*/ 5451223 h 5451223"/>
              <a:gd name="connsiteX2" fmla="*/ 0 w 12192000"/>
              <a:gd name="connsiteY2" fmla="*/ 5451223 h 5451223"/>
              <a:gd name="connsiteX3" fmla="*/ 0 w 12192000"/>
              <a:gd name="connsiteY3" fmla="*/ 2744309 h 5451223"/>
              <a:gd name="connsiteX4" fmla="*/ 1146629 w 12192000"/>
              <a:gd name="connsiteY4" fmla="*/ 2932994 h 5451223"/>
              <a:gd name="connsiteX5" fmla="*/ 2438400 w 12192000"/>
              <a:gd name="connsiteY5" fmla="*/ 2845909 h 5451223"/>
              <a:gd name="connsiteX6" fmla="*/ 3835564 w 12192000"/>
              <a:gd name="connsiteY6" fmla="*/ 2049422 h 5451223"/>
              <a:gd name="connsiteX7" fmla="*/ 4663621 w 12192000"/>
              <a:gd name="connsiteY7" fmla="*/ 2034003 h 5451223"/>
              <a:gd name="connsiteX8" fmla="*/ 5573486 w 12192000"/>
              <a:gd name="connsiteY8" fmla="*/ 2294366 h 5451223"/>
              <a:gd name="connsiteX9" fmla="*/ 7184571 w 12192000"/>
              <a:gd name="connsiteY9" fmla="*/ 2207280 h 5451223"/>
              <a:gd name="connsiteX10" fmla="*/ 9585511 w 12192000"/>
              <a:gd name="connsiteY10" fmla="*/ 698438 h 5451223"/>
              <a:gd name="connsiteX11" fmla="*/ 10922331 w 12192000"/>
              <a:gd name="connsiteY11" fmla="*/ 735174 h 5451223"/>
              <a:gd name="connsiteX12" fmla="*/ 11563350 w 12192000"/>
              <a:gd name="connsiteY12" fmla="*/ 226689 h 5451223"/>
              <a:gd name="connsiteX13" fmla="*/ 12088926 w 12192000"/>
              <a:gd name="connsiteY13" fmla="*/ 57465 h 5451223"/>
              <a:gd name="connsiteX14" fmla="*/ 12192000 w 12192000"/>
              <a:gd name="connsiteY14" fmla="*/ 0 h 5451223"/>
              <a:gd name="connsiteX0" fmla="*/ 12192000 w 12192000"/>
              <a:gd name="connsiteY0" fmla="*/ 0 h 5451223"/>
              <a:gd name="connsiteX1" fmla="*/ 12192000 w 12192000"/>
              <a:gd name="connsiteY1" fmla="*/ 5451223 h 5451223"/>
              <a:gd name="connsiteX2" fmla="*/ 0 w 12192000"/>
              <a:gd name="connsiteY2" fmla="*/ 5451223 h 5451223"/>
              <a:gd name="connsiteX3" fmla="*/ 0 w 12192000"/>
              <a:gd name="connsiteY3" fmla="*/ 2744309 h 5451223"/>
              <a:gd name="connsiteX4" fmla="*/ 1146629 w 12192000"/>
              <a:gd name="connsiteY4" fmla="*/ 2932994 h 5451223"/>
              <a:gd name="connsiteX5" fmla="*/ 2438400 w 12192000"/>
              <a:gd name="connsiteY5" fmla="*/ 2845909 h 5451223"/>
              <a:gd name="connsiteX6" fmla="*/ 3835564 w 12192000"/>
              <a:gd name="connsiteY6" fmla="*/ 2049422 h 5451223"/>
              <a:gd name="connsiteX7" fmla="*/ 4663621 w 12192000"/>
              <a:gd name="connsiteY7" fmla="*/ 2034003 h 5451223"/>
              <a:gd name="connsiteX8" fmla="*/ 5573486 w 12192000"/>
              <a:gd name="connsiteY8" fmla="*/ 2294366 h 5451223"/>
              <a:gd name="connsiteX9" fmla="*/ 7184571 w 12192000"/>
              <a:gd name="connsiteY9" fmla="*/ 2207280 h 5451223"/>
              <a:gd name="connsiteX10" fmla="*/ 9585511 w 12192000"/>
              <a:gd name="connsiteY10" fmla="*/ 698438 h 5451223"/>
              <a:gd name="connsiteX11" fmla="*/ 10922331 w 12192000"/>
              <a:gd name="connsiteY11" fmla="*/ 735174 h 5451223"/>
              <a:gd name="connsiteX12" fmla="*/ 11647364 w 12192000"/>
              <a:gd name="connsiteY12" fmla="*/ 538941 h 5451223"/>
              <a:gd name="connsiteX13" fmla="*/ 12088926 w 12192000"/>
              <a:gd name="connsiteY13" fmla="*/ 57465 h 5451223"/>
              <a:gd name="connsiteX14" fmla="*/ 12192000 w 12192000"/>
              <a:gd name="connsiteY14" fmla="*/ 0 h 5451223"/>
              <a:gd name="connsiteX0" fmla="*/ 12192000 w 12206545"/>
              <a:gd name="connsiteY0" fmla="*/ 0 h 5451223"/>
              <a:gd name="connsiteX1" fmla="*/ 12192000 w 12206545"/>
              <a:gd name="connsiteY1" fmla="*/ 5451223 h 5451223"/>
              <a:gd name="connsiteX2" fmla="*/ 0 w 12206545"/>
              <a:gd name="connsiteY2" fmla="*/ 5451223 h 5451223"/>
              <a:gd name="connsiteX3" fmla="*/ 0 w 12206545"/>
              <a:gd name="connsiteY3" fmla="*/ 2744309 h 5451223"/>
              <a:gd name="connsiteX4" fmla="*/ 1146629 w 12206545"/>
              <a:gd name="connsiteY4" fmla="*/ 2932994 h 5451223"/>
              <a:gd name="connsiteX5" fmla="*/ 2438400 w 12206545"/>
              <a:gd name="connsiteY5" fmla="*/ 2845909 h 5451223"/>
              <a:gd name="connsiteX6" fmla="*/ 3835564 w 12206545"/>
              <a:gd name="connsiteY6" fmla="*/ 2049422 h 5451223"/>
              <a:gd name="connsiteX7" fmla="*/ 4663621 w 12206545"/>
              <a:gd name="connsiteY7" fmla="*/ 2034003 h 5451223"/>
              <a:gd name="connsiteX8" fmla="*/ 5573486 w 12206545"/>
              <a:gd name="connsiteY8" fmla="*/ 2294366 h 5451223"/>
              <a:gd name="connsiteX9" fmla="*/ 7184571 w 12206545"/>
              <a:gd name="connsiteY9" fmla="*/ 2207280 h 5451223"/>
              <a:gd name="connsiteX10" fmla="*/ 9585511 w 12206545"/>
              <a:gd name="connsiteY10" fmla="*/ 698438 h 5451223"/>
              <a:gd name="connsiteX11" fmla="*/ 10922331 w 12206545"/>
              <a:gd name="connsiteY11" fmla="*/ 735174 h 5451223"/>
              <a:gd name="connsiteX12" fmla="*/ 11647364 w 12206545"/>
              <a:gd name="connsiteY12" fmla="*/ 538941 h 5451223"/>
              <a:gd name="connsiteX13" fmla="*/ 12206545 w 12206545"/>
              <a:gd name="connsiteY13" fmla="*/ 222774 h 5451223"/>
              <a:gd name="connsiteX14" fmla="*/ 12192000 w 12206545"/>
              <a:gd name="connsiteY14" fmla="*/ 0 h 5451223"/>
              <a:gd name="connsiteX0" fmla="*/ 12276013 w 12276013"/>
              <a:gd name="connsiteY0" fmla="*/ 0 h 5432855"/>
              <a:gd name="connsiteX1" fmla="*/ 12192000 w 12276013"/>
              <a:gd name="connsiteY1" fmla="*/ 5432855 h 5432855"/>
              <a:gd name="connsiteX2" fmla="*/ 0 w 12276013"/>
              <a:gd name="connsiteY2" fmla="*/ 5432855 h 5432855"/>
              <a:gd name="connsiteX3" fmla="*/ 0 w 12276013"/>
              <a:gd name="connsiteY3" fmla="*/ 2725941 h 5432855"/>
              <a:gd name="connsiteX4" fmla="*/ 1146629 w 12276013"/>
              <a:gd name="connsiteY4" fmla="*/ 2914626 h 5432855"/>
              <a:gd name="connsiteX5" fmla="*/ 2438400 w 12276013"/>
              <a:gd name="connsiteY5" fmla="*/ 2827541 h 5432855"/>
              <a:gd name="connsiteX6" fmla="*/ 3835564 w 12276013"/>
              <a:gd name="connsiteY6" fmla="*/ 2031054 h 5432855"/>
              <a:gd name="connsiteX7" fmla="*/ 4663621 w 12276013"/>
              <a:gd name="connsiteY7" fmla="*/ 2015635 h 5432855"/>
              <a:gd name="connsiteX8" fmla="*/ 5573486 w 12276013"/>
              <a:gd name="connsiteY8" fmla="*/ 2275998 h 5432855"/>
              <a:gd name="connsiteX9" fmla="*/ 7184571 w 12276013"/>
              <a:gd name="connsiteY9" fmla="*/ 2188912 h 5432855"/>
              <a:gd name="connsiteX10" fmla="*/ 9585511 w 12276013"/>
              <a:gd name="connsiteY10" fmla="*/ 680070 h 5432855"/>
              <a:gd name="connsiteX11" fmla="*/ 10922331 w 12276013"/>
              <a:gd name="connsiteY11" fmla="*/ 716806 h 5432855"/>
              <a:gd name="connsiteX12" fmla="*/ 11647364 w 12276013"/>
              <a:gd name="connsiteY12" fmla="*/ 520573 h 5432855"/>
              <a:gd name="connsiteX13" fmla="*/ 12206545 w 12276013"/>
              <a:gd name="connsiteY13" fmla="*/ 204406 h 5432855"/>
              <a:gd name="connsiteX14" fmla="*/ 12276013 w 12276013"/>
              <a:gd name="connsiteY14" fmla="*/ 0 h 5432855"/>
              <a:gd name="connsiteX0" fmla="*/ 12276013 w 12276013"/>
              <a:gd name="connsiteY0" fmla="*/ 280867 h 5713722"/>
              <a:gd name="connsiteX1" fmla="*/ 12192000 w 12276013"/>
              <a:gd name="connsiteY1" fmla="*/ 5713722 h 5713722"/>
              <a:gd name="connsiteX2" fmla="*/ 0 w 12276013"/>
              <a:gd name="connsiteY2" fmla="*/ 5713722 h 5713722"/>
              <a:gd name="connsiteX3" fmla="*/ 0 w 12276013"/>
              <a:gd name="connsiteY3" fmla="*/ 3006808 h 5713722"/>
              <a:gd name="connsiteX4" fmla="*/ 1146629 w 12276013"/>
              <a:gd name="connsiteY4" fmla="*/ 3195493 h 5713722"/>
              <a:gd name="connsiteX5" fmla="*/ 2438400 w 12276013"/>
              <a:gd name="connsiteY5" fmla="*/ 3108408 h 5713722"/>
              <a:gd name="connsiteX6" fmla="*/ 3835564 w 12276013"/>
              <a:gd name="connsiteY6" fmla="*/ 2311921 h 5713722"/>
              <a:gd name="connsiteX7" fmla="*/ 4663621 w 12276013"/>
              <a:gd name="connsiteY7" fmla="*/ 2296502 h 5713722"/>
              <a:gd name="connsiteX8" fmla="*/ 5573486 w 12276013"/>
              <a:gd name="connsiteY8" fmla="*/ 2556865 h 5713722"/>
              <a:gd name="connsiteX9" fmla="*/ 7184571 w 12276013"/>
              <a:gd name="connsiteY9" fmla="*/ 2469779 h 5713722"/>
              <a:gd name="connsiteX10" fmla="*/ 9585511 w 12276013"/>
              <a:gd name="connsiteY10" fmla="*/ 960937 h 5713722"/>
              <a:gd name="connsiteX11" fmla="*/ 10922331 w 12276013"/>
              <a:gd name="connsiteY11" fmla="*/ 997673 h 5713722"/>
              <a:gd name="connsiteX12" fmla="*/ 11647364 w 12276013"/>
              <a:gd name="connsiteY12" fmla="*/ 801440 h 5713722"/>
              <a:gd name="connsiteX13" fmla="*/ 12276013 w 12276013"/>
              <a:gd name="connsiteY13" fmla="*/ 280867 h 5713722"/>
              <a:gd name="connsiteX0" fmla="*/ 12326422 w 12326422"/>
              <a:gd name="connsiteY0" fmla="*/ 280867 h 5713722"/>
              <a:gd name="connsiteX1" fmla="*/ 12192000 w 12326422"/>
              <a:gd name="connsiteY1" fmla="*/ 5713722 h 5713722"/>
              <a:gd name="connsiteX2" fmla="*/ 0 w 12326422"/>
              <a:gd name="connsiteY2" fmla="*/ 5713722 h 5713722"/>
              <a:gd name="connsiteX3" fmla="*/ 0 w 12326422"/>
              <a:gd name="connsiteY3" fmla="*/ 3006808 h 5713722"/>
              <a:gd name="connsiteX4" fmla="*/ 1146629 w 12326422"/>
              <a:gd name="connsiteY4" fmla="*/ 3195493 h 5713722"/>
              <a:gd name="connsiteX5" fmla="*/ 2438400 w 12326422"/>
              <a:gd name="connsiteY5" fmla="*/ 3108408 h 5713722"/>
              <a:gd name="connsiteX6" fmla="*/ 3835564 w 12326422"/>
              <a:gd name="connsiteY6" fmla="*/ 2311921 h 5713722"/>
              <a:gd name="connsiteX7" fmla="*/ 4663621 w 12326422"/>
              <a:gd name="connsiteY7" fmla="*/ 2296502 h 5713722"/>
              <a:gd name="connsiteX8" fmla="*/ 5573486 w 12326422"/>
              <a:gd name="connsiteY8" fmla="*/ 2556865 h 5713722"/>
              <a:gd name="connsiteX9" fmla="*/ 7184571 w 12326422"/>
              <a:gd name="connsiteY9" fmla="*/ 2469779 h 5713722"/>
              <a:gd name="connsiteX10" fmla="*/ 9585511 w 12326422"/>
              <a:gd name="connsiteY10" fmla="*/ 960937 h 5713722"/>
              <a:gd name="connsiteX11" fmla="*/ 10922331 w 12326422"/>
              <a:gd name="connsiteY11" fmla="*/ 997673 h 5713722"/>
              <a:gd name="connsiteX12" fmla="*/ 11647364 w 12326422"/>
              <a:gd name="connsiteY12" fmla="*/ 801440 h 5713722"/>
              <a:gd name="connsiteX13" fmla="*/ 12326422 w 12326422"/>
              <a:gd name="connsiteY13" fmla="*/ 280867 h 5713722"/>
              <a:gd name="connsiteX0" fmla="*/ 12326422 w 12326422"/>
              <a:gd name="connsiteY0" fmla="*/ 0 h 5432855"/>
              <a:gd name="connsiteX1" fmla="*/ 12192000 w 12326422"/>
              <a:gd name="connsiteY1" fmla="*/ 5432855 h 5432855"/>
              <a:gd name="connsiteX2" fmla="*/ 0 w 12326422"/>
              <a:gd name="connsiteY2" fmla="*/ 5432855 h 5432855"/>
              <a:gd name="connsiteX3" fmla="*/ 0 w 12326422"/>
              <a:gd name="connsiteY3" fmla="*/ 2725941 h 5432855"/>
              <a:gd name="connsiteX4" fmla="*/ 1146629 w 12326422"/>
              <a:gd name="connsiteY4" fmla="*/ 2914626 h 5432855"/>
              <a:gd name="connsiteX5" fmla="*/ 2438400 w 12326422"/>
              <a:gd name="connsiteY5" fmla="*/ 2827541 h 5432855"/>
              <a:gd name="connsiteX6" fmla="*/ 3835564 w 12326422"/>
              <a:gd name="connsiteY6" fmla="*/ 2031054 h 5432855"/>
              <a:gd name="connsiteX7" fmla="*/ 4663621 w 12326422"/>
              <a:gd name="connsiteY7" fmla="*/ 2015635 h 5432855"/>
              <a:gd name="connsiteX8" fmla="*/ 5573486 w 12326422"/>
              <a:gd name="connsiteY8" fmla="*/ 2275998 h 5432855"/>
              <a:gd name="connsiteX9" fmla="*/ 7184571 w 12326422"/>
              <a:gd name="connsiteY9" fmla="*/ 2188912 h 5432855"/>
              <a:gd name="connsiteX10" fmla="*/ 9585511 w 12326422"/>
              <a:gd name="connsiteY10" fmla="*/ 680070 h 5432855"/>
              <a:gd name="connsiteX11" fmla="*/ 10922331 w 12326422"/>
              <a:gd name="connsiteY11" fmla="*/ 716806 h 5432855"/>
              <a:gd name="connsiteX12" fmla="*/ 11647364 w 12326422"/>
              <a:gd name="connsiteY12" fmla="*/ 520573 h 5432855"/>
              <a:gd name="connsiteX13" fmla="*/ 12326422 w 12326422"/>
              <a:gd name="connsiteY13" fmla="*/ 0 h 5432855"/>
              <a:gd name="connsiteX0" fmla="*/ 12259211 w 12259211"/>
              <a:gd name="connsiteY0" fmla="*/ 0 h 5432855"/>
              <a:gd name="connsiteX1" fmla="*/ 12192000 w 12259211"/>
              <a:gd name="connsiteY1" fmla="*/ 5432855 h 5432855"/>
              <a:gd name="connsiteX2" fmla="*/ 0 w 12259211"/>
              <a:gd name="connsiteY2" fmla="*/ 5432855 h 5432855"/>
              <a:gd name="connsiteX3" fmla="*/ 0 w 12259211"/>
              <a:gd name="connsiteY3" fmla="*/ 2725941 h 5432855"/>
              <a:gd name="connsiteX4" fmla="*/ 1146629 w 12259211"/>
              <a:gd name="connsiteY4" fmla="*/ 2914626 h 5432855"/>
              <a:gd name="connsiteX5" fmla="*/ 2438400 w 12259211"/>
              <a:gd name="connsiteY5" fmla="*/ 2827541 h 5432855"/>
              <a:gd name="connsiteX6" fmla="*/ 3835564 w 12259211"/>
              <a:gd name="connsiteY6" fmla="*/ 2031054 h 5432855"/>
              <a:gd name="connsiteX7" fmla="*/ 4663621 w 12259211"/>
              <a:gd name="connsiteY7" fmla="*/ 2015635 h 5432855"/>
              <a:gd name="connsiteX8" fmla="*/ 5573486 w 12259211"/>
              <a:gd name="connsiteY8" fmla="*/ 2275998 h 5432855"/>
              <a:gd name="connsiteX9" fmla="*/ 7184571 w 12259211"/>
              <a:gd name="connsiteY9" fmla="*/ 2188912 h 5432855"/>
              <a:gd name="connsiteX10" fmla="*/ 9585511 w 12259211"/>
              <a:gd name="connsiteY10" fmla="*/ 680070 h 5432855"/>
              <a:gd name="connsiteX11" fmla="*/ 10922331 w 12259211"/>
              <a:gd name="connsiteY11" fmla="*/ 716806 h 5432855"/>
              <a:gd name="connsiteX12" fmla="*/ 11647364 w 12259211"/>
              <a:gd name="connsiteY12" fmla="*/ 520573 h 5432855"/>
              <a:gd name="connsiteX13" fmla="*/ 12259211 w 12259211"/>
              <a:gd name="connsiteY13" fmla="*/ 0 h 5432855"/>
              <a:gd name="connsiteX0" fmla="*/ 12276013 w 12276013"/>
              <a:gd name="connsiteY0" fmla="*/ 0 h 5451223"/>
              <a:gd name="connsiteX1" fmla="*/ 12192000 w 12276013"/>
              <a:gd name="connsiteY1" fmla="*/ 5451223 h 5451223"/>
              <a:gd name="connsiteX2" fmla="*/ 0 w 12276013"/>
              <a:gd name="connsiteY2" fmla="*/ 5451223 h 5451223"/>
              <a:gd name="connsiteX3" fmla="*/ 0 w 12276013"/>
              <a:gd name="connsiteY3" fmla="*/ 2744309 h 5451223"/>
              <a:gd name="connsiteX4" fmla="*/ 1146629 w 12276013"/>
              <a:gd name="connsiteY4" fmla="*/ 2932994 h 5451223"/>
              <a:gd name="connsiteX5" fmla="*/ 2438400 w 12276013"/>
              <a:gd name="connsiteY5" fmla="*/ 2845909 h 5451223"/>
              <a:gd name="connsiteX6" fmla="*/ 3835564 w 12276013"/>
              <a:gd name="connsiteY6" fmla="*/ 2049422 h 5451223"/>
              <a:gd name="connsiteX7" fmla="*/ 4663621 w 12276013"/>
              <a:gd name="connsiteY7" fmla="*/ 2034003 h 5451223"/>
              <a:gd name="connsiteX8" fmla="*/ 5573486 w 12276013"/>
              <a:gd name="connsiteY8" fmla="*/ 2294366 h 5451223"/>
              <a:gd name="connsiteX9" fmla="*/ 7184571 w 12276013"/>
              <a:gd name="connsiteY9" fmla="*/ 2207280 h 5451223"/>
              <a:gd name="connsiteX10" fmla="*/ 9585511 w 12276013"/>
              <a:gd name="connsiteY10" fmla="*/ 698438 h 5451223"/>
              <a:gd name="connsiteX11" fmla="*/ 10922331 w 12276013"/>
              <a:gd name="connsiteY11" fmla="*/ 735174 h 5451223"/>
              <a:gd name="connsiteX12" fmla="*/ 11647364 w 12276013"/>
              <a:gd name="connsiteY12" fmla="*/ 538941 h 5451223"/>
              <a:gd name="connsiteX13" fmla="*/ 12276013 w 12276013"/>
              <a:gd name="connsiteY13" fmla="*/ 0 h 5451223"/>
              <a:gd name="connsiteX0" fmla="*/ 12276013 w 12276013"/>
              <a:gd name="connsiteY0" fmla="*/ 0 h 5451223"/>
              <a:gd name="connsiteX1" fmla="*/ 12259211 w 12276013"/>
              <a:gd name="connsiteY1" fmla="*/ 5451223 h 5451223"/>
              <a:gd name="connsiteX2" fmla="*/ 0 w 12276013"/>
              <a:gd name="connsiteY2" fmla="*/ 5451223 h 5451223"/>
              <a:gd name="connsiteX3" fmla="*/ 0 w 12276013"/>
              <a:gd name="connsiteY3" fmla="*/ 2744309 h 5451223"/>
              <a:gd name="connsiteX4" fmla="*/ 1146629 w 12276013"/>
              <a:gd name="connsiteY4" fmla="*/ 2932994 h 5451223"/>
              <a:gd name="connsiteX5" fmla="*/ 2438400 w 12276013"/>
              <a:gd name="connsiteY5" fmla="*/ 2845909 h 5451223"/>
              <a:gd name="connsiteX6" fmla="*/ 3835564 w 12276013"/>
              <a:gd name="connsiteY6" fmla="*/ 2049422 h 5451223"/>
              <a:gd name="connsiteX7" fmla="*/ 4663621 w 12276013"/>
              <a:gd name="connsiteY7" fmla="*/ 2034003 h 5451223"/>
              <a:gd name="connsiteX8" fmla="*/ 5573486 w 12276013"/>
              <a:gd name="connsiteY8" fmla="*/ 2294366 h 5451223"/>
              <a:gd name="connsiteX9" fmla="*/ 7184571 w 12276013"/>
              <a:gd name="connsiteY9" fmla="*/ 2207280 h 5451223"/>
              <a:gd name="connsiteX10" fmla="*/ 9585511 w 12276013"/>
              <a:gd name="connsiteY10" fmla="*/ 698438 h 5451223"/>
              <a:gd name="connsiteX11" fmla="*/ 10922331 w 12276013"/>
              <a:gd name="connsiteY11" fmla="*/ 735174 h 5451223"/>
              <a:gd name="connsiteX12" fmla="*/ 11647364 w 12276013"/>
              <a:gd name="connsiteY12" fmla="*/ 538941 h 5451223"/>
              <a:gd name="connsiteX13" fmla="*/ 12276013 w 12276013"/>
              <a:gd name="connsiteY13" fmla="*/ 0 h 5451223"/>
              <a:gd name="connsiteX0" fmla="*/ 12276013 w 12276013"/>
              <a:gd name="connsiteY0" fmla="*/ 0 h 5451223"/>
              <a:gd name="connsiteX1" fmla="*/ 12259211 w 12276013"/>
              <a:gd name="connsiteY1" fmla="*/ 5451223 h 5451223"/>
              <a:gd name="connsiteX2" fmla="*/ 0 w 12276013"/>
              <a:gd name="connsiteY2" fmla="*/ 5451223 h 5451223"/>
              <a:gd name="connsiteX3" fmla="*/ 0 w 12276013"/>
              <a:gd name="connsiteY3" fmla="*/ 2744309 h 5451223"/>
              <a:gd name="connsiteX4" fmla="*/ 1163432 w 12276013"/>
              <a:gd name="connsiteY4" fmla="*/ 2730949 h 5451223"/>
              <a:gd name="connsiteX5" fmla="*/ 2438400 w 12276013"/>
              <a:gd name="connsiteY5" fmla="*/ 2845909 h 5451223"/>
              <a:gd name="connsiteX6" fmla="*/ 3835564 w 12276013"/>
              <a:gd name="connsiteY6" fmla="*/ 2049422 h 5451223"/>
              <a:gd name="connsiteX7" fmla="*/ 4663621 w 12276013"/>
              <a:gd name="connsiteY7" fmla="*/ 2034003 h 5451223"/>
              <a:gd name="connsiteX8" fmla="*/ 5573486 w 12276013"/>
              <a:gd name="connsiteY8" fmla="*/ 2294366 h 5451223"/>
              <a:gd name="connsiteX9" fmla="*/ 7184571 w 12276013"/>
              <a:gd name="connsiteY9" fmla="*/ 2207280 h 5451223"/>
              <a:gd name="connsiteX10" fmla="*/ 9585511 w 12276013"/>
              <a:gd name="connsiteY10" fmla="*/ 698438 h 5451223"/>
              <a:gd name="connsiteX11" fmla="*/ 10922331 w 12276013"/>
              <a:gd name="connsiteY11" fmla="*/ 735174 h 5451223"/>
              <a:gd name="connsiteX12" fmla="*/ 11647364 w 12276013"/>
              <a:gd name="connsiteY12" fmla="*/ 538941 h 5451223"/>
              <a:gd name="connsiteX13" fmla="*/ 12276013 w 12276013"/>
              <a:gd name="connsiteY13" fmla="*/ 0 h 5451223"/>
              <a:gd name="connsiteX0" fmla="*/ 12276013 w 12276013"/>
              <a:gd name="connsiteY0" fmla="*/ 0 h 5451223"/>
              <a:gd name="connsiteX1" fmla="*/ 12259211 w 12276013"/>
              <a:gd name="connsiteY1" fmla="*/ 5451223 h 5451223"/>
              <a:gd name="connsiteX2" fmla="*/ 0 w 12276013"/>
              <a:gd name="connsiteY2" fmla="*/ 5451223 h 5451223"/>
              <a:gd name="connsiteX3" fmla="*/ 0 w 12276013"/>
              <a:gd name="connsiteY3" fmla="*/ 2744309 h 5451223"/>
              <a:gd name="connsiteX4" fmla="*/ 1163432 w 12276013"/>
              <a:gd name="connsiteY4" fmla="*/ 2730949 h 5451223"/>
              <a:gd name="connsiteX5" fmla="*/ 2438400 w 12276013"/>
              <a:gd name="connsiteY5" fmla="*/ 2845909 h 5451223"/>
              <a:gd name="connsiteX6" fmla="*/ 3835564 w 12276013"/>
              <a:gd name="connsiteY6" fmla="*/ 2049422 h 5451223"/>
              <a:gd name="connsiteX7" fmla="*/ 4663621 w 12276013"/>
              <a:gd name="connsiteY7" fmla="*/ 2034003 h 5451223"/>
              <a:gd name="connsiteX8" fmla="*/ 5573486 w 12276013"/>
              <a:gd name="connsiteY8" fmla="*/ 2294366 h 5451223"/>
              <a:gd name="connsiteX9" fmla="*/ 7184571 w 12276013"/>
              <a:gd name="connsiteY9" fmla="*/ 2207280 h 5451223"/>
              <a:gd name="connsiteX10" fmla="*/ 9585511 w 12276013"/>
              <a:gd name="connsiteY10" fmla="*/ 698438 h 5451223"/>
              <a:gd name="connsiteX11" fmla="*/ 10922331 w 12276013"/>
              <a:gd name="connsiteY11" fmla="*/ 735174 h 5451223"/>
              <a:gd name="connsiteX12" fmla="*/ 11664730 w 12276013"/>
              <a:gd name="connsiteY12" fmla="*/ 630779 h 5451223"/>
              <a:gd name="connsiteX13" fmla="*/ 12276013 w 12276013"/>
              <a:gd name="connsiteY13" fmla="*/ 0 h 5451223"/>
              <a:gd name="connsiteX0" fmla="*/ 12276013 w 12276013"/>
              <a:gd name="connsiteY0" fmla="*/ 0 h 5451223"/>
              <a:gd name="connsiteX1" fmla="*/ 12259211 w 12276013"/>
              <a:gd name="connsiteY1" fmla="*/ 5451223 h 5451223"/>
              <a:gd name="connsiteX2" fmla="*/ 0 w 12276013"/>
              <a:gd name="connsiteY2" fmla="*/ 5451223 h 5451223"/>
              <a:gd name="connsiteX3" fmla="*/ 0 w 12276013"/>
              <a:gd name="connsiteY3" fmla="*/ 2744309 h 5451223"/>
              <a:gd name="connsiteX4" fmla="*/ 1163432 w 12276013"/>
              <a:gd name="connsiteY4" fmla="*/ 2730949 h 5451223"/>
              <a:gd name="connsiteX5" fmla="*/ 2438400 w 12276013"/>
              <a:gd name="connsiteY5" fmla="*/ 2845909 h 5451223"/>
              <a:gd name="connsiteX6" fmla="*/ 3835564 w 12276013"/>
              <a:gd name="connsiteY6" fmla="*/ 2049422 h 5451223"/>
              <a:gd name="connsiteX7" fmla="*/ 4663621 w 12276013"/>
              <a:gd name="connsiteY7" fmla="*/ 2034003 h 5451223"/>
              <a:gd name="connsiteX8" fmla="*/ 5573486 w 12276013"/>
              <a:gd name="connsiteY8" fmla="*/ 2294366 h 5451223"/>
              <a:gd name="connsiteX9" fmla="*/ 7184571 w 12276013"/>
              <a:gd name="connsiteY9" fmla="*/ 2207280 h 5451223"/>
              <a:gd name="connsiteX10" fmla="*/ 9585511 w 12276013"/>
              <a:gd name="connsiteY10" fmla="*/ 698438 h 5451223"/>
              <a:gd name="connsiteX11" fmla="*/ 10939697 w 12276013"/>
              <a:gd name="connsiteY11" fmla="*/ 863749 h 5451223"/>
              <a:gd name="connsiteX12" fmla="*/ 11664730 w 12276013"/>
              <a:gd name="connsiteY12" fmla="*/ 630779 h 5451223"/>
              <a:gd name="connsiteX13" fmla="*/ 12276013 w 12276013"/>
              <a:gd name="connsiteY13" fmla="*/ 0 h 5451223"/>
              <a:gd name="connsiteX0" fmla="*/ 12276013 w 12276013"/>
              <a:gd name="connsiteY0" fmla="*/ 0 h 5451223"/>
              <a:gd name="connsiteX1" fmla="*/ 12259211 w 12276013"/>
              <a:gd name="connsiteY1" fmla="*/ 5451223 h 5451223"/>
              <a:gd name="connsiteX2" fmla="*/ 0 w 12276013"/>
              <a:gd name="connsiteY2" fmla="*/ 5451223 h 5451223"/>
              <a:gd name="connsiteX3" fmla="*/ 0 w 12276013"/>
              <a:gd name="connsiteY3" fmla="*/ 2744309 h 5451223"/>
              <a:gd name="connsiteX4" fmla="*/ 1163432 w 12276013"/>
              <a:gd name="connsiteY4" fmla="*/ 2730949 h 5451223"/>
              <a:gd name="connsiteX5" fmla="*/ 2438400 w 12276013"/>
              <a:gd name="connsiteY5" fmla="*/ 2845909 h 5451223"/>
              <a:gd name="connsiteX6" fmla="*/ 3835564 w 12276013"/>
              <a:gd name="connsiteY6" fmla="*/ 2049422 h 5451223"/>
              <a:gd name="connsiteX7" fmla="*/ 4663621 w 12276013"/>
              <a:gd name="connsiteY7" fmla="*/ 2034003 h 5451223"/>
              <a:gd name="connsiteX8" fmla="*/ 5573486 w 12276013"/>
              <a:gd name="connsiteY8" fmla="*/ 2294366 h 5451223"/>
              <a:gd name="connsiteX9" fmla="*/ 7184571 w 12276013"/>
              <a:gd name="connsiteY9" fmla="*/ 2207280 h 5451223"/>
              <a:gd name="connsiteX10" fmla="*/ 9585511 w 12276013"/>
              <a:gd name="connsiteY10" fmla="*/ 698438 h 5451223"/>
              <a:gd name="connsiteX11" fmla="*/ 10939697 w 12276013"/>
              <a:gd name="connsiteY11" fmla="*/ 863749 h 5451223"/>
              <a:gd name="connsiteX12" fmla="*/ 11699462 w 12276013"/>
              <a:gd name="connsiteY12" fmla="*/ 722618 h 5451223"/>
              <a:gd name="connsiteX13" fmla="*/ 12276013 w 12276013"/>
              <a:gd name="connsiteY13" fmla="*/ 0 h 5451223"/>
              <a:gd name="connsiteX0" fmla="*/ 12276013 w 12276013"/>
              <a:gd name="connsiteY0" fmla="*/ 0 h 5047133"/>
              <a:gd name="connsiteX1" fmla="*/ 12259211 w 12276013"/>
              <a:gd name="connsiteY1" fmla="*/ 5047133 h 5047133"/>
              <a:gd name="connsiteX2" fmla="*/ 0 w 12276013"/>
              <a:gd name="connsiteY2" fmla="*/ 5047133 h 5047133"/>
              <a:gd name="connsiteX3" fmla="*/ 0 w 12276013"/>
              <a:gd name="connsiteY3" fmla="*/ 2340219 h 5047133"/>
              <a:gd name="connsiteX4" fmla="*/ 1163432 w 12276013"/>
              <a:gd name="connsiteY4" fmla="*/ 2326859 h 5047133"/>
              <a:gd name="connsiteX5" fmla="*/ 2438400 w 12276013"/>
              <a:gd name="connsiteY5" fmla="*/ 2441819 h 5047133"/>
              <a:gd name="connsiteX6" fmla="*/ 3835564 w 12276013"/>
              <a:gd name="connsiteY6" fmla="*/ 1645332 h 5047133"/>
              <a:gd name="connsiteX7" fmla="*/ 4663621 w 12276013"/>
              <a:gd name="connsiteY7" fmla="*/ 1629913 h 5047133"/>
              <a:gd name="connsiteX8" fmla="*/ 5573486 w 12276013"/>
              <a:gd name="connsiteY8" fmla="*/ 1890276 h 5047133"/>
              <a:gd name="connsiteX9" fmla="*/ 7184571 w 12276013"/>
              <a:gd name="connsiteY9" fmla="*/ 1803190 h 5047133"/>
              <a:gd name="connsiteX10" fmla="*/ 9585511 w 12276013"/>
              <a:gd name="connsiteY10" fmla="*/ 294348 h 5047133"/>
              <a:gd name="connsiteX11" fmla="*/ 10939697 w 12276013"/>
              <a:gd name="connsiteY11" fmla="*/ 459659 h 5047133"/>
              <a:gd name="connsiteX12" fmla="*/ 11699462 w 12276013"/>
              <a:gd name="connsiteY12" fmla="*/ 318528 h 5047133"/>
              <a:gd name="connsiteX13" fmla="*/ 12276013 w 12276013"/>
              <a:gd name="connsiteY13" fmla="*/ 0 h 5047133"/>
              <a:gd name="connsiteX0" fmla="*/ 12276013 w 12276013"/>
              <a:gd name="connsiteY0" fmla="*/ 0 h 5047133"/>
              <a:gd name="connsiteX1" fmla="*/ 12259211 w 12276013"/>
              <a:gd name="connsiteY1" fmla="*/ 5047133 h 5047133"/>
              <a:gd name="connsiteX2" fmla="*/ 0 w 12276013"/>
              <a:gd name="connsiteY2" fmla="*/ 5047133 h 5047133"/>
              <a:gd name="connsiteX3" fmla="*/ 0 w 12276013"/>
              <a:gd name="connsiteY3" fmla="*/ 2340219 h 5047133"/>
              <a:gd name="connsiteX4" fmla="*/ 1163432 w 12276013"/>
              <a:gd name="connsiteY4" fmla="*/ 2326859 h 5047133"/>
              <a:gd name="connsiteX5" fmla="*/ 2438400 w 12276013"/>
              <a:gd name="connsiteY5" fmla="*/ 2441819 h 5047133"/>
              <a:gd name="connsiteX6" fmla="*/ 3835564 w 12276013"/>
              <a:gd name="connsiteY6" fmla="*/ 1645332 h 5047133"/>
              <a:gd name="connsiteX7" fmla="*/ 4663621 w 12276013"/>
              <a:gd name="connsiteY7" fmla="*/ 1629913 h 5047133"/>
              <a:gd name="connsiteX8" fmla="*/ 5573486 w 12276013"/>
              <a:gd name="connsiteY8" fmla="*/ 1890276 h 5047133"/>
              <a:gd name="connsiteX9" fmla="*/ 7184571 w 12276013"/>
              <a:gd name="connsiteY9" fmla="*/ 1803190 h 5047133"/>
              <a:gd name="connsiteX10" fmla="*/ 9585511 w 12276013"/>
              <a:gd name="connsiteY10" fmla="*/ 294348 h 5047133"/>
              <a:gd name="connsiteX11" fmla="*/ 10939697 w 12276013"/>
              <a:gd name="connsiteY11" fmla="*/ 459659 h 5047133"/>
              <a:gd name="connsiteX12" fmla="*/ 11716827 w 12276013"/>
              <a:gd name="connsiteY12" fmla="*/ 428734 h 5047133"/>
              <a:gd name="connsiteX13" fmla="*/ 12276013 w 12276013"/>
              <a:gd name="connsiteY13" fmla="*/ 0 h 5047133"/>
              <a:gd name="connsiteX0" fmla="*/ 12276013 w 12276013"/>
              <a:gd name="connsiteY0" fmla="*/ 0 h 5047133"/>
              <a:gd name="connsiteX1" fmla="*/ 12259211 w 12276013"/>
              <a:gd name="connsiteY1" fmla="*/ 5047133 h 5047133"/>
              <a:gd name="connsiteX2" fmla="*/ 0 w 12276013"/>
              <a:gd name="connsiteY2" fmla="*/ 5047133 h 5047133"/>
              <a:gd name="connsiteX3" fmla="*/ 0 w 12276013"/>
              <a:gd name="connsiteY3" fmla="*/ 2340219 h 5047133"/>
              <a:gd name="connsiteX4" fmla="*/ 1163432 w 12276013"/>
              <a:gd name="connsiteY4" fmla="*/ 2326859 h 5047133"/>
              <a:gd name="connsiteX5" fmla="*/ 2438400 w 12276013"/>
              <a:gd name="connsiteY5" fmla="*/ 2441819 h 5047133"/>
              <a:gd name="connsiteX6" fmla="*/ 3835564 w 12276013"/>
              <a:gd name="connsiteY6" fmla="*/ 1645332 h 5047133"/>
              <a:gd name="connsiteX7" fmla="*/ 4663621 w 12276013"/>
              <a:gd name="connsiteY7" fmla="*/ 1629913 h 5047133"/>
              <a:gd name="connsiteX8" fmla="*/ 5573486 w 12276013"/>
              <a:gd name="connsiteY8" fmla="*/ 1890276 h 5047133"/>
              <a:gd name="connsiteX9" fmla="*/ 7184571 w 12276013"/>
              <a:gd name="connsiteY9" fmla="*/ 1803190 h 5047133"/>
              <a:gd name="connsiteX10" fmla="*/ 9585511 w 12276013"/>
              <a:gd name="connsiteY10" fmla="*/ 294348 h 5047133"/>
              <a:gd name="connsiteX11" fmla="*/ 10939697 w 12276013"/>
              <a:gd name="connsiteY11" fmla="*/ 459659 h 5047133"/>
              <a:gd name="connsiteX12" fmla="*/ 11716827 w 12276013"/>
              <a:gd name="connsiteY12" fmla="*/ 281793 h 5047133"/>
              <a:gd name="connsiteX13" fmla="*/ 12276013 w 12276013"/>
              <a:gd name="connsiteY13" fmla="*/ 0 h 5047133"/>
              <a:gd name="connsiteX0" fmla="*/ 12276013 w 12276013"/>
              <a:gd name="connsiteY0" fmla="*/ 0 h 5047133"/>
              <a:gd name="connsiteX1" fmla="*/ 12259211 w 12276013"/>
              <a:gd name="connsiteY1" fmla="*/ 5047133 h 5047133"/>
              <a:gd name="connsiteX2" fmla="*/ 0 w 12276013"/>
              <a:gd name="connsiteY2" fmla="*/ 5047133 h 5047133"/>
              <a:gd name="connsiteX3" fmla="*/ 0 w 12276013"/>
              <a:gd name="connsiteY3" fmla="*/ 2340219 h 5047133"/>
              <a:gd name="connsiteX4" fmla="*/ 1163432 w 12276013"/>
              <a:gd name="connsiteY4" fmla="*/ 2326859 h 5047133"/>
              <a:gd name="connsiteX5" fmla="*/ 2351571 w 12276013"/>
              <a:gd name="connsiteY5" fmla="*/ 2313244 h 5047133"/>
              <a:gd name="connsiteX6" fmla="*/ 3835564 w 12276013"/>
              <a:gd name="connsiteY6" fmla="*/ 1645332 h 5047133"/>
              <a:gd name="connsiteX7" fmla="*/ 4663621 w 12276013"/>
              <a:gd name="connsiteY7" fmla="*/ 1629913 h 5047133"/>
              <a:gd name="connsiteX8" fmla="*/ 5573486 w 12276013"/>
              <a:gd name="connsiteY8" fmla="*/ 1890276 h 5047133"/>
              <a:gd name="connsiteX9" fmla="*/ 7184571 w 12276013"/>
              <a:gd name="connsiteY9" fmla="*/ 1803190 h 5047133"/>
              <a:gd name="connsiteX10" fmla="*/ 9585511 w 12276013"/>
              <a:gd name="connsiteY10" fmla="*/ 294348 h 5047133"/>
              <a:gd name="connsiteX11" fmla="*/ 10939697 w 12276013"/>
              <a:gd name="connsiteY11" fmla="*/ 459659 h 5047133"/>
              <a:gd name="connsiteX12" fmla="*/ 11716827 w 12276013"/>
              <a:gd name="connsiteY12" fmla="*/ 281793 h 5047133"/>
              <a:gd name="connsiteX13" fmla="*/ 12276013 w 12276013"/>
              <a:gd name="connsiteY13" fmla="*/ 0 h 5047133"/>
              <a:gd name="connsiteX0" fmla="*/ 12276013 w 12276013"/>
              <a:gd name="connsiteY0" fmla="*/ 0 h 5047133"/>
              <a:gd name="connsiteX1" fmla="*/ 12259211 w 12276013"/>
              <a:gd name="connsiteY1" fmla="*/ 5047133 h 5047133"/>
              <a:gd name="connsiteX2" fmla="*/ 0 w 12276013"/>
              <a:gd name="connsiteY2" fmla="*/ 5047133 h 5047133"/>
              <a:gd name="connsiteX3" fmla="*/ 34732 w 12276013"/>
              <a:gd name="connsiteY3" fmla="*/ 2193276 h 5047133"/>
              <a:gd name="connsiteX4" fmla="*/ 1163432 w 12276013"/>
              <a:gd name="connsiteY4" fmla="*/ 2326859 h 5047133"/>
              <a:gd name="connsiteX5" fmla="*/ 2351571 w 12276013"/>
              <a:gd name="connsiteY5" fmla="*/ 2313244 h 5047133"/>
              <a:gd name="connsiteX6" fmla="*/ 3835564 w 12276013"/>
              <a:gd name="connsiteY6" fmla="*/ 1645332 h 5047133"/>
              <a:gd name="connsiteX7" fmla="*/ 4663621 w 12276013"/>
              <a:gd name="connsiteY7" fmla="*/ 1629913 h 5047133"/>
              <a:gd name="connsiteX8" fmla="*/ 5573486 w 12276013"/>
              <a:gd name="connsiteY8" fmla="*/ 1890276 h 5047133"/>
              <a:gd name="connsiteX9" fmla="*/ 7184571 w 12276013"/>
              <a:gd name="connsiteY9" fmla="*/ 1803190 h 5047133"/>
              <a:gd name="connsiteX10" fmla="*/ 9585511 w 12276013"/>
              <a:gd name="connsiteY10" fmla="*/ 294348 h 5047133"/>
              <a:gd name="connsiteX11" fmla="*/ 10939697 w 12276013"/>
              <a:gd name="connsiteY11" fmla="*/ 459659 h 5047133"/>
              <a:gd name="connsiteX12" fmla="*/ 11716827 w 12276013"/>
              <a:gd name="connsiteY12" fmla="*/ 281793 h 5047133"/>
              <a:gd name="connsiteX13" fmla="*/ 12276013 w 12276013"/>
              <a:gd name="connsiteY13" fmla="*/ 0 h 5047133"/>
              <a:gd name="connsiteX0" fmla="*/ 12276013 w 12276013"/>
              <a:gd name="connsiteY0" fmla="*/ 0 h 5047133"/>
              <a:gd name="connsiteX1" fmla="*/ 12259211 w 12276013"/>
              <a:gd name="connsiteY1" fmla="*/ 5047133 h 5047133"/>
              <a:gd name="connsiteX2" fmla="*/ 0 w 12276013"/>
              <a:gd name="connsiteY2" fmla="*/ 5047133 h 5047133"/>
              <a:gd name="connsiteX3" fmla="*/ 34732 w 12276013"/>
              <a:gd name="connsiteY3" fmla="*/ 2321851 h 5047133"/>
              <a:gd name="connsiteX4" fmla="*/ 1163432 w 12276013"/>
              <a:gd name="connsiteY4" fmla="*/ 2326859 h 5047133"/>
              <a:gd name="connsiteX5" fmla="*/ 2351571 w 12276013"/>
              <a:gd name="connsiteY5" fmla="*/ 2313244 h 5047133"/>
              <a:gd name="connsiteX6" fmla="*/ 3835564 w 12276013"/>
              <a:gd name="connsiteY6" fmla="*/ 1645332 h 5047133"/>
              <a:gd name="connsiteX7" fmla="*/ 4663621 w 12276013"/>
              <a:gd name="connsiteY7" fmla="*/ 1629913 h 5047133"/>
              <a:gd name="connsiteX8" fmla="*/ 5573486 w 12276013"/>
              <a:gd name="connsiteY8" fmla="*/ 1890276 h 5047133"/>
              <a:gd name="connsiteX9" fmla="*/ 7184571 w 12276013"/>
              <a:gd name="connsiteY9" fmla="*/ 1803190 h 5047133"/>
              <a:gd name="connsiteX10" fmla="*/ 9585511 w 12276013"/>
              <a:gd name="connsiteY10" fmla="*/ 294348 h 5047133"/>
              <a:gd name="connsiteX11" fmla="*/ 10939697 w 12276013"/>
              <a:gd name="connsiteY11" fmla="*/ 459659 h 5047133"/>
              <a:gd name="connsiteX12" fmla="*/ 11716827 w 12276013"/>
              <a:gd name="connsiteY12" fmla="*/ 281793 h 5047133"/>
              <a:gd name="connsiteX13" fmla="*/ 12276013 w 12276013"/>
              <a:gd name="connsiteY13" fmla="*/ 0 h 50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76013" h="5047133">
                <a:moveTo>
                  <a:pt x="12276013" y="0"/>
                </a:moveTo>
                <a:cubicBezTo>
                  <a:pt x="12270412" y="1817074"/>
                  <a:pt x="12264812" y="3230059"/>
                  <a:pt x="12259211" y="5047133"/>
                </a:cubicBezTo>
                <a:lnTo>
                  <a:pt x="0" y="5047133"/>
                </a:lnTo>
                <a:lnTo>
                  <a:pt x="34732" y="2321851"/>
                </a:lnTo>
                <a:cubicBezTo>
                  <a:pt x="378237" y="2212994"/>
                  <a:pt x="777292" y="2328293"/>
                  <a:pt x="1163432" y="2326859"/>
                </a:cubicBezTo>
                <a:cubicBezTo>
                  <a:pt x="1549572" y="2325425"/>
                  <a:pt x="1906216" y="2426832"/>
                  <a:pt x="2351571" y="2313244"/>
                </a:cubicBezTo>
                <a:cubicBezTo>
                  <a:pt x="2796926" y="2199656"/>
                  <a:pt x="3450222" y="1759221"/>
                  <a:pt x="3835564" y="1645332"/>
                </a:cubicBezTo>
                <a:cubicBezTo>
                  <a:pt x="4220906" y="1531444"/>
                  <a:pt x="4373967" y="1589089"/>
                  <a:pt x="4663621" y="1629913"/>
                </a:cubicBezTo>
                <a:cubicBezTo>
                  <a:pt x="4953275" y="1670737"/>
                  <a:pt x="5159678" y="1798096"/>
                  <a:pt x="5573486" y="1890276"/>
                </a:cubicBezTo>
                <a:cubicBezTo>
                  <a:pt x="5987294" y="1982456"/>
                  <a:pt x="6515900" y="2069178"/>
                  <a:pt x="7184571" y="1803190"/>
                </a:cubicBezTo>
                <a:cubicBezTo>
                  <a:pt x="7853242" y="1537202"/>
                  <a:pt x="8959657" y="518270"/>
                  <a:pt x="9585511" y="294348"/>
                </a:cubicBezTo>
                <a:cubicBezTo>
                  <a:pt x="10211365" y="70426"/>
                  <a:pt x="10584478" y="461751"/>
                  <a:pt x="10939697" y="459659"/>
                </a:cubicBezTo>
                <a:cubicBezTo>
                  <a:pt x="11294916" y="457567"/>
                  <a:pt x="11402351" y="359203"/>
                  <a:pt x="11716827" y="281793"/>
                </a:cubicBezTo>
                <a:cubicBezTo>
                  <a:pt x="11942441" y="162325"/>
                  <a:pt x="11882791" y="320087"/>
                  <a:pt x="12276013" y="0"/>
                </a:cubicBezTo>
                <a:close/>
              </a:path>
            </a:pathLst>
          </a:custGeom>
          <a:solidFill>
            <a:srgbClr val="3E90B1">
              <a:alpha val="50000"/>
            </a:srgb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 dirty="0">
              <a:latin typeface="+mn-ea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A27CDD-DCE3-B877-FB6D-5D0BD1F33FE3}"/>
              </a:ext>
            </a:extLst>
          </p:cNvPr>
          <p:cNvSpPr txBox="1"/>
          <p:nvPr/>
        </p:nvSpPr>
        <p:spPr>
          <a:xfrm>
            <a:off x="654426" y="232145"/>
            <a:ext cx="513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技术的普及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1AF82F9-C727-72E2-BAEA-38AFEE660BAE}"/>
              </a:ext>
            </a:extLst>
          </p:cNvPr>
          <p:cNvSpPr/>
          <p:nvPr/>
        </p:nvSpPr>
        <p:spPr>
          <a:xfrm>
            <a:off x="137069" y="2563202"/>
            <a:ext cx="11917859" cy="3690176"/>
          </a:xfrm>
          <a:custGeom>
            <a:avLst/>
            <a:gdLst>
              <a:gd name="connsiteX0" fmla="*/ 12192000 w 12192000"/>
              <a:gd name="connsiteY0" fmla="*/ 0 h 5451223"/>
              <a:gd name="connsiteX1" fmla="*/ 12192000 w 12192000"/>
              <a:gd name="connsiteY1" fmla="*/ 5451223 h 5451223"/>
              <a:gd name="connsiteX2" fmla="*/ 0 w 12192000"/>
              <a:gd name="connsiteY2" fmla="*/ 5451223 h 5451223"/>
              <a:gd name="connsiteX3" fmla="*/ 0 w 12192000"/>
              <a:gd name="connsiteY3" fmla="*/ 2744309 h 5451223"/>
              <a:gd name="connsiteX4" fmla="*/ 1146629 w 12192000"/>
              <a:gd name="connsiteY4" fmla="*/ 2932994 h 5451223"/>
              <a:gd name="connsiteX5" fmla="*/ 2438400 w 12192000"/>
              <a:gd name="connsiteY5" fmla="*/ 2845909 h 5451223"/>
              <a:gd name="connsiteX6" fmla="*/ 3701143 w 12192000"/>
              <a:gd name="connsiteY6" fmla="*/ 1902480 h 5451223"/>
              <a:gd name="connsiteX7" fmla="*/ 4746171 w 12192000"/>
              <a:gd name="connsiteY7" fmla="*/ 2062137 h 5451223"/>
              <a:gd name="connsiteX8" fmla="*/ 5573486 w 12192000"/>
              <a:gd name="connsiteY8" fmla="*/ 2294366 h 5451223"/>
              <a:gd name="connsiteX9" fmla="*/ 7184571 w 12192000"/>
              <a:gd name="connsiteY9" fmla="*/ 2207280 h 5451223"/>
              <a:gd name="connsiteX10" fmla="*/ 9434286 w 12192000"/>
              <a:gd name="connsiteY10" fmla="*/ 349452 h 5451223"/>
              <a:gd name="connsiteX11" fmla="*/ 10653486 w 12192000"/>
              <a:gd name="connsiteY11" fmla="*/ 349452 h 5451223"/>
              <a:gd name="connsiteX12" fmla="*/ 11887200 w 12192000"/>
              <a:gd name="connsiteY12" fmla="*/ 131737 h 5451223"/>
              <a:gd name="connsiteX13" fmla="*/ 12088926 w 12192000"/>
              <a:gd name="connsiteY13" fmla="*/ 57465 h 5451223"/>
              <a:gd name="connsiteX0-1" fmla="*/ 12192000 w 12192000"/>
              <a:gd name="connsiteY0-2" fmla="*/ 0 h 5451223"/>
              <a:gd name="connsiteX1-3" fmla="*/ 12192000 w 12192000"/>
              <a:gd name="connsiteY1-4" fmla="*/ 5451223 h 5451223"/>
              <a:gd name="connsiteX2-5" fmla="*/ 0 w 12192000"/>
              <a:gd name="connsiteY2-6" fmla="*/ 5451223 h 5451223"/>
              <a:gd name="connsiteX3-7" fmla="*/ 0 w 12192000"/>
              <a:gd name="connsiteY3-8" fmla="*/ 2744309 h 5451223"/>
              <a:gd name="connsiteX4-9" fmla="*/ 1146629 w 12192000"/>
              <a:gd name="connsiteY4-10" fmla="*/ 2932994 h 5451223"/>
              <a:gd name="connsiteX5-11" fmla="*/ 2438400 w 12192000"/>
              <a:gd name="connsiteY5-12" fmla="*/ 2845909 h 5451223"/>
              <a:gd name="connsiteX6-13" fmla="*/ 3701143 w 12192000"/>
              <a:gd name="connsiteY6-14" fmla="*/ 1902480 h 5451223"/>
              <a:gd name="connsiteX7-15" fmla="*/ 4746171 w 12192000"/>
              <a:gd name="connsiteY7-16" fmla="*/ 2062137 h 5451223"/>
              <a:gd name="connsiteX8-17" fmla="*/ 5573486 w 12192000"/>
              <a:gd name="connsiteY8-18" fmla="*/ 2294366 h 5451223"/>
              <a:gd name="connsiteX9-19" fmla="*/ 7184571 w 12192000"/>
              <a:gd name="connsiteY9-20" fmla="*/ 2207280 h 5451223"/>
              <a:gd name="connsiteX10-21" fmla="*/ 9434286 w 12192000"/>
              <a:gd name="connsiteY10-22" fmla="*/ 349452 h 5451223"/>
              <a:gd name="connsiteX11-23" fmla="*/ 10653486 w 12192000"/>
              <a:gd name="connsiteY11-24" fmla="*/ 349452 h 5451223"/>
              <a:gd name="connsiteX12-25" fmla="*/ 11563350 w 12192000"/>
              <a:gd name="connsiteY12-26" fmla="*/ 226689 h 5451223"/>
              <a:gd name="connsiteX13-27" fmla="*/ 12088926 w 12192000"/>
              <a:gd name="connsiteY13-28" fmla="*/ 57465 h 5451223"/>
              <a:gd name="connsiteX14" fmla="*/ 12192000 w 12192000"/>
              <a:gd name="connsiteY14" fmla="*/ 0 h 5451223"/>
              <a:gd name="connsiteX0-29" fmla="*/ 12192000 w 12192000"/>
              <a:gd name="connsiteY0-30" fmla="*/ 0 h 5451223"/>
              <a:gd name="connsiteX1-31" fmla="*/ 12192000 w 12192000"/>
              <a:gd name="connsiteY1-32" fmla="*/ 5451223 h 5451223"/>
              <a:gd name="connsiteX2-33" fmla="*/ 0 w 12192000"/>
              <a:gd name="connsiteY2-34" fmla="*/ 5451223 h 5451223"/>
              <a:gd name="connsiteX3-35" fmla="*/ 0 w 12192000"/>
              <a:gd name="connsiteY3-36" fmla="*/ 2744309 h 5451223"/>
              <a:gd name="connsiteX4-37" fmla="*/ 1146629 w 12192000"/>
              <a:gd name="connsiteY4-38" fmla="*/ 2932994 h 5451223"/>
              <a:gd name="connsiteX5-39" fmla="*/ 2438400 w 12192000"/>
              <a:gd name="connsiteY5-40" fmla="*/ 2845909 h 5451223"/>
              <a:gd name="connsiteX6-41" fmla="*/ 3701143 w 12192000"/>
              <a:gd name="connsiteY6-42" fmla="*/ 1902480 h 5451223"/>
              <a:gd name="connsiteX7-43" fmla="*/ 4746171 w 12192000"/>
              <a:gd name="connsiteY7-44" fmla="*/ 2062137 h 5451223"/>
              <a:gd name="connsiteX8-45" fmla="*/ 5573486 w 12192000"/>
              <a:gd name="connsiteY8-46" fmla="*/ 2294366 h 5451223"/>
              <a:gd name="connsiteX9-47" fmla="*/ 7184571 w 12192000"/>
              <a:gd name="connsiteY9-48" fmla="*/ 2207280 h 5451223"/>
              <a:gd name="connsiteX10-49" fmla="*/ 9434286 w 12192000"/>
              <a:gd name="connsiteY10-50" fmla="*/ 349452 h 5451223"/>
              <a:gd name="connsiteX11-51" fmla="*/ 10653486 w 12192000"/>
              <a:gd name="connsiteY11-52" fmla="*/ 349452 h 5451223"/>
              <a:gd name="connsiteX12-53" fmla="*/ 11563350 w 12192000"/>
              <a:gd name="connsiteY12-54" fmla="*/ 226689 h 5451223"/>
              <a:gd name="connsiteX13-55" fmla="*/ 12088926 w 12192000"/>
              <a:gd name="connsiteY13-56" fmla="*/ 57465 h 5451223"/>
              <a:gd name="connsiteX14-57" fmla="*/ 12192000 w 12192000"/>
              <a:gd name="connsiteY14-58" fmla="*/ 0 h 5451223"/>
              <a:gd name="connsiteX0-59" fmla="*/ 12192000 w 12192000"/>
              <a:gd name="connsiteY0-60" fmla="*/ 0 h 5451223"/>
              <a:gd name="connsiteX1-61" fmla="*/ 12192000 w 12192000"/>
              <a:gd name="connsiteY1-62" fmla="*/ 5451223 h 5451223"/>
              <a:gd name="connsiteX2-63" fmla="*/ 0 w 12192000"/>
              <a:gd name="connsiteY2-64" fmla="*/ 5451223 h 5451223"/>
              <a:gd name="connsiteX3-65" fmla="*/ 0 w 12192000"/>
              <a:gd name="connsiteY3-66" fmla="*/ 2744309 h 5451223"/>
              <a:gd name="connsiteX4-67" fmla="*/ 1146629 w 12192000"/>
              <a:gd name="connsiteY4-68" fmla="*/ 2932994 h 5451223"/>
              <a:gd name="connsiteX5-69" fmla="*/ 2438400 w 12192000"/>
              <a:gd name="connsiteY5-70" fmla="*/ 2845909 h 5451223"/>
              <a:gd name="connsiteX6-71" fmla="*/ 3701143 w 12192000"/>
              <a:gd name="connsiteY6-72" fmla="*/ 1902480 h 5451223"/>
              <a:gd name="connsiteX7-73" fmla="*/ 4746171 w 12192000"/>
              <a:gd name="connsiteY7-74" fmla="*/ 2062137 h 5451223"/>
              <a:gd name="connsiteX8-75" fmla="*/ 5573486 w 12192000"/>
              <a:gd name="connsiteY8-76" fmla="*/ 2294366 h 5451223"/>
              <a:gd name="connsiteX9-77" fmla="*/ 7184571 w 12192000"/>
              <a:gd name="connsiteY9-78" fmla="*/ 2207280 h 5451223"/>
              <a:gd name="connsiteX10-79" fmla="*/ 9434286 w 12192000"/>
              <a:gd name="connsiteY10-80" fmla="*/ 349452 h 5451223"/>
              <a:gd name="connsiteX11-81" fmla="*/ 10653486 w 12192000"/>
              <a:gd name="connsiteY11-82" fmla="*/ 349452 h 5451223"/>
              <a:gd name="connsiteX12-83" fmla="*/ 11563350 w 12192000"/>
              <a:gd name="connsiteY12-84" fmla="*/ 226689 h 5451223"/>
              <a:gd name="connsiteX13-85" fmla="*/ 12088926 w 12192000"/>
              <a:gd name="connsiteY13-86" fmla="*/ 57465 h 5451223"/>
              <a:gd name="connsiteX14-87" fmla="*/ 12192000 w 12192000"/>
              <a:gd name="connsiteY14-88" fmla="*/ 0 h 5451223"/>
              <a:gd name="connsiteX0-89" fmla="*/ 12192000 w 12192000"/>
              <a:gd name="connsiteY0-90" fmla="*/ 0 h 5451223"/>
              <a:gd name="connsiteX1-91" fmla="*/ 12192000 w 12192000"/>
              <a:gd name="connsiteY1-92" fmla="*/ 5451223 h 5451223"/>
              <a:gd name="connsiteX2-93" fmla="*/ 0 w 12192000"/>
              <a:gd name="connsiteY2-94" fmla="*/ 5451223 h 5451223"/>
              <a:gd name="connsiteX3-95" fmla="*/ 0 w 12192000"/>
              <a:gd name="connsiteY3-96" fmla="*/ 2744309 h 5451223"/>
              <a:gd name="connsiteX4-97" fmla="*/ 1146629 w 12192000"/>
              <a:gd name="connsiteY4-98" fmla="*/ 2932994 h 5451223"/>
              <a:gd name="connsiteX5-99" fmla="*/ 2438400 w 12192000"/>
              <a:gd name="connsiteY5-100" fmla="*/ 2845909 h 5451223"/>
              <a:gd name="connsiteX6-101" fmla="*/ 3701143 w 12192000"/>
              <a:gd name="connsiteY6-102" fmla="*/ 1902480 h 5451223"/>
              <a:gd name="connsiteX7-103" fmla="*/ 4746171 w 12192000"/>
              <a:gd name="connsiteY7-104" fmla="*/ 2062137 h 5451223"/>
              <a:gd name="connsiteX8-105" fmla="*/ 5573486 w 12192000"/>
              <a:gd name="connsiteY8-106" fmla="*/ 2294366 h 5451223"/>
              <a:gd name="connsiteX9-107" fmla="*/ 7184571 w 12192000"/>
              <a:gd name="connsiteY9-108" fmla="*/ 2207280 h 5451223"/>
              <a:gd name="connsiteX10-109" fmla="*/ 9434286 w 12192000"/>
              <a:gd name="connsiteY10-110" fmla="*/ 349452 h 5451223"/>
              <a:gd name="connsiteX11-111" fmla="*/ 10653486 w 12192000"/>
              <a:gd name="connsiteY11-112" fmla="*/ 349452 h 5451223"/>
              <a:gd name="connsiteX12-113" fmla="*/ 11563350 w 12192000"/>
              <a:gd name="connsiteY12-114" fmla="*/ 226689 h 5451223"/>
              <a:gd name="connsiteX13-115" fmla="*/ 12088926 w 12192000"/>
              <a:gd name="connsiteY13-116" fmla="*/ 57465 h 5451223"/>
              <a:gd name="connsiteX14-117" fmla="*/ 12192000 w 12192000"/>
              <a:gd name="connsiteY14-118" fmla="*/ 0 h 5451223"/>
              <a:gd name="connsiteX0-119" fmla="*/ 12192000 w 12192000"/>
              <a:gd name="connsiteY0-120" fmla="*/ 0 h 5451223"/>
              <a:gd name="connsiteX1-121" fmla="*/ 12192000 w 12192000"/>
              <a:gd name="connsiteY1-122" fmla="*/ 5451223 h 5451223"/>
              <a:gd name="connsiteX2-123" fmla="*/ 0 w 12192000"/>
              <a:gd name="connsiteY2-124" fmla="*/ 5451223 h 5451223"/>
              <a:gd name="connsiteX3-125" fmla="*/ 0 w 12192000"/>
              <a:gd name="connsiteY3-126" fmla="*/ 2744309 h 5451223"/>
              <a:gd name="connsiteX4-127" fmla="*/ 1146629 w 12192000"/>
              <a:gd name="connsiteY4-128" fmla="*/ 2932994 h 5451223"/>
              <a:gd name="connsiteX5-129" fmla="*/ 2438400 w 12192000"/>
              <a:gd name="connsiteY5-130" fmla="*/ 2845909 h 5451223"/>
              <a:gd name="connsiteX6-131" fmla="*/ 3701143 w 12192000"/>
              <a:gd name="connsiteY6-132" fmla="*/ 1902480 h 5451223"/>
              <a:gd name="connsiteX7-133" fmla="*/ 4746171 w 12192000"/>
              <a:gd name="connsiteY7-134" fmla="*/ 2062137 h 5451223"/>
              <a:gd name="connsiteX8-135" fmla="*/ 5573486 w 12192000"/>
              <a:gd name="connsiteY8-136" fmla="*/ 2294366 h 5451223"/>
              <a:gd name="connsiteX9-137" fmla="*/ 7184571 w 12192000"/>
              <a:gd name="connsiteY9-138" fmla="*/ 2207280 h 5451223"/>
              <a:gd name="connsiteX10-139" fmla="*/ 9434286 w 12192000"/>
              <a:gd name="connsiteY10-140" fmla="*/ 349452 h 5451223"/>
              <a:gd name="connsiteX11-141" fmla="*/ 10653486 w 12192000"/>
              <a:gd name="connsiteY11-142" fmla="*/ 349452 h 5451223"/>
              <a:gd name="connsiteX12-143" fmla="*/ 11563350 w 12192000"/>
              <a:gd name="connsiteY12-144" fmla="*/ 226689 h 5451223"/>
              <a:gd name="connsiteX13-145" fmla="*/ 12088926 w 12192000"/>
              <a:gd name="connsiteY13-146" fmla="*/ 57465 h 5451223"/>
              <a:gd name="connsiteX14-147" fmla="*/ 12192000 w 12192000"/>
              <a:gd name="connsiteY14-148" fmla="*/ 0 h 5451223"/>
              <a:gd name="connsiteX0-149" fmla="*/ 12192000 w 12192000"/>
              <a:gd name="connsiteY0-150" fmla="*/ 0 h 5451223"/>
              <a:gd name="connsiteX1-151" fmla="*/ 12192000 w 12192000"/>
              <a:gd name="connsiteY1-152" fmla="*/ 5451223 h 5451223"/>
              <a:gd name="connsiteX2-153" fmla="*/ 0 w 12192000"/>
              <a:gd name="connsiteY2-154" fmla="*/ 5451223 h 5451223"/>
              <a:gd name="connsiteX3-155" fmla="*/ 0 w 12192000"/>
              <a:gd name="connsiteY3-156" fmla="*/ 2744309 h 5451223"/>
              <a:gd name="connsiteX4-157" fmla="*/ 1146629 w 12192000"/>
              <a:gd name="connsiteY4-158" fmla="*/ 2932994 h 5451223"/>
              <a:gd name="connsiteX5-159" fmla="*/ 2438400 w 12192000"/>
              <a:gd name="connsiteY5-160" fmla="*/ 2845909 h 5451223"/>
              <a:gd name="connsiteX6-161" fmla="*/ 3701143 w 12192000"/>
              <a:gd name="connsiteY6-162" fmla="*/ 1902480 h 5451223"/>
              <a:gd name="connsiteX7-163" fmla="*/ 4663621 w 12192000"/>
              <a:gd name="connsiteY7-164" fmla="*/ 2034003 h 5451223"/>
              <a:gd name="connsiteX8-165" fmla="*/ 5573486 w 12192000"/>
              <a:gd name="connsiteY8-166" fmla="*/ 2294366 h 5451223"/>
              <a:gd name="connsiteX9-167" fmla="*/ 7184571 w 12192000"/>
              <a:gd name="connsiteY9-168" fmla="*/ 2207280 h 5451223"/>
              <a:gd name="connsiteX10-169" fmla="*/ 9434286 w 12192000"/>
              <a:gd name="connsiteY10-170" fmla="*/ 349452 h 5451223"/>
              <a:gd name="connsiteX11-171" fmla="*/ 10653486 w 12192000"/>
              <a:gd name="connsiteY11-172" fmla="*/ 349452 h 5451223"/>
              <a:gd name="connsiteX12-173" fmla="*/ 11563350 w 12192000"/>
              <a:gd name="connsiteY12-174" fmla="*/ 226689 h 5451223"/>
              <a:gd name="connsiteX13-175" fmla="*/ 12088926 w 12192000"/>
              <a:gd name="connsiteY13-176" fmla="*/ 57465 h 5451223"/>
              <a:gd name="connsiteX14-177" fmla="*/ 12192000 w 12192000"/>
              <a:gd name="connsiteY14-178" fmla="*/ 0 h 5451223"/>
              <a:gd name="connsiteX0-179" fmla="*/ 12192000 w 12192000"/>
              <a:gd name="connsiteY0-180" fmla="*/ 0 h 5451223"/>
              <a:gd name="connsiteX1-181" fmla="*/ 12192000 w 12192000"/>
              <a:gd name="connsiteY1-182" fmla="*/ 5451223 h 5451223"/>
              <a:gd name="connsiteX2-183" fmla="*/ 0 w 12192000"/>
              <a:gd name="connsiteY2-184" fmla="*/ 5451223 h 5451223"/>
              <a:gd name="connsiteX3-185" fmla="*/ 0 w 12192000"/>
              <a:gd name="connsiteY3-186" fmla="*/ 2744309 h 5451223"/>
              <a:gd name="connsiteX4-187" fmla="*/ 1146629 w 12192000"/>
              <a:gd name="connsiteY4-188" fmla="*/ 2932994 h 5451223"/>
              <a:gd name="connsiteX5-189" fmla="*/ 2438400 w 12192000"/>
              <a:gd name="connsiteY5-190" fmla="*/ 2845909 h 5451223"/>
              <a:gd name="connsiteX6-191" fmla="*/ 3701143 w 12192000"/>
              <a:gd name="connsiteY6-192" fmla="*/ 1902480 h 5451223"/>
              <a:gd name="connsiteX7-193" fmla="*/ 4663621 w 12192000"/>
              <a:gd name="connsiteY7-194" fmla="*/ 2034003 h 5451223"/>
              <a:gd name="connsiteX8-195" fmla="*/ 5573486 w 12192000"/>
              <a:gd name="connsiteY8-196" fmla="*/ 2294366 h 5451223"/>
              <a:gd name="connsiteX9-197" fmla="*/ 7184571 w 12192000"/>
              <a:gd name="connsiteY9-198" fmla="*/ 2207280 h 5451223"/>
              <a:gd name="connsiteX10-199" fmla="*/ 9434286 w 12192000"/>
              <a:gd name="connsiteY10-200" fmla="*/ 349452 h 5451223"/>
              <a:gd name="connsiteX11-201" fmla="*/ 10653486 w 12192000"/>
              <a:gd name="connsiteY11-202" fmla="*/ 349452 h 5451223"/>
              <a:gd name="connsiteX12-203" fmla="*/ 11563350 w 12192000"/>
              <a:gd name="connsiteY12-204" fmla="*/ 226689 h 5451223"/>
              <a:gd name="connsiteX13-205" fmla="*/ 12088926 w 12192000"/>
              <a:gd name="connsiteY13-206" fmla="*/ 57465 h 5451223"/>
              <a:gd name="connsiteX14-207" fmla="*/ 12192000 w 12192000"/>
              <a:gd name="connsiteY14-208" fmla="*/ 0 h 5451223"/>
              <a:gd name="connsiteX0-209" fmla="*/ 12192000 w 12192000"/>
              <a:gd name="connsiteY0-210" fmla="*/ 0 h 5451223"/>
              <a:gd name="connsiteX1-211" fmla="*/ 12192000 w 12192000"/>
              <a:gd name="connsiteY1-212" fmla="*/ 5451223 h 5451223"/>
              <a:gd name="connsiteX2-213" fmla="*/ 0 w 12192000"/>
              <a:gd name="connsiteY2-214" fmla="*/ 5451223 h 5451223"/>
              <a:gd name="connsiteX3-215" fmla="*/ 0 w 12192000"/>
              <a:gd name="connsiteY3-216" fmla="*/ 2744309 h 5451223"/>
              <a:gd name="connsiteX4-217" fmla="*/ 1146629 w 12192000"/>
              <a:gd name="connsiteY4-218" fmla="*/ 2932994 h 5451223"/>
              <a:gd name="connsiteX5-219" fmla="*/ 2438400 w 12192000"/>
              <a:gd name="connsiteY5-220" fmla="*/ 2845909 h 5451223"/>
              <a:gd name="connsiteX6-221" fmla="*/ 3701143 w 12192000"/>
              <a:gd name="connsiteY6-222" fmla="*/ 1902480 h 5451223"/>
              <a:gd name="connsiteX7-223" fmla="*/ 4663621 w 12192000"/>
              <a:gd name="connsiteY7-224" fmla="*/ 2034003 h 5451223"/>
              <a:gd name="connsiteX8-225" fmla="*/ 5573486 w 12192000"/>
              <a:gd name="connsiteY8-226" fmla="*/ 2294366 h 5451223"/>
              <a:gd name="connsiteX9-227" fmla="*/ 7184571 w 12192000"/>
              <a:gd name="connsiteY9-228" fmla="*/ 2207280 h 5451223"/>
              <a:gd name="connsiteX10-229" fmla="*/ 9434286 w 12192000"/>
              <a:gd name="connsiteY10-230" fmla="*/ 349452 h 5451223"/>
              <a:gd name="connsiteX11-231" fmla="*/ 10653486 w 12192000"/>
              <a:gd name="connsiteY11-232" fmla="*/ 349452 h 5451223"/>
              <a:gd name="connsiteX12-233" fmla="*/ 11563350 w 12192000"/>
              <a:gd name="connsiteY12-234" fmla="*/ 226689 h 5451223"/>
              <a:gd name="connsiteX13-235" fmla="*/ 12088926 w 12192000"/>
              <a:gd name="connsiteY13-236" fmla="*/ 57465 h 5451223"/>
              <a:gd name="connsiteX14-237" fmla="*/ 12192000 w 12192000"/>
              <a:gd name="connsiteY14-238" fmla="*/ 0 h 54512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57" y="connsiteY14-58"/>
              </a:cxn>
            </a:cxnLst>
            <a:rect l="l" t="t" r="r" b="b"/>
            <a:pathLst>
              <a:path w="12192000" h="5451223">
                <a:moveTo>
                  <a:pt x="12192000" y="0"/>
                </a:moveTo>
                <a:lnTo>
                  <a:pt x="12192000" y="5451223"/>
                </a:lnTo>
                <a:lnTo>
                  <a:pt x="0" y="5451223"/>
                </a:lnTo>
                <a:lnTo>
                  <a:pt x="0" y="2744309"/>
                </a:lnTo>
                <a:cubicBezTo>
                  <a:pt x="343505" y="2635452"/>
                  <a:pt x="749754" y="2884410"/>
                  <a:pt x="1146629" y="2932994"/>
                </a:cubicBezTo>
                <a:cubicBezTo>
                  <a:pt x="1543504" y="2981578"/>
                  <a:pt x="2012648" y="3017661"/>
                  <a:pt x="2438400" y="2845909"/>
                </a:cubicBezTo>
                <a:cubicBezTo>
                  <a:pt x="2864152" y="2674157"/>
                  <a:pt x="3330273" y="2037798"/>
                  <a:pt x="3701143" y="1902480"/>
                </a:cubicBezTo>
                <a:cubicBezTo>
                  <a:pt x="4072013" y="1767162"/>
                  <a:pt x="4351565" y="1968689"/>
                  <a:pt x="4663621" y="2034003"/>
                </a:cubicBezTo>
                <a:cubicBezTo>
                  <a:pt x="4975679" y="2099317"/>
                  <a:pt x="5159678" y="2202186"/>
                  <a:pt x="5573486" y="2294366"/>
                </a:cubicBezTo>
                <a:cubicBezTo>
                  <a:pt x="5987294" y="2386546"/>
                  <a:pt x="6541104" y="2531432"/>
                  <a:pt x="7184571" y="2207280"/>
                </a:cubicBezTo>
                <a:cubicBezTo>
                  <a:pt x="7828038" y="1883128"/>
                  <a:pt x="8856134" y="659090"/>
                  <a:pt x="9434286" y="349452"/>
                </a:cubicBezTo>
                <a:cubicBezTo>
                  <a:pt x="10012438" y="39814"/>
                  <a:pt x="10225617" y="332987"/>
                  <a:pt x="10653486" y="349452"/>
                </a:cubicBezTo>
                <a:cubicBezTo>
                  <a:pt x="11081355" y="365917"/>
                  <a:pt x="11248874" y="304099"/>
                  <a:pt x="11563350" y="226689"/>
                </a:cubicBezTo>
                <a:cubicBezTo>
                  <a:pt x="11641969" y="207337"/>
                  <a:pt x="12031284" y="85926"/>
                  <a:pt x="12088926" y="57465"/>
                </a:cubicBez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rgbClr val="4DFFFF">
                  <a:alpha val="56000"/>
                </a:srgbClr>
              </a:gs>
              <a:gs pos="100000">
                <a:srgbClr val="174697">
                  <a:alpha val="0"/>
                </a:srgbClr>
              </a:gs>
            </a:gsLst>
            <a:lin ang="5400000" scaled="1"/>
          </a:gra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 dirty="0">
              <a:latin typeface="+mn-ea"/>
              <a:cs typeface="OPPOSans R" panose="00020600040101010101" pitchFamily="18" charset="-122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DC11513-D1A8-79D7-BFA3-7B58C6805D28}"/>
              </a:ext>
            </a:extLst>
          </p:cNvPr>
          <p:cNvGrpSpPr/>
          <p:nvPr/>
        </p:nvGrpSpPr>
        <p:grpSpPr>
          <a:xfrm>
            <a:off x="1400995" y="2513375"/>
            <a:ext cx="2416098" cy="2813063"/>
            <a:chOff x="1312592" y="2152800"/>
            <a:chExt cx="2416098" cy="2813063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3860E09-7CE5-17E6-983C-A28419DA4972}"/>
                </a:ext>
              </a:extLst>
            </p:cNvPr>
            <p:cNvCxnSpPr>
              <a:cxnSpLocks/>
              <a:stCxn id="27" idx="2"/>
              <a:endCxn id="6" idx="5"/>
            </p:cNvCxnSpPr>
            <p:nvPr/>
          </p:nvCxnSpPr>
          <p:spPr>
            <a:xfrm>
              <a:off x="2520641" y="3110997"/>
              <a:ext cx="0" cy="1378728"/>
            </a:xfrm>
            <a:prstGeom prst="line">
              <a:avLst/>
            </a:prstGeom>
            <a:ln w="3492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59000">
                    <a:srgbClr val="41AEC3"/>
                  </a:gs>
                  <a:gs pos="4000">
                    <a:srgbClr val="225675"/>
                  </a:gs>
                </a:gsLst>
                <a:lin ang="5400000" scaled="1"/>
              </a:gradFill>
              <a:prstDash val="dashDot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5F8575EE-9FF7-B80E-4118-9E7C48EA1808}"/>
                </a:ext>
              </a:extLst>
            </p:cNvPr>
            <p:cNvSpPr/>
            <p:nvPr/>
          </p:nvSpPr>
          <p:spPr>
            <a:xfrm>
              <a:off x="1312592" y="2152800"/>
              <a:ext cx="2416098" cy="958197"/>
            </a:xfrm>
            <a:prstGeom prst="roundRect">
              <a:avLst/>
            </a:prstGeom>
            <a:gradFill>
              <a:gsLst>
                <a:gs pos="45000">
                  <a:srgbClr val="4DFFFF">
                    <a:alpha val="37000"/>
                  </a:srgbClr>
                </a:gs>
                <a:gs pos="98000">
                  <a:srgbClr val="174697">
                    <a:alpha val="0"/>
                  </a:srgbClr>
                </a:gs>
              </a:gsLst>
              <a:lin ang="5400000" scaled="1"/>
            </a:gradFill>
            <a:ln w="12700" cap="flat" cmpd="sng">
              <a:gradFill>
                <a:gsLst>
                  <a:gs pos="0">
                    <a:srgbClr val="103977"/>
                  </a:gs>
                  <a:gs pos="100000">
                    <a:srgbClr val="65D0F5"/>
                  </a:gs>
                </a:gsLst>
                <a:lin ang="5400000" scaled="1"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完成服务于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”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人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”</a:t>
              </a:r>
              <a:endPara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5603027-5DBB-644A-3F74-70F948F18C25}"/>
                </a:ext>
              </a:extLst>
            </p:cNvPr>
            <p:cNvSpPr txBox="1"/>
            <p:nvPr/>
          </p:nvSpPr>
          <p:spPr>
            <a:xfrm>
              <a:off x="2185639" y="4596531"/>
              <a:ext cx="1182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20XX</a:t>
              </a:r>
              <a:endPara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67B59A2-1EA3-B90F-0755-CAF9893F2F91}"/>
              </a:ext>
            </a:extLst>
          </p:cNvPr>
          <p:cNvGrpSpPr/>
          <p:nvPr/>
        </p:nvGrpSpPr>
        <p:grpSpPr>
          <a:xfrm>
            <a:off x="5081020" y="1773238"/>
            <a:ext cx="2657924" cy="2813063"/>
            <a:chOff x="1171387" y="2152800"/>
            <a:chExt cx="2657924" cy="2813063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4714AAF2-756E-8458-057C-097862B6214E}"/>
                </a:ext>
              </a:extLst>
            </p:cNvPr>
            <p:cNvCxnSpPr>
              <a:cxnSpLocks/>
              <a:stCxn id="38" idx="2"/>
            </p:cNvCxnSpPr>
            <p:nvPr/>
          </p:nvCxnSpPr>
          <p:spPr>
            <a:xfrm>
              <a:off x="2500349" y="3110997"/>
              <a:ext cx="20292" cy="1378728"/>
            </a:xfrm>
            <a:prstGeom prst="line">
              <a:avLst/>
            </a:prstGeom>
            <a:ln w="3492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59000">
                    <a:srgbClr val="41AEC3"/>
                  </a:gs>
                  <a:gs pos="4000">
                    <a:srgbClr val="225675"/>
                  </a:gs>
                </a:gsLst>
                <a:lin ang="5400000" scaled="1"/>
              </a:gradFill>
              <a:prstDash val="dashDot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8C1F4C32-6AB3-A161-3367-00C291CC4773}"/>
                </a:ext>
              </a:extLst>
            </p:cNvPr>
            <p:cNvSpPr/>
            <p:nvPr/>
          </p:nvSpPr>
          <p:spPr>
            <a:xfrm>
              <a:off x="1171387" y="2152800"/>
              <a:ext cx="2657924" cy="958197"/>
            </a:xfrm>
            <a:prstGeom prst="roundRect">
              <a:avLst/>
            </a:prstGeom>
            <a:gradFill>
              <a:gsLst>
                <a:gs pos="45000">
                  <a:srgbClr val="4DFFFF">
                    <a:alpha val="37000"/>
                  </a:srgbClr>
                </a:gs>
                <a:gs pos="98000">
                  <a:srgbClr val="174697">
                    <a:alpha val="0"/>
                  </a:srgbClr>
                </a:gs>
              </a:gsLst>
              <a:lin ang="5400000" scaled="1"/>
            </a:gradFill>
            <a:ln w="12700" cap="flat" cmpd="sng">
              <a:gradFill>
                <a:gsLst>
                  <a:gs pos="0">
                    <a:srgbClr val="103977"/>
                  </a:gs>
                  <a:gs pos="100000">
                    <a:srgbClr val="65D0F5"/>
                  </a:gs>
                </a:gsLst>
                <a:lin ang="5400000" scaled="1"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完成服务于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”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人与物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”</a:t>
              </a:r>
              <a:endPara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608C78D-6CB6-9884-1890-25A3D2FF7099}"/>
                </a:ext>
              </a:extLst>
            </p:cNvPr>
            <p:cNvSpPr txBox="1"/>
            <p:nvPr/>
          </p:nvSpPr>
          <p:spPr>
            <a:xfrm>
              <a:off x="2185639" y="4596531"/>
              <a:ext cx="1182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20XX</a:t>
              </a:r>
              <a:endPara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3766DE8-B2ED-332B-3B30-D73B6AB16DF1}"/>
              </a:ext>
            </a:extLst>
          </p:cNvPr>
          <p:cNvGrpSpPr/>
          <p:nvPr/>
        </p:nvGrpSpPr>
        <p:grpSpPr>
          <a:xfrm>
            <a:off x="8846372" y="746268"/>
            <a:ext cx="2416098" cy="2813063"/>
            <a:chOff x="1312592" y="2152800"/>
            <a:chExt cx="2416098" cy="2813063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88FAA24-0004-3960-F1C7-537BD77A3FC0}"/>
                </a:ext>
              </a:extLst>
            </p:cNvPr>
            <p:cNvCxnSpPr>
              <a:cxnSpLocks/>
              <a:stCxn id="42" idx="2"/>
            </p:cNvCxnSpPr>
            <p:nvPr/>
          </p:nvCxnSpPr>
          <p:spPr>
            <a:xfrm>
              <a:off x="2520641" y="3110997"/>
              <a:ext cx="0" cy="1378728"/>
            </a:xfrm>
            <a:prstGeom prst="line">
              <a:avLst/>
            </a:prstGeom>
            <a:ln w="3492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59000">
                    <a:srgbClr val="41AEC3"/>
                  </a:gs>
                  <a:gs pos="4000">
                    <a:srgbClr val="225675"/>
                  </a:gs>
                </a:gsLst>
                <a:lin ang="5400000" scaled="1"/>
              </a:gradFill>
              <a:prstDash val="dashDot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16250334-BD66-C35E-723A-3EF6ED11A432}"/>
                </a:ext>
              </a:extLst>
            </p:cNvPr>
            <p:cNvSpPr/>
            <p:nvPr/>
          </p:nvSpPr>
          <p:spPr>
            <a:xfrm>
              <a:off x="1312592" y="2152800"/>
              <a:ext cx="2416098" cy="958197"/>
            </a:xfrm>
            <a:prstGeom prst="roundRect">
              <a:avLst/>
            </a:prstGeom>
            <a:gradFill>
              <a:gsLst>
                <a:gs pos="45000">
                  <a:srgbClr val="4DFFFF">
                    <a:alpha val="37000"/>
                  </a:srgbClr>
                </a:gs>
                <a:gs pos="98000">
                  <a:srgbClr val="174697">
                    <a:alpha val="0"/>
                  </a:srgbClr>
                </a:gs>
              </a:gsLst>
              <a:lin ang="5400000" scaled="1"/>
            </a:gradFill>
            <a:ln w="12700" cap="flat" cmpd="sng">
              <a:gradFill>
                <a:gsLst>
                  <a:gs pos="0">
                    <a:srgbClr val="103977"/>
                  </a:gs>
                  <a:gs pos="100000">
                    <a:srgbClr val="65D0F5"/>
                  </a:gs>
                </a:gsLst>
                <a:lin ang="5400000" scaled="1"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实现“万物互联”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ED0700F-8FE0-9C3D-7ED6-B38D2BA84DC0}"/>
                </a:ext>
              </a:extLst>
            </p:cNvPr>
            <p:cNvSpPr txBox="1"/>
            <p:nvPr/>
          </p:nvSpPr>
          <p:spPr>
            <a:xfrm>
              <a:off x="2185639" y="4596531"/>
              <a:ext cx="1182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20XX</a:t>
              </a:r>
              <a:endPara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6D0C852-0D51-7C67-E6D6-32898D0B59E7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3" name="箭头: V 形 2">
              <a:extLst>
                <a:ext uri="{FF2B5EF4-FFF2-40B4-BE49-F238E27FC236}">
                  <a16:creationId xmlns:a16="http://schemas.microsoft.com/office/drawing/2014/main" id="{DF6B369E-5FEC-8D12-DA93-6D13CA11D313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68668F8E-1400-46B6-1ABF-E140DA9DAEC9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EFFADFCA-3C6C-536D-25FC-AB6C8568B2BC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4693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FABA5D84-8A9B-8DD8-E62C-F988239ADF99}"/>
              </a:ext>
            </a:extLst>
          </p:cNvPr>
          <p:cNvSpPr/>
          <p:nvPr/>
        </p:nvSpPr>
        <p:spPr>
          <a:xfrm>
            <a:off x="0" y="740823"/>
            <a:ext cx="12192000" cy="4147246"/>
          </a:xfrm>
          <a:prstGeom prst="rect">
            <a:avLst/>
          </a:prstGeom>
          <a:solidFill>
            <a:srgbClr val="3FACC5">
              <a:alpha val="4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A27CDD-DCE3-B877-FB6D-5D0BD1F33FE3}"/>
              </a:ext>
            </a:extLst>
          </p:cNvPr>
          <p:cNvSpPr txBox="1"/>
          <p:nvPr/>
        </p:nvSpPr>
        <p:spPr>
          <a:xfrm>
            <a:off x="654426" y="232145"/>
            <a:ext cx="513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技术的普及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D2CD09-CE49-95A0-5B6C-F54DE87825CB}"/>
              </a:ext>
            </a:extLst>
          </p:cNvPr>
          <p:cNvGrpSpPr/>
          <p:nvPr/>
        </p:nvGrpSpPr>
        <p:grpSpPr>
          <a:xfrm>
            <a:off x="718518" y="5379748"/>
            <a:ext cx="10643353" cy="868259"/>
            <a:chOff x="-1829672" y="4257401"/>
            <a:chExt cx="15459458" cy="868259"/>
          </a:xfrm>
        </p:grpSpPr>
        <p:sp>
          <p:nvSpPr>
            <p:cNvPr id="5" name="方块棱台">
              <a:extLst>
                <a:ext uri="{FF2B5EF4-FFF2-40B4-BE49-F238E27FC236}">
                  <a16:creationId xmlns:a16="http://schemas.microsoft.com/office/drawing/2014/main" id="{D7528289-F99D-7EF6-39CD-E0FB3ED15FAE}"/>
                </a:ext>
              </a:extLst>
            </p:cNvPr>
            <p:cNvSpPr/>
            <p:nvPr/>
          </p:nvSpPr>
          <p:spPr>
            <a:xfrm>
              <a:off x="-1464811" y="4468435"/>
              <a:ext cx="14729728" cy="657225"/>
            </a:xfrm>
            <a:prstGeom prst="trapezoid">
              <a:avLst>
                <a:gd name="adj" fmla="val 110241"/>
              </a:avLst>
            </a:prstGeom>
            <a:gradFill flip="none" rotWithShape="1">
              <a:gsLst>
                <a:gs pos="0">
                  <a:schemeClr val="bg1">
                    <a:alpha val="25000"/>
                  </a:schemeClr>
                </a:gs>
                <a:gs pos="6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0">
                    <a:srgbClr val="1A477B">
                      <a:alpha val="4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/>
          </p:spPr>
          <p:txBody>
            <a:bodyPr wrap="square" lIns="0" tIns="0" rIns="0" bIns="0" rtlCol="0" anchor="ctr">
              <a:spAutoFit/>
            </a:bodyPr>
            <a:lstStyle/>
            <a:p>
              <a:endParaRPr lang="zh-CN" altLang="en-US" sz="4000" dirty="0">
                <a:solidFill>
                  <a:prstClr val="black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方块棱台">
              <a:extLst>
                <a:ext uri="{FF2B5EF4-FFF2-40B4-BE49-F238E27FC236}">
                  <a16:creationId xmlns:a16="http://schemas.microsoft.com/office/drawing/2014/main" id="{20807738-3306-C8B7-B587-81AF0EDD531F}"/>
                </a:ext>
              </a:extLst>
            </p:cNvPr>
            <p:cNvSpPr/>
            <p:nvPr/>
          </p:nvSpPr>
          <p:spPr>
            <a:xfrm>
              <a:off x="-1829672" y="4257401"/>
              <a:ext cx="15459458" cy="663178"/>
            </a:xfrm>
            <a:prstGeom prst="trapezoid">
              <a:avLst>
                <a:gd name="adj" fmla="val 130480"/>
              </a:avLst>
            </a:prstGeom>
            <a:gradFill flip="none" rotWithShape="1">
              <a:gsLst>
                <a:gs pos="0">
                  <a:schemeClr val="bg1">
                    <a:alpha val="25000"/>
                  </a:schemeClr>
                </a:gs>
                <a:gs pos="6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0">
                    <a:srgbClr val="1A477B">
                      <a:alpha val="4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461DBE-75DE-FF92-A8C0-FE09C21635AC}"/>
              </a:ext>
            </a:extLst>
          </p:cNvPr>
          <p:cNvGrpSpPr/>
          <p:nvPr/>
        </p:nvGrpSpPr>
        <p:grpSpPr>
          <a:xfrm>
            <a:off x="457680" y="949267"/>
            <a:ext cx="3719179" cy="5020433"/>
            <a:chOff x="401107" y="540091"/>
            <a:chExt cx="3719179" cy="502043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D1CDCFC-6DD7-B890-4CD9-87B236A66438}"/>
                </a:ext>
              </a:extLst>
            </p:cNvPr>
            <p:cNvGrpSpPr/>
            <p:nvPr/>
          </p:nvGrpSpPr>
          <p:grpSpPr>
            <a:xfrm>
              <a:off x="654284" y="831351"/>
              <a:ext cx="3212824" cy="4729173"/>
              <a:chOff x="654426" y="831351"/>
              <a:chExt cx="3212824" cy="4729173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504DB8EB-2EFC-0FC1-E4EA-4E5FD2573FA3}"/>
                  </a:ext>
                </a:extLst>
              </p:cNvPr>
              <p:cNvSpPr/>
              <p:nvPr/>
            </p:nvSpPr>
            <p:spPr>
              <a:xfrm>
                <a:off x="662087" y="831351"/>
                <a:ext cx="3205163" cy="3808736"/>
              </a:xfrm>
              <a:prstGeom prst="rect">
                <a:avLst/>
              </a:prstGeom>
              <a:gradFill>
                <a:gsLst>
                  <a:gs pos="0">
                    <a:srgbClr val="1F85BE">
                      <a:alpha val="0"/>
                    </a:srgbClr>
                  </a:gs>
                  <a:gs pos="100000">
                    <a:srgbClr val="1F85BE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6G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将是全球首个支持空天地一体化通信、水下通信和量子通信的移动通信标准，将实现全球范围内空、天、地、海立体空间内近乎无死角的全球泛在连接。能实现各种极端自然、灾害环境下的应急通信、特种通信的实时智能化连接，实现信息的高效精准传输。</a:t>
                </a: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8E664C4-D35F-47C8-8B98-D75E44BFCACB}"/>
                  </a:ext>
                </a:extLst>
              </p:cNvPr>
              <p:cNvGrpSpPr/>
              <p:nvPr/>
            </p:nvGrpSpPr>
            <p:grpSpPr>
              <a:xfrm>
                <a:off x="654426" y="4634964"/>
                <a:ext cx="3212824" cy="925560"/>
                <a:chOff x="638071" y="4634964"/>
                <a:chExt cx="3212824" cy="925560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D63E3CC3-6D44-5F4B-944B-ACB6AF75448A}"/>
                    </a:ext>
                  </a:extLst>
                </p:cNvPr>
                <p:cNvSpPr/>
                <p:nvPr/>
              </p:nvSpPr>
              <p:spPr>
                <a:xfrm>
                  <a:off x="1666875" y="5307605"/>
                  <a:ext cx="1196912" cy="252919"/>
                </a:xfrm>
                <a:prstGeom prst="ellipse">
                  <a:avLst/>
                </a:prstGeom>
                <a:noFill/>
                <a:ln w="28575">
                  <a:gradFill>
                    <a:gsLst>
                      <a:gs pos="47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1F85BE"/>
                      </a:gs>
                      <a:gs pos="100000">
                        <a:srgbClr val="1F85B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梯形 13">
                  <a:extLst>
                    <a:ext uri="{FF2B5EF4-FFF2-40B4-BE49-F238E27FC236}">
                      <a16:creationId xmlns:a16="http://schemas.microsoft.com/office/drawing/2014/main" id="{DD2DDD67-24AF-9737-A477-1DA6F0CC00BF}"/>
                    </a:ext>
                  </a:extLst>
                </p:cNvPr>
                <p:cNvSpPr/>
                <p:nvPr/>
              </p:nvSpPr>
              <p:spPr>
                <a:xfrm rot="10800000">
                  <a:off x="638071" y="4634964"/>
                  <a:ext cx="3212824" cy="892577"/>
                </a:xfrm>
                <a:prstGeom prst="trapezoid">
                  <a:avLst>
                    <a:gd name="adj" fmla="val 119323"/>
                  </a:avLst>
                </a:prstGeom>
                <a:gradFill>
                  <a:gsLst>
                    <a:gs pos="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43000">
                      <a:srgbClr val="1F85BE">
                        <a:alpha val="66000"/>
                      </a:srgbClr>
                    </a:gs>
                    <a:gs pos="100000">
                      <a:srgbClr val="1F85BE"/>
                    </a:gs>
                  </a:gsLst>
                  <a:lin ang="5400000" scaled="1"/>
                </a:gradFill>
                <a:ln w="9525">
                  <a:gradFill>
                    <a:gsLst>
                      <a:gs pos="48000">
                        <a:schemeClr val="accent1">
                          <a:lumMod val="5000"/>
                          <a:lumOff val="95000"/>
                          <a:alpha val="97000"/>
                        </a:schemeClr>
                      </a:gs>
                      <a:gs pos="0">
                        <a:srgbClr val="1F85BE">
                          <a:alpha val="0"/>
                        </a:srgbClr>
                      </a:gs>
                      <a:gs pos="100000">
                        <a:srgbClr val="1F85B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4" name="图片">
              <a:extLst>
                <a:ext uri="{FF2B5EF4-FFF2-40B4-BE49-F238E27FC236}">
                  <a16:creationId xmlns:a16="http://schemas.microsoft.com/office/drawing/2014/main" id="{314BCE3A-3015-C40D-6568-7A756EB8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107" y="4416081"/>
              <a:ext cx="3719179" cy="471988"/>
            </a:xfrm>
            <a:prstGeom prst="rect">
              <a:avLst/>
            </a:prstGeom>
            <a:effectLst/>
          </p:spPr>
        </p:pic>
        <p:pic>
          <p:nvPicPr>
            <p:cNvPr id="29" name="图片">
              <a:extLst>
                <a:ext uri="{FF2B5EF4-FFF2-40B4-BE49-F238E27FC236}">
                  <a16:creationId xmlns:a16="http://schemas.microsoft.com/office/drawing/2014/main" id="{DF32841A-0DFD-F10D-A49C-FF5DB3F85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107" y="540091"/>
              <a:ext cx="3719179" cy="471988"/>
            </a:xfrm>
            <a:prstGeom prst="rect">
              <a:avLst/>
            </a:prstGeom>
            <a:effectLst/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C37DF8B-4477-00E9-2C8A-01B141206689}"/>
              </a:ext>
            </a:extLst>
          </p:cNvPr>
          <p:cNvGrpSpPr/>
          <p:nvPr/>
        </p:nvGrpSpPr>
        <p:grpSpPr>
          <a:xfrm>
            <a:off x="4224991" y="949267"/>
            <a:ext cx="3719179" cy="5020433"/>
            <a:chOff x="401107" y="540091"/>
            <a:chExt cx="3719179" cy="502043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0A045FF-0C42-C110-F55F-4E75BF117528}"/>
                </a:ext>
              </a:extLst>
            </p:cNvPr>
            <p:cNvGrpSpPr/>
            <p:nvPr/>
          </p:nvGrpSpPr>
          <p:grpSpPr>
            <a:xfrm>
              <a:off x="654284" y="831351"/>
              <a:ext cx="3212824" cy="4729173"/>
              <a:chOff x="654426" y="831351"/>
              <a:chExt cx="3212824" cy="4729173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DE379FF-8D43-1985-459F-25C48CCBE266}"/>
                  </a:ext>
                </a:extLst>
              </p:cNvPr>
              <p:cNvSpPr/>
              <p:nvPr/>
            </p:nvSpPr>
            <p:spPr>
              <a:xfrm>
                <a:off x="662087" y="831351"/>
                <a:ext cx="3205163" cy="3808736"/>
              </a:xfrm>
              <a:prstGeom prst="rect">
                <a:avLst/>
              </a:prstGeom>
              <a:gradFill>
                <a:gsLst>
                  <a:gs pos="0">
                    <a:srgbClr val="1F85BE">
                      <a:alpha val="0"/>
                    </a:srgbClr>
                  </a:gs>
                  <a:gs pos="100000">
                    <a:srgbClr val="1F85BE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6G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技术将深度融合物理世界、生物世界和数字世界，真正开启“万物智联”的新时代。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6G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技术将会为各个行业带来更多创新性的应用场景，例如智能制造、智慧城市、智慧交通等。</a:t>
                </a: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023B3AE-4E62-3C7D-F172-090EF17A8A90}"/>
                  </a:ext>
                </a:extLst>
              </p:cNvPr>
              <p:cNvGrpSpPr/>
              <p:nvPr/>
            </p:nvGrpSpPr>
            <p:grpSpPr>
              <a:xfrm>
                <a:off x="654426" y="4634964"/>
                <a:ext cx="3212824" cy="925560"/>
                <a:chOff x="638071" y="4634964"/>
                <a:chExt cx="3212824" cy="925560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0AFC9212-9442-6C7F-C4CC-F37CD44513AB}"/>
                    </a:ext>
                  </a:extLst>
                </p:cNvPr>
                <p:cNvSpPr/>
                <p:nvPr/>
              </p:nvSpPr>
              <p:spPr>
                <a:xfrm>
                  <a:off x="1666875" y="5307605"/>
                  <a:ext cx="1196912" cy="252919"/>
                </a:xfrm>
                <a:prstGeom prst="ellipse">
                  <a:avLst/>
                </a:prstGeom>
                <a:noFill/>
                <a:ln w="28575">
                  <a:gradFill>
                    <a:gsLst>
                      <a:gs pos="47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1F85BE"/>
                      </a:gs>
                      <a:gs pos="100000">
                        <a:srgbClr val="1F85B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梯形 37">
                  <a:extLst>
                    <a:ext uri="{FF2B5EF4-FFF2-40B4-BE49-F238E27FC236}">
                      <a16:creationId xmlns:a16="http://schemas.microsoft.com/office/drawing/2014/main" id="{03F4EA6E-6568-6EA8-A7EB-5D258852CAD4}"/>
                    </a:ext>
                  </a:extLst>
                </p:cNvPr>
                <p:cNvSpPr/>
                <p:nvPr/>
              </p:nvSpPr>
              <p:spPr>
                <a:xfrm rot="10800000">
                  <a:off x="638071" y="4634964"/>
                  <a:ext cx="3212824" cy="892577"/>
                </a:xfrm>
                <a:prstGeom prst="trapezoid">
                  <a:avLst>
                    <a:gd name="adj" fmla="val 119323"/>
                  </a:avLst>
                </a:prstGeom>
                <a:gradFill>
                  <a:gsLst>
                    <a:gs pos="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43000">
                      <a:srgbClr val="1F85BE">
                        <a:alpha val="66000"/>
                      </a:srgbClr>
                    </a:gs>
                    <a:gs pos="100000">
                      <a:srgbClr val="1F85BE"/>
                    </a:gs>
                  </a:gsLst>
                  <a:lin ang="5400000" scaled="1"/>
                </a:gradFill>
                <a:ln w="9525">
                  <a:gradFill>
                    <a:gsLst>
                      <a:gs pos="48000">
                        <a:schemeClr val="accent1">
                          <a:lumMod val="5000"/>
                          <a:lumOff val="95000"/>
                          <a:alpha val="97000"/>
                        </a:schemeClr>
                      </a:gs>
                      <a:gs pos="0">
                        <a:srgbClr val="1F85BE">
                          <a:alpha val="0"/>
                        </a:srgbClr>
                      </a:gs>
                      <a:gs pos="100000">
                        <a:srgbClr val="1F85B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33" name="图片">
              <a:extLst>
                <a:ext uri="{FF2B5EF4-FFF2-40B4-BE49-F238E27FC236}">
                  <a16:creationId xmlns:a16="http://schemas.microsoft.com/office/drawing/2014/main" id="{263B0E87-80E9-3204-E9CE-649315F6A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107" y="4416081"/>
              <a:ext cx="3719179" cy="471988"/>
            </a:xfrm>
            <a:prstGeom prst="rect">
              <a:avLst/>
            </a:prstGeom>
            <a:effectLst/>
          </p:spPr>
        </p:pic>
        <p:pic>
          <p:nvPicPr>
            <p:cNvPr id="34" name="图片">
              <a:extLst>
                <a:ext uri="{FF2B5EF4-FFF2-40B4-BE49-F238E27FC236}">
                  <a16:creationId xmlns:a16="http://schemas.microsoft.com/office/drawing/2014/main" id="{5EA9A4A3-A14D-E092-A3C3-4787BA759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107" y="540091"/>
              <a:ext cx="3719179" cy="471988"/>
            </a:xfrm>
            <a:prstGeom prst="rect">
              <a:avLst/>
            </a:prstGeom>
            <a:effectLst/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8258768-971E-526B-9A73-61890A2E8B2A}"/>
              </a:ext>
            </a:extLst>
          </p:cNvPr>
          <p:cNvGrpSpPr/>
          <p:nvPr/>
        </p:nvGrpSpPr>
        <p:grpSpPr>
          <a:xfrm>
            <a:off x="7992301" y="949267"/>
            <a:ext cx="3719179" cy="5020433"/>
            <a:chOff x="401107" y="540091"/>
            <a:chExt cx="3719179" cy="5020433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22D06AE-E347-B007-50BE-D2859D3F5B99}"/>
                </a:ext>
              </a:extLst>
            </p:cNvPr>
            <p:cNvGrpSpPr/>
            <p:nvPr/>
          </p:nvGrpSpPr>
          <p:grpSpPr>
            <a:xfrm>
              <a:off x="654284" y="831351"/>
              <a:ext cx="3212824" cy="4729173"/>
              <a:chOff x="654426" y="831351"/>
              <a:chExt cx="3212824" cy="4729173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16C764F8-A49D-EB63-F6EA-DDF9C6113846}"/>
                  </a:ext>
                </a:extLst>
              </p:cNvPr>
              <p:cNvSpPr/>
              <p:nvPr/>
            </p:nvSpPr>
            <p:spPr>
              <a:xfrm>
                <a:off x="662087" y="831351"/>
                <a:ext cx="3205163" cy="3808736"/>
              </a:xfrm>
              <a:prstGeom prst="rect">
                <a:avLst/>
              </a:prstGeom>
              <a:gradFill>
                <a:gsLst>
                  <a:gs pos="0">
                    <a:srgbClr val="1F85BE">
                      <a:alpha val="0"/>
                    </a:srgbClr>
                  </a:gs>
                  <a:gs pos="100000">
                    <a:srgbClr val="1F85BE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6G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技术将跨越人联、物联，迈向万物智联，把智能带给每个人、每个家庭、每个企业，引领新一波创新浪潮。</a:t>
                </a: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9E45CF6-BE60-2B19-59E6-312C39A08CD3}"/>
                  </a:ext>
                </a:extLst>
              </p:cNvPr>
              <p:cNvGrpSpPr/>
              <p:nvPr/>
            </p:nvGrpSpPr>
            <p:grpSpPr>
              <a:xfrm>
                <a:off x="654426" y="4634964"/>
                <a:ext cx="3212824" cy="925560"/>
                <a:chOff x="638071" y="4634964"/>
                <a:chExt cx="3212824" cy="925560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2E5BBD62-A0AE-4FA6-9BC1-75FE20FEC374}"/>
                    </a:ext>
                  </a:extLst>
                </p:cNvPr>
                <p:cNvSpPr/>
                <p:nvPr/>
              </p:nvSpPr>
              <p:spPr>
                <a:xfrm>
                  <a:off x="1666875" y="5307605"/>
                  <a:ext cx="1196912" cy="252919"/>
                </a:xfrm>
                <a:prstGeom prst="ellipse">
                  <a:avLst/>
                </a:prstGeom>
                <a:noFill/>
                <a:ln w="28575">
                  <a:gradFill>
                    <a:gsLst>
                      <a:gs pos="47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1F85BE"/>
                      </a:gs>
                      <a:gs pos="100000">
                        <a:srgbClr val="1F85B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梯形 45">
                  <a:extLst>
                    <a:ext uri="{FF2B5EF4-FFF2-40B4-BE49-F238E27FC236}">
                      <a16:creationId xmlns:a16="http://schemas.microsoft.com/office/drawing/2014/main" id="{BE652A7F-5323-31F7-0CE6-89B2C2802B69}"/>
                    </a:ext>
                  </a:extLst>
                </p:cNvPr>
                <p:cNvSpPr/>
                <p:nvPr/>
              </p:nvSpPr>
              <p:spPr>
                <a:xfrm rot="10800000">
                  <a:off x="638071" y="4634964"/>
                  <a:ext cx="3212824" cy="892577"/>
                </a:xfrm>
                <a:prstGeom prst="trapezoid">
                  <a:avLst>
                    <a:gd name="adj" fmla="val 119323"/>
                  </a:avLst>
                </a:prstGeom>
                <a:gradFill>
                  <a:gsLst>
                    <a:gs pos="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43000">
                      <a:srgbClr val="1F85BE">
                        <a:alpha val="66000"/>
                      </a:srgbClr>
                    </a:gs>
                    <a:gs pos="100000">
                      <a:srgbClr val="1F85BE"/>
                    </a:gs>
                  </a:gsLst>
                  <a:lin ang="5400000" scaled="1"/>
                </a:gradFill>
                <a:ln w="9525">
                  <a:gradFill>
                    <a:gsLst>
                      <a:gs pos="48000">
                        <a:schemeClr val="accent1">
                          <a:lumMod val="5000"/>
                          <a:lumOff val="95000"/>
                          <a:alpha val="97000"/>
                        </a:schemeClr>
                      </a:gs>
                      <a:gs pos="0">
                        <a:srgbClr val="1F85BE">
                          <a:alpha val="0"/>
                        </a:srgbClr>
                      </a:gs>
                      <a:gs pos="100000">
                        <a:srgbClr val="1F85BE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41" name="图片">
              <a:extLst>
                <a:ext uri="{FF2B5EF4-FFF2-40B4-BE49-F238E27FC236}">
                  <a16:creationId xmlns:a16="http://schemas.microsoft.com/office/drawing/2014/main" id="{A7D016E0-8428-75E4-A10B-156DD83AD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107" y="4416081"/>
              <a:ext cx="3719179" cy="471988"/>
            </a:xfrm>
            <a:prstGeom prst="rect">
              <a:avLst/>
            </a:prstGeom>
            <a:effectLst/>
          </p:spPr>
        </p:pic>
        <p:pic>
          <p:nvPicPr>
            <p:cNvPr id="42" name="图片">
              <a:extLst>
                <a:ext uri="{FF2B5EF4-FFF2-40B4-BE49-F238E27FC236}">
                  <a16:creationId xmlns:a16="http://schemas.microsoft.com/office/drawing/2014/main" id="{EFA922D4-E69E-8EEA-39DC-F9995CF2E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107" y="540091"/>
              <a:ext cx="3719179" cy="471988"/>
            </a:xfrm>
            <a:prstGeom prst="rect">
              <a:avLst/>
            </a:prstGeom>
            <a:effectLst/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4408159-6261-8059-0D07-9BFD35F212DE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48" name="箭头: V 形 47">
              <a:extLst>
                <a:ext uri="{FF2B5EF4-FFF2-40B4-BE49-F238E27FC236}">
                  <a16:creationId xmlns:a16="http://schemas.microsoft.com/office/drawing/2014/main" id="{4C756FFD-DD7F-F359-B2EE-285895DC67C3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9" name="箭头: V 形 48">
              <a:extLst>
                <a:ext uri="{FF2B5EF4-FFF2-40B4-BE49-F238E27FC236}">
                  <a16:creationId xmlns:a16="http://schemas.microsoft.com/office/drawing/2014/main" id="{A47AB889-3F30-A249-2214-B4467E0E1CC5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0" name="箭头: V 形 49">
              <a:extLst>
                <a:ext uri="{FF2B5EF4-FFF2-40B4-BE49-F238E27FC236}">
                  <a16:creationId xmlns:a16="http://schemas.microsoft.com/office/drawing/2014/main" id="{3A7BCDB2-ECAE-5659-5CCD-ED012FE6D981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905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217625-DAC8-3B31-3108-4E930BC36519}"/>
              </a:ext>
            </a:extLst>
          </p:cNvPr>
          <p:cNvGrpSpPr/>
          <p:nvPr/>
        </p:nvGrpSpPr>
        <p:grpSpPr>
          <a:xfrm>
            <a:off x="0" y="227245"/>
            <a:ext cx="3582097" cy="598659"/>
            <a:chOff x="712601" y="510750"/>
            <a:chExt cx="3582097" cy="59865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946A18D-9B3F-A153-8D0B-63EC6E2E0D0A}"/>
                </a:ext>
              </a:extLst>
            </p:cNvPr>
            <p:cNvSpPr txBox="1"/>
            <p:nvPr/>
          </p:nvSpPr>
          <p:spPr>
            <a:xfrm>
              <a:off x="1449898" y="576298"/>
              <a:ext cx="2844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CAE2E0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公司名称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6A750FC-9CCA-6F3F-2C32-EE9649B0333A}"/>
                </a:ext>
              </a:extLst>
            </p:cNvPr>
            <p:cNvGrpSpPr/>
            <p:nvPr/>
          </p:nvGrpSpPr>
          <p:grpSpPr>
            <a:xfrm rot="7892878">
              <a:off x="752167" y="471184"/>
              <a:ext cx="598659" cy="677792"/>
              <a:chOff x="662415" y="5373871"/>
              <a:chExt cx="598659" cy="677792"/>
            </a:xfr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</p:grpSpPr>
          <p:sp>
            <p:nvSpPr>
              <p:cNvPr id="29" name="箭头: V 形 28">
                <a:extLst>
                  <a:ext uri="{FF2B5EF4-FFF2-40B4-BE49-F238E27FC236}">
                    <a16:creationId xmlns:a16="http://schemas.microsoft.com/office/drawing/2014/main" id="{675BD535-DC37-E5E4-798D-D3D107B5166E}"/>
                  </a:ext>
                </a:extLst>
              </p:cNvPr>
              <p:cNvSpPr/>
              <p:nvPr/>
            </p:nvSpPr>
            <p:spPr>
              <a:xfrm rot="13742329">
                <a:off x="647318" y="5388968"/>
                <a:ext cx="316922" cy="286728"/>
              </a:xfrm>
              <a:prstGeom prst="chevron">
                <a:avLst>
                  <a:gd name="adj" fmla="val 590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30" name="箭头: V 形 29">
                <a:extLst>
                  <a:ext uri="{FF2B5EF4-FFF2-40B4-BE49-F238E27FC236}">
                    <a16:creationId xmlns:a16="http://schemas.microsoft.com/office/drawing/2014/main" id="{B075DD47-F4BF-8D4C-46F7-50038E116ACC}"/>
                  </a:ext>
                </a:extLst>
              </p:cNvPr>
              <p:cNvSpPr/>
              <p:nvPr/>
            </p:nvSpPr>
            <p:spPr>
              <a:xfrm rot="13742329">
                <a:off x="803284" y="5569403"/>
                <a:ext cx="316922" cy="286728"/>
              </a:xfrm>
              <a:prstGeom prst="chevron">
                <a:avLst>
                  <a:gd name="adj" fmla="val 590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31" name="箭头: V 形 30">
                <a:extLst>
                  <a:ext uri="{FF2B5EF4-FFF2-40B4-BE49-F238E27FC236}">
                    <a16:creationId xmlns:a16="http://schemas.microsoft.com/office/drawing/2014/main" id="{E3047FEA-E487-8853-6DAE-F4541795BB7C}"/>
                  </a:ext>
                </a:extLst>
              </p:cNvPr>
              <p:cNvSpPr/>
              <p:nvPr/>
            </p:nvSpPr>
            <p:spPr>
              <a:xfrm rot="13742329">
                <a:off x="959249" y="5749838"/>
                <a:ext cx="316922" cy="286728"/>
              </a:xfrm>
              <a:prstGeom prst="chevron">
                <a:avLst>
                  <a:gd name="adj" fmla="val 590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F6D819F5-86FF-37B1-2EAB-C930B8555FFC}"/>
              </a:ext>
            </a:extLst>
          </p:cNvPr>
          <p:cNvSpPr txBox="1"/>
          <p:nvPr/>
        </p:nvSpPr>
        <p:spPr>
          <a:xfrm>
            <a:off x="10515600" y="295743"/>
            <a:ext cx="1171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AE2E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AE2E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5EC85AE-8EAE-2432-9F5E-ED7E84BB5F8D}"/>
              </a:ext>
            </a:extLst>
          </p:cNvPr>
          <p:cNvSpPr/>
          <p:nvPr/>
        </p:nvSpPr>
        <p:spPr>
          <a:xfrm>
            <a:off x="3158472" y="2632803"/>
            <a:ext cx="5763116" cy="1200329"/>
          </a:xfrm>
          <a:prstGeom prst="rect">
            <a:avLst/>
          </a:prstGeom>
          <a:noFill/>
          <a:effectLst>
            <a:outerShdw blurRad="50800" dist="38100" dir="2700000" algn="tl" rotWithShape="0">
              <a:srgbClr val="0445F1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  <a:sp3d/>
          </a:bodyPr>
          <a:lstStyle/>
          <a:p>
            <a:pPr algn="ctr"/>
            <a:r>
              <a:rPr lang="zh-CN" altLang="en-US" sz="72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5400000" algn="t" rotWithShape="0">
                    <a:srgbClr val="0445F1">
                      <a:alpha val="4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谢谢您的观看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169156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516" y="691585"/>
            <a:ext cx="1735906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</a:rPr>
              <a:t>小黑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970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</a:rPr>
              <a:t>热爱创作 激发无限可能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wxid_emv97vasqc4x22</a:t>
            </a:r>
            <a:endParaRPr lang="zh-CN" altLang="en-US" sz="1400" spc="100" dirty="0">
              <a:solidFill>
                <a:srgbClr val="00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948C4B74-8C5E-A4CA-3251-625BDFF26091}"/>
              </a:ext>
            </a:extLst>
          </p:cNvPr>
          <p:cNvSpPr/>
          <p:nvPr/>
        </p:nvSpPr>
        <p:spPr>
          <a:xfrm>
            <a:off x="-65314" y="-50801"/>
            <a:ext cx="3904342" cy="6908801"/>
          </a:xfrm>
          <a:custGeom>
            <a:avLst/>
            <a:gdLst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3904342 w 3904342"/>
              <a:gd name="connsiteY2" fmla="*/ 5094515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175657 w 3904342"/>
              <a:gd name="connsiteY2" fmla="*/ 1465944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422400 w 3904342"/>
              <a:gd name="connsiteY2" fmla="*/ 1756229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4342" h="5094515">
                <a:moveTo>
                  <a:pt x="0" y="0"/>
                </a:moveTo>
                <a:lnTo>
                  <a:pt x="3904342" y="0"/>
                </a:lnTo>
                <a:cubicBezTo>
                  <a:pt x="3130247" y="609600"/>
                  <a:pt x="1615925" y="1059541"/>
                  <a:pt x="1582058" y="1828800"/>
                </a:cubicBezTo>
                <a:cubicBezTo>
                  <a:pt x="1562705" y="3280230"/>
                  <a:pt x="527353" y="4005943"/>
                  <a:pt x="0" y="5094515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effectLst>
            <a:outerShdw blurRad="50800" dist="38100" dir="2700000" algn="tl" rotWithShape="0">
              <a:srgbClr val="000048"/>
            </a:outerShdw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F464FE2-F78D-CDAD-4BEE-C727A1361006}"/>
              </a:ext>
            </a:extLst>
          </p:cNvPr>
          <p:cNvSpPr/>
          <p:nvPr/>
        </p:nvSpPr>
        <p:spPr>
          <a:xfrm>
            <a:off x="8244114" y="0"/>
            <a:ext cx="3940628" cy="6858000"/>
          </a:xfrm>
          <a:custGeom>
            <a:avLst/>
            <a:gdLst>
              <a:gd name="connsiteX0" fmla="*/ 0 w 3940628"/>
              <a:gd name="connsiteY0" fmla="*/ 0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0 w 3940628"/>
              <a:gd name="connsiteY4" fmla="*/ 0 h 4608286"/>
              <a:gd name="connsiteX0" fmla="*/ 2656114 w 3940628"/>
              <a:gd name="connsiteY0" fmla="*/ 2714171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656114 w 3940628"/>
              <a:gd name="connsiteY4" fmla="*/ 2714171 h 4608286"/>
              <a:gd name="connsiteX0" fmla="*/ 2423885 w 3940628"/>
              <a:gd name="connsiteY0" fmla="*/ 2539999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423885 w 3940628"/>
              <a:gd name="connsiteY4" fmla="*/ 2539999 h 4608286"/>
              <a:gd name="connsiteX0" fmla="*/ 2423885 w 3940628"/>
              <a:gd name="connsiteY0" fmla="*/ 2539999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423885 w 3940628"/>
              <a:gd name="connsiteY4" fmla="*/ 2539999 h 4608286"/>
              <a:gd name="connsiteX0" fmla="*/ 2423885 w 3940628"/>
              <a:gd name="connsiteY0" fmla="*/ 2539999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423885 w 3940628"/>
              <a:gd name="connsiteY4" fmla="*/ 2539999 h 460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0628" h="4608286">
                <a:moveTo>
                  <a:pt x="2423885" y="2539999"/>
                </a:moveTo>
                <a:cubicBezTo>
                  <a:pt x="2406952" y="1359504"/>
                  <a:pt x="3435047" y="846666"/>
                  <a:pt x="3940628" y="0"/>
                </a:cubicBezTo>
                <a:lnTo>
                  <a:pt x="3940628" y="4608286"/>
                </a:lnTo>
                <a:lnTo>
                  <a:pt x="0" y="4608286"/>
                </a:lnTo>
                <a:cubicBezTo>
                  <a:pt x="807962" y="3918857"/>
                  <a:pt x="2138437" y="3795485"/>
                  <a:pt x="2423885" y="253999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effectLst>
            <a:outerShdw blurRad="50800" dist="38100" dir="13500000" algn="br" rotWithShape="0">
              <a:srgbClr val="000048">
                <a:alpha val="40000"/>
              </a:srgbClr>
            </a:outerShdw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2138662-20C4-9863-3DCD-B26CD0022AF6}"/>
              </a:ext>
            </a:extLst>
          </p:cNvPr>
          <p:cNvGrpSpPr/>
          <p:nvPr/>
        </p:nvGrpSpPr>
        <p:grpSpPr>
          <a:xfrm>
            <a:off x="4027072" y="831532"/>
            <a:ext cx="4544072" cy="1569660"/>
            <a:chOff x="4111328" y="1165360"/>
            <a:chExt cx="4544072" cy="1569660"/>
          </a:xfrm>
        </p:grpSpPr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D9353E8F-745F-4987-61CD-299314A2E9C7}"/>
                </a:ext>
              </a:extLst>
            </p:cNvPr>
            <p:cNvSpPr txBox="1"/>
            <p:nvPr/>
          </p:nvSpPr>
          <p:spPr>
            <a:xfrm>
              <a:off x="4535845" y="1165360"/>
              <a:ext cx="3557710" cy="156966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目 录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4AF53C2-570D-F202-0F7C-2A207F1604D0}"/>
                </a:ext>
              </a:extLst>
            </p:cNvPr>
            <p:cNvGrpSpPr/>
            <p:nvPr/>
          </p:nvGrpSpPr>
          <p:grpSpPr>
            <a:xfrm>
              <a:off x="4111328" y="1452924"/>
              <a:ext cx="1057801" cy="540091"/>
              <a:chOff x="4111328" y="1441505"/>
              <a:chExt cx="1057801" cy="540091"/>
            </a:xfrm>
          </p:grpSpPr>
          <p:sp>
            <p:nvSpPr>
              <p:cNvPr id="15" name="箭头: V 形 14">
                <a:extLst>
                  <a:ext uri="{FF2B5EF4-FFF2-40B4-BE49-F238E27FC236}">
                    <a16:creationId xmlns:a16="http://schemas.microsoft.com/office/drawing/2014/main" id="{15C1CA8A-1A9A-C6A9-6C7B-A0C684B2EAC6}"/>
                  </a:ext>
                </a:extLst>
              </p:cNvPr>
              <p:cNvSpPr/>
              <p:nvPr/>
            </p:nvSpPr>
            <p:spPr>
              <a:xfrm rot="35207">
                <a:off x="4575963" y="1441505"/>
                <a:ext cx="593166" cy="540091"/>
              </a:xfrm>
              <a:prstGeom prst="chevron">
                <a:avLst>
                  <a:gd name="adj" fmla="val 59085"/>
                </a:avLst>
              </a:prstGeom>
              <a:gradFill>
                <a:gsLst>
                  <a:gs pos="43000">
                    <a:srgbClr val="41AEC3"/>
                  </a:gs>
                  <a:gs pos="100000">
                    <a:srgbClr val="D5E6FF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16" name="箭头: V 形 15">
                <a:extLst>
                  <a:ext uri="{FF2B5EF4-FFF2-40B4-BE49-F238E27FC236}">
                    <a16:creationId xmlns:a16="http://schemas.microsoft.com/office/drawing/2014/main" id="{B3D5E280-F3C4-6E87-3F8B-665941969B2A}"/>
                  </a:ext>
                </a:extLst>
              </p:cNvPr>
              <p:cNvSpPr/>
              <p:nvPr/>
            </p:nvSpPr>
            <p:spPr>
              <a:xfrm rot="35207">
                <a:off x="4111328" y="1441505"/>
                <a:ext cx="593166" cy="540091"/>
              </a:xfrm>
              <a:prstGeom prst="chevron">
                <a:avLst>
                  <a:gd name="adj" fmla="val 59085"/>
                </a:avLst>
              </a:prstGeom>
              <a:gradFill>
                <a:gsLst>
                  <a:gs pos="43000">
                    <a:srgbClr val="41AEC3"/>
                  </a:gs>
                  <a:gs pos="100000">
                    <a:srgbClr val="D5E6FF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7603F5C-8C87-4C64-2D46-A2883C5F520E}"/>
                </a:ext>
              </a:extLst>
            </p:cNvPr>
            <p:cNvGrpSpPr/>
            <p:nvPr/>
          </p:nvGrpSpPr>
          <p:grpSpPr>
            <a:xfrm>
              <a:off x="7577607" y="1433731"/>
              <a:ext cx="1077793" cy="562928"/>
              <a:chOff x="7577607" y="1433731"/>
              <a:chExt cx="1077793" cy="562928"/>
            </a:xfrm>
          </p:grpSpPr>
          <p:sp>
            <p:nvSpPr>
              <p:cNvPr id="17" name="箭头: V 形 16">
                <a:extLst>
                  <a:ext uri="{FF2B5EF4-FFF2-40B4-BE49-F238E27FC236}">
                    <a16:creationId xmlns:a16="http://schemas.microsoft.com/office/drawing/2014/main" id="{70F3F3A9-3FCD-4F5D-1D1E-B3475EE268E5}"/>
                  </a:ext>
                </a:extLst>
              </p:cNvPr>
              <p:cNvSpPr/>
              <p:nvPr/>
            </p:nvSpPr>
            <p:spPr>
              <a:xfrm rot="21564793" flipH="1">
                <a:off x="8062234" y="1456568"/>
                <a:ext cx="593166" cy="540091"/>
              </a:xfrm>
              <a:prstGeom prst="chevron">
                <a:avLst>
                  <a:gd name="adj" fmla="val 59085"/>
                </a:avLst>
              </a:prstGeom>
              <a:gradFill>
                <a:gsLst>
                  <a:gs pos="43000">
                    <a:srgbClr val="41AEC3"/>
                  </a:gs>
                  <a:gs pos="100000">
                    <a:srgbClr val="D5E6FF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18" name="箭头: V 形 17">
                <a:extLst>
                  <a:ext uri="{FF2B5EF4-FFF2-40B4-BE49-F238E27FC236}">
                    <a16:creationId xmlns:a16="http://schemas.microsoft.com/office/drawing/2014/main" id="{97995858-FD19-0A06-346E-1751EF6650E2}"/>
                  </a:ext>
                </a:extLst>
              </p:cNvPr>
              <p:cNvSpPr/>
              <p:nvPr/>
            </p:nvSpPr>
            <p:spPr>
              <a:xfrm rot="21564793" flipH="1">
                <a:off x="7577607" y="1433731"/>
                <a:ext cx="593166" cy="540091"/>
              </a:xfrm>
              <a:prstGeom prst="chevron">
                <a:avLst>
                  <a:gd name="adj" fmla="val 59085"/>
                </a:avLst>
              </a:prstGeom>
              <a:gradFill>
                <a:gsLst>
                  <a:gs pos="43000">
                    <a:srgbClr val="41AEC3"/>
                  </a:gs>
                  <a:gs pos="100000">
                    <a:srgbClr val="D5E6FF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30956E7-B467-6913-A4D2-16874A47750C}"/>
              </a:ext>
            </a:extLst>
          </p:cNvPr>
          <p:cNvGrpSpPr/>
          <p:nvPr/>
        </p:nvGrpSpPr>
        <p:grpSpPr>
          <a:xfrm>
            <a:off x="4777930" y="2439190"/>
            <a:ext cx="4508867" cy="461665"/>
            <a:chOff x="4777930" y="2439190"/>
            <a:chExt cx="4508867" cy="46166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EAC92A6-B2C4-C86F-06EA-E267653C7472}"/>
                </a:ext>
              </a:extLst>
            </p:cNvPr>
            <p:cNvSpPr/>
            <p:nvPr/>
          </p:nvSpPr>
          <p:spPr>
            <a:xfrm>
              <a:off x="5283198" y="2447779"/>
              <a:ext cx="4003599" cy="445035"/>
            </a:xfrm>
            <a:prstGeom prst="roundRect">
              <a:avLst>
                <a:gd name="adj" fmla="val 50000"/>
              </a:avLst>
            </a:prstGeom>
            <a:solidFill>
              <a:srgbClr val="41AEC3">
                <a:alpha val="45000"/>
              </a:srgbClr>
            </a:solidFill>
            <a:ln>
              <a:gradFill>
                <a:gsLst>
                  <a:gs pos="0">
                    <a:srgbClr val="41AEC3"/>
                  </a:gs>
                  <a:gs pos="59000">
                    <a:srgbClr val="A2D7E2"/>
                  </a:gs>
                  <a:gs pos="79000">
                    <a:srgbClr val="E6E6E6"/>
                  </a:gs>
                  <a:gs pos="100000">
                    <a:srgbClr val="41AEC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latin typeface="+mn-ea"/>
                </a:rPr>
                <a:t> 6G</a:t>
              </a:r>
              <a:r>
                <a:rPr lang="zh-CN" altLang="en-US" sz="2000" dirty="0">
                  <a:latin typeface="+mn-ea"/>
                </a:rPr>
                <a:t>技术的认知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7F59784-974B-0F1D-C8FD-82CDAC534C79}"/>
                </a:ext>
              </a:extLst>
            </p:cNvPr>
            <p:cNvSpPr txBox="1"/>
            <p:nvPr/>
          </p:nvSpPr>
          <p:spPr>
            <a:xfrm>
              <a:off x="4777930" y="2439190"/>
              <a:ext cx="8448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01</a:t>
              </a:r>
              <a:endParaRPr lang="zh-CN" altLang="en-US" sz="2400" i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7EA8A53-AABC-46D5-8207-072791850E51}"/>
              </a:ext>
            </a:extLst>
          </p:cNvPr>
          <p:cNvGrpSpPr/>
          <p:nvPr/>
        </p:nvGrpSpPr>
        <p:grpSpPr>
          <a:xfrm>
            <a:off x="4730682" y="3242220"/>
            <a:ext cx="4556115" cy="461665"/>
            <a:chOff x="4730682" y="3256220"/>
            <a:chExt cx="4556115" cy="461665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C4FD0404-7FD8-4941-B846-7986E3D0CE9C}"/>
                </a:ext>
              </a:extLst>
            </p:cNvPr>
            <p:cNvSpPr/>
            <p:nvPr/>
          </p:nvSpPr>
          <p:spPr>
            <a:xfrm>
              <a:off x="5283198" y="3264535"/>
              <a:ext cx="4003599" cy="445035"/>
            </a:xfrm>
            <a:prstGeom prst="roundRect">
              <a:avLst>
                <a:gd name="adj" fmla="val 50000"/>
              </a:avLst>
            </a:prstGeom>
            <a:solidFill>
              <a:srgbClr val="41AEC3">
                <a:alpha val="45000"/>
              </a:srgbClr>
            </a:solidFill>
            <a:ln>
              <a:gradFill>
                <a:gsLst>
                  <a:gs pos="0">
                    <a:srgbClr val="41AEC3"/>
                  </a:gs>
                  <a:gs pos="58000">
                    <a:srgbClr val="A2D7E2"/>
                  </a:gs>
                  <a:gs pos="79000">
                    <a:srgbClr val="E6E6E6"/>
                  </a:gs>
                  <a:gs pos="100000">
                    <a:srgbClr val="41AEC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latin typeface="+mn-ea"/>
                </a:rPr>
                <a:t> 6G</a:t>
              </a:r>
              <a:r>
                <a:rPr lang="zh-CN" altLang="en-US" sz="2000" dirty="0">
                  <a:latin typeface="+mn-ea"/>
                </a:rPr>
                <a:t>技术的特点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D6CF684-4152-5C1B-F006-61C9A502615C}"/>
                </a:ext>
              </a:extLst>
            </p:cNvPr>
            <p:cNvSpPr txBox="1"/>
            <p:nvPr/>
          </p:nvSpPr>
          <p:spPr>
            <a:xfrm>
              <a:off x="4730682" y="3256220"/>
              <a:ext cx="8448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02</a:t>
              </a:r>
              <a:endParaRPr lang="zh-CN" altLang="en-US" sz="2400" i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EF5176A-314A-1186-F40D-B4C86ABD0F3F}"/>
              </a:ext>
            </a:extLst>
          </p:cNvPr>
          <p:cNvGrpSpPr/>
          <p:nvPr/>
        </p:nvGrpSpPr>
        <p:grpSpPr>
          <a:xfrm>
            <a:off x="4730682" y="4044976"/>
            <a:ext cx="4556115" cy="461665"/>
            <a:chOff x="4730682" y="4067047"/>
            <a:chExt cx="4556115" cy="461665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D4EF3DB9-E080-1A89-F15B-50621B970D6D}"/>
                </a:ext>
              </a:extLst>
            </p:cNvPr>
            <p:cNvSpPr/>
            <p:nvPr/>
          </p:nvSpPr>
          <p:spPr>
            <a:xfrm>
              <a:off x="5283198" y="4075362"/>
              <a:ext cx="4003599" cy="445035"/>
            </a:xfrm>
            <a:prstGeom prst="roundRect">
              <a:avLst>
                <a:gd name="adj" fmla="val 50000"/>
              </a:avLst>
            </a:prstGeom>
            <a:solidFill>
              <a:srgbClr val="41AEC3">
                <a:alpha val="45000"/>
              </a:srgbClr>
            </a:solidFill>
            <a:ln>
              <a:gradFill>
                <a:gsLst>
                  <a:gs pos="0">
                    <a:srgbClr val="41AEC3"/>
                  </a:gs>
                  <a:gs pos="58000">
                    <a:srgbClr val="A2D7E2"/>
                  </a:gs>
                  <a:gs pos="79000">
                    <a:srgbClr val="A2D7E2"/>
                  </a:gs>
                  <a:gs pos="100000">
                    <a:srgbClr val="41AEC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latin typeface="+mn-ea"/>
                </a:rPr>
                <a:t>6G</a:t>
              </a:r>
              <a:r>
                <a:rPr lang="zh-CN" altLang="en-US" sz="2000" dirty="0">
                  <a:latin typeface="+mn-ea"/>
                </a:rPr>
                <a:t>的应用场景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99E8046-F454-DD93-D0E8-F1FB70BFE3D6}"/>
                </a:ext>
              </a:extLst>
            </p:cNvPr>
            <p:cNvSpPr txBox="1"/>
            <p:nvPr/>
          </p:nvSpPr>
          <p:spPr>
            <a:xfrm>
              <a:off x="4730682" y="4067047"/>
              <a:ext cx="8448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03</a:t>
              </a:r>
              <a:endParaRPr lang="zh-CN" altLang="en-US" sz="2400" i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87A975A-F4C3-7125-71A7-EBA9E82435FC}"/>
              </a:ext>
            </a:extLst>
          </p:cNvPr>
          <p:cNvGrpSpPr/>
          <p:nvPr/>
        </p:nvGrpSpPr>
        <p:grpSpPr>
          <a:xfrm>
            <a:off x="4730682" y="4847732"/>
            <a:ext cx="4556115" cy="461665"/>
            <a:chOff x="4730682" y="4847732"/>
            <a:chExt cx="4556115" cy="46166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A5B8EEB-7F52-9A37-FDF3-758EA1D4C30C}"/>
                </a:ext>
              </a:extLst>
            </p:cNvPr>
            <p:cNvSpPr/>
            <p:nvPr/>
          </p:nvSpPr>
          <p:spPr>
            <a:xfrm>
              <a:off x="5283198" y="4856047"/>
              <a:ext cx="4003599" cy="445035"/>
            </a:xfrm>
            <a:prstGeom prst="roundRect">
              <a:avLst>
                <a:gd name="adj" fmla="val 50000"/>
              </a:avLst>
            </a:prstGeom>
            <a:solidFill>
              <a:srgbClr val="41AEC3">
                <a:alpha val="45000"/>
              </a:srgbClr>
            </a:solidFill>
            <a:ln>
              <a:gradFill>
                <a:gsLst>
                  <a:gs pos="0">
                    <a:srgbClr val="41AEC3"/>
                  </a:gs>
                  <a:gs pos="58000">
                    <a:srgbClr val="A2D7E2"/>
                  </a:gs>
                  <a:gs pos="79000">
                    <a:srgbClr val="E6E6E6"/>
                  </a:gs>
                  <a:gs pos="100000">
                    <a:srgbClr val="41AEC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latin typeface="+mn-ea"/>
                </a:rPr>
                <a:t> </a:t>
              </a:r>
              <a:r>
                <a:rPr lang="zh-CN" altLang="en-US" sz="2000" dirty="0">
                  <a:latin typeface="+mn-ea"/>
                </a:rPr>
                <a:t>未来展望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BF25A49-4929-8EA8-BA64-DCE813B43DBD}"/>
                </a:ext>
              </a:extLst>
            </p:cNvPr>
            <p:cNvSpPr txBox="1"/>
            <p:nvPr/>
          </p:nvSpPr>
          <p:spPr>
            <a:xfrm>
              <a:off x="4730682" y="4847732"/>
              <a:ext cx="8448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04</a:t>
              </a:r>
              <a:endParaRPr lang="zh-CN" altLang="en-US" sz="2400" i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52" name="矩形 10">
            <a:extLst>
              <a:ext uri="{FF2B5EF4-FFF2-40B4-BE49-F238E27FC236}">
                <a16:creationId xmlns:a16="http://schemas.microsoft.com/office/drawing/2014/main" id="{6B4B18E2-B7EE-9890-1A83-CD724D9A0507}"/>
              </a:ext>
            </a:extLst>
          </p:cNvPr>
          <p:cNvSpPr/>
          <p:nvPr/>
        </p:nvSpPr>
        <p:spPr>
          <a:xfrm>
            <a:off x="3699" y="0"/>
            <a:ext cx="3785807" cy="6778171"/>
          </a:xfrm>
          <a:custGeom>
            <a:avLst/>
            <a:gdLst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3904342 w 3904342"/>
              <a:gd name="connsiteY2" fmla="*/ 5094515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175657 w 3904342"/>
              <a:gd name="connsiteY2" fmla="*/ 1465944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422400 w 3904342"/>
              <a:gd name="connsiteY2" fmla="*/ 1756229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  <a:gd name="connsiteX0" fmla="*/ 0 w 3904342"/>
              <a:gd name="connsiteY0" fmla="*/ 0 h 5094515"/>
              <a:gd name="connsiteX1" fmla="*/ 3904342 w 3904342"/>
              <a:gd name="connsiteY1" fmla="*/ 0 h 5094515"/>
              <a:gd name="connsiteX2" fmla="*/ 1582058 w 3904342"/>
              <a:gd name="connsiteY2" fmla="*/ 1828800 h 5094515"/>
              <a:gd name="connsiteX3" fmla="*/ 0 w 3904342"/>
              <a:gd name="connsiteY3" fmla="*/ 5094515 h 5094515"/>
              <a:gd name="connsiteX4" fmla="*/ 0 w 3904342"/>
              <a:gd name="connsiteY4" fmla="*/ 0 h 5094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4342" h="5094515">
                <a:moveTo>
                  <a:pt x="0" y="0"/>
                </a:moveTo>
                <a:lnTo>
                  <a:pt x="3904342" y="0"/>
                </a:lnTo>
                <a:cubicBezTo>
                  <a:pt x="3130247" y="609600"/>
                  <a:pt x="1615925" y="1059541"/>
                  <a:pt x="1582058" y="1828800"/>
                </a:cubicBezTo>
                <a:cubicBezTo>
                  <a:pt x="1562705" y="3280230"/>
                  <a:pt x="527353" y="4005943"/>
                  <a:pt x="0" y="5094515"/>
                </a:cubicBezTo>
                <a:lnTo>
                  <a:pt x="0" y="0"/>
                </a:lnTo>
                <a:close/>
              </a:path>
            </a:pathLst>
          </a:custGeom>
          <a:solidFill>
            <a:srgbClr val="41AEC3">
              <a:alpha val="45000"/>
            </a:srgbClr>
          </a:solidFill>
          <a:ln>
            <a:noFill/>
          </a:ln>
          <a:effectLst>
            <a:outerShdw blurRad="50800" dist="38100" dir="2700000" algn="tl" rotWithShape="0">
              <a:srgbClr val="000048"/>
            </a:outerShdw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42DF8117-4BD5-9A29-1C53-527138540F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2" b="99679" l="10000" r="90000">
                        <a14:foregroundMark x1="29205" y1="38684" x2="28864" y2="47352"/>
                        <a14:foregroundMark x1="37841" y1="90048" x2="38182" y2="99679"/>
                        <a14:foregroundMark x1="34545" y1="46067" x2="37500" y2="46388"/>
                        <a14:backgroundMark x1="67159" y1="31621" x2="71250" y2="41573"/>
                        <a14:backgroundMark x1="71250" y1="41573" x2="75795" y2="70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018" t="17248" r="34592"/>
          <a:stretch/>
        </p:blipFill>
        <p:spPr>
          <a:xfrm>
            <a:off x="231664" y="1397476"/>
            <a:ext cx="4643455" cy="4911249"/>
          </a:xfrm>
          <a:prstGeom prst="rect">
            <a:avLst/>
          </a:prstGeom>
        </p:spPr>
      </p:pic>
      <p:sp>
        <p:nvSpPr>
          <p:cNvPr id="53" name="矩形 11">
            <a:extLst>
              <a:ext uri="{FF2B5EF4-FFF2-40B4-BE49-F238E27FC236}">
                <a16:creationId xmlns:a16="http://schemas.microsoft.com/office/drawing/2014/main" id="{E5CE3AC2-5FBF-2A1E-3B71-AEEDA7EA05A8}"/>
              </a:ext>
            </a:extLst>
          </p:cNvPr>
          <p:cNvSpPr/>
          <p:nvPr/>
        </p:nvSpPr>
        <p:spPr>
          <a:xfrm>
            <a:off x="8247197" y="510"/>
            <a:ext cx="3940628" cy="6858000"/>
          </a:xfrm>
          <a:custGeom>
            <a:avLst/>
            <a:gdLst>
              <a:gd name="connsiteX0" fmla="*/ 0 w 3940628"/>
              <a:gd name="connsiteY0" fmla="*/ 0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0 w 3940628"/>
              <a:gd name="connsiteY4" fmla="*/ 0 h 4608286"/>
              <a:gd name="connsiteX0" fmla="*/ 2656114 w 3940628"/>
              <a:gd name="connsiteY0" fmla="*/ 2714171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656114 w 3940628"/>
              <a:gd name="connsiteY4" fmla="*/ 2714171 h 4608286"/>
              <a:gd name="connsiteX0" fmla="*/ 2423885 w 3940628"/>
              <a:gd name="connsiteY0" fmla="*/ 2539999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423885 w 3940628"/>
              <a:gd name="connsiteY4" fmla="*/ 2539999 h 4608286"/>
              <a:gd name="connsiteX0" fmla="*/ 2423885 w 3940628"/>
              <a:gd name="connsiteY0" fmla="*/ 2539999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423885 w 3940628"/>
              <a:gd name="connsiteY4" fmla="*/ 2539999 h 4608286"/>
              <a:gd name="connsiteX0" fmla="*/ 2423885 w 3940628"/>
              <a:gd name="connsiteY0" fmla="*/ 2539999 h 4608286"/>
              <a:gd name="connsiteX1" fmla="*/ 3940628 w 3940628"/>
              <a:gd name="connsiteY1" fmla="*/ 0 h 4608286"/>
              <a:gd name="connsiteX2" fmla="*/ 3940628 w 3940628"/>
              <a:gd name="connsiteY2" fmla="*/ 4608286 h 4608286"/>
              <a:gd name="connsiteX3" fmla="*/ 0 w 3940628"/>
              <a:gd name="connsiteY3" fmla="*/ 4608286 h 4608286"/>
              <a:gd name="connsiteX4" fmla="*/ 2423885 w 3940628"/>
              <a:gd name="connsiteY4" fmla="*/ 2539999 h 460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0628" h="4608286">
                <a:moveTo>
                  <a:pt x="2423885" y="2539999"/>
                </a:moveTo>
                <a:cubicBezTo>
                  <a:pt x="2406952" y="1359504"/>
                  <a:pt x="3435047" y="846666"/>
                  <a:pt x="3940628" y="0"/>
                </a:cubicBezTo>
                <a:lnTo>
                  <a:pt x="3940628" y="4608286"/>
                </a:lnTo>
                <a:lnTo>
                  <a:pt x="0" y="4608286"/>
                </a:lnTo>
                <a:cubicBezTo>
                  <a:pt x="807962" y="3918857"/>
                  <a:pt x="2138437" y="3795485"/>
                  <a:pt x="2423885" y="2539999"/>
                </a:cubicBezTo>
                <a:close/>
              </a:path>
            </a:pathLst>
          </a:custGeom>
          <a:solidFill>
            <a:srgbClr val="41AEC3">
              <a:alpha val="45000"/>
            </a:srgbClr>
          </a:solidFill>
          <a:ln>
            <a:noFill/>
          </a:ln>
          <a:effectLst>
            <a:outerShdw blurRad="50800" dist="38100" dir="13500000" algn="br" rotWithShape="0">
              <a:srgbClr val="000048">
                <a:alpha val="40000"/>
              </a:srgbClr>
            </a:outerShdw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3222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EB88A68-F3C6-C835-C313-E57407733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2999"/>
          <a:stretch/>
        </p:blipFill>
        <p:spPr>
          <a:xfrm>
            <a:off x="-145143" y="3587750"/>
            <a:ext cx="12438743" cy="3422650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22" name="艺术字">
            <a:extLst>
              <a:ext uri="{FF2B5EF4-FFF2-40B4-BE49-F238E27FC236}">
                <a16:creationId xmlns:a16="http://schemas.microsoft.com/office/drawing/2014/main" id="{C2624617-2E58-B530-7AAE-238928C8F32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56238" y="2852610"/>
            <a:ext cx="4034971" cy="750975"/>
          </a:xfrm>
          <a:prstGeom prst="rect">
            <a:avLst/>
          </a:prstGeom>
          <a:noFill/>
          <a:effectLst/>
        </p:spPr>
        <p:txBody>
          <a:bodyPr wrap="square" lIns="256032" tIns="128016" rIns="256032" bIns="12801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rgbClr val="41AEC3"/>
                    </a:gs>
                    <a:gs pos="96000">
                      <a:prstClr val="white"/>
                    </a:gs>
                  </a:gsLst>
                  <a:lin ang="16200000" scaled="1"/>
                </a:gradFill>
                <a:effectLst>
                  <a:outerShdw blurRad="150572" sx="102000" sy="102000" algn="ctr" rotWithShape="0">
                    <a:prstClr val="black">
                      <a:alpha val="42000"/>
                    </a:prstClr>
                  </a:outerShdw>
                </a:effectLst>
                <a:uLnTx/>
                <a:uFillTx/>
                <a:latin typeface="+mj-ea"/>
                <a:ea typeface="+mj-ea"/>
                <a:sym typeface="微软雅黑" panose="020B0503020204020204" pitchFamily="34" charset="-122"/>
              </a:rPr>
              <a:t>6G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rgbClr val="41AEC3"/>
                    </a:gs>
                    <a:gs pos="96000">
                      <a:prstClr val="white"/>
                    </a:gs>
                  </a:gsLst>
                  <a:lin ang="16200000" scaled="1"/>
                </a:gradFill>
                <a:effectLst>
                  <a:outerShdw blurRad="150572" sx="102000" sy="102000" algn="ctr" rotWithShape="0">
                    <a:prstClr val="black">
                      <a:alpha val="42000"/>
                    </a:prstClr>
                  </a:outerShdw>
                </a:effectLst>
                <a:uLnTx/>
                <a:uFillTx/>
                <a:latin typeface="+mj-ea"/>
                <a:ea typeface="+mj-ea"/>
                <a:sym typeface="微软雅黑" panose="020B0503020204020204" pitchFamily="34" charset="-122"/>
              </a:rPr>
              <a:t>技术的认知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9A58D25-D16F-9386-9AF8-BD58F30FBBF5}"/>
              </a:ext>
            </a:extLst>
          </p:cNvPr>
          <p:cNvSpPr/>
          <p:nvPr/>
        </p:nvSpPr>
        <p:spPr>
          <a:xfrm>
            <a:off x="3997237" y="2193159"/>
            <a:ext cx="14398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gradFill>
                  <a:gsLst>
                    <a:gs pos="23000">
                      <a:srgbClr val="41AEC3"/>
                    </a:gs>
                    <a:gs pos="100000">
                      <a:schemeClr val="bg1"/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01</a:t>
            </a:r>
            <a:endParaRPr lang="zh-CN" altLang="en-US" sz="9600" b="1" cap="none" spc="0" dirty="0">
              <a:ln w="0"/>
              <a:gradFill>
                <a:gsLst>
                  <a:gs pos="23000">
                    <a:srgbClr val="41AEC3"/>
                  </a:gs>
                  <a:gs pos="100000">
                    <a:schemeClr val="bg1"/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8B300C9-1138-BBD4-83E1-8E8F6709ABD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6256020" y="2712729"/>
            <a:ext cx="1619430" cy="0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67000">
                  <a:schemeClr val="accent1">
                    <a:lumMod val="45000"/>
                    <a:lumOff val="55000"/>
                  </a:schemeClr>
                </a:gs>
                <a:gs pos="0">
                  <a:srgbClr val="015DD4"/>
                </a:gs>
              </a:gsLst>
              <a:lin ang="5400000" scaled="1"/>
            </a:gradFill>
            <a:round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F271331-4EE3-7B36-DB1E-D9C4AC5E61EE}"/>
              </a:ext>
            </a:extLst>
          </p:cNvPr>
          <p:cNvSpPr/>
          <p:nvPr/>
        </p:nvSpPr>
        <p:spPr>
          <a:xfrm>
            <a:off x="7875450" y="2565400"/>
            <a:ext cx="849450" cy="294657"/>
          </a:xfrm>
          <a:prstGeom prst="roundRect">
            <a:avLst>
              <a:gd name="adj" fmla="val 50000"/>
            </a:avLst>
          </a:prstGeom>
          <a:gradFill>
            <a:gsLst>
              <a:gs pos="27000">
                <a:srgbClr val="41AEC3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+mj-ea"/>
                <a:ea typeface="+mj-ea"/>
              </a:rPr>
              <a:t>Part one</a:t>
            </a:r>
            <a:endParaRPr lang="zh-CN" altLang="en-US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23543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117ECF2-7C6E-69BE-3294-D909FC6489AA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B5FB30A7-894E-3A70-9072-541BB781A131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" name="箭头: V 形 2">
              <a:extLst>
                <a:ext uri="{FF2B5EF4-FFF2-40B4-BE49-F238E27FC236}">
                  <a16:creationId xmlns:a16="http://schemas.microsoft.com/office/drawing/2014/main" id="{ECB80375-CBED-0A9E-8C17-7AC2251AA2A0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114F95AA-A649-CDFB-D9DF-6489B3A7A7EC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AC3EE2F-57DB-B24C-F99F-CC8D43127107}"/>
              </a:ext>
            </a:extLst>
          </p:cNvPr>
          <p:cNvSpPr txBox="1"/>
          <p:nvPr/>
        </p:nvSpPr>
        <p:spPr>
          <a:xfrm>
            <a:off x="625162" y="248887"/>
            <a:ext cx="3375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关于</a:t>
            </a:r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6G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的基本认知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B9B172-D2D9-029C-9D20-DEE0924FC352}"/>
              </a:ext>
            </a:extLst>
          </p:cNvPr>
          <p:cNvSpPr txBox="1"/>
          <p:nvPr/>
        </p:nvSpPr>
        <p:spPr>
          <a:xfrm>
            <a:off x="611858" y="819763"/>
            <a:ext cx="107997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6G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是第六代无线通信技术，其内涵将远超通信范畴。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6G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如同一个巨大的分布式神经网络，集通信、感知、计算等能力于一身，深度融合物理世界、生物世界和数字世界，真正开启“万物智联”的新时代。</a:t>
            </a:r>
            <a:endParaRPr lang="zh-CN" altLang="en-US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2" name="艺术字">
            <a:extLst>
              <a:ext uri="{FF2B5EF4-FFF2-40B4-BE49-F238E27FC236}">
                <a16:creationId xmlns:a16="http://schemas.microsoft.com/office/drawing/2014/main" id="{28B4C639-6465-042D-2667-F5A86B218D1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5325" y="1594890"/>
            <a:ext cx="3293845" cy="4739229"/>
          </a:xfrm>
          <a:prstGeom prst="roundRect">
            <a:avLst>
              <a:gd name="adj" fmla="val 1131"/>
            </a:avLst>
          </a:prstGeom>
          <a:gradFill flip="none" rotWithShape="1">
            <a:gsLst>
              <a:gs pos="61000">
                <a:sysClr val="windowText" lastClr="000000">
                  <a:alpha val="0"/>
                </a:sysClr>
              </a:gs>
              <a:gs pos="100000">
                <a:srgbClr val="41AEC3"/>
              </a:gs>
              <a:gs pos="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3" name="艺术字">
            <a:extLst>
              <a:ext uri="{FF2B5EF4-FFF2-40B4-BE49-F238E27FC236}">
                <a16:creationId xmlns:a16="http://schemas.microsoft.com/office/drawing/2014/main" id="{AEC5DB4C-808F-B73D-7BAD-72BCD3A0267A}"/>
              </a:ext>
            </a:extLst>
          </p:cNvPr>
          <p:cNvSpPr txBox="1"/>
          <p:nvPr/>
        </p:nvSpPr>
        <p:spPr>
          <a:xfrm>
            <a:off x="1005119" y="4379572"/>
            <a:ext cx="2674257" cy="1149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注重人机交互体验，实现智能化、个性化、情感化的服务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5" name="艺术字">
            <a:extLst>
              <a:ext uri="{FF2B5EF4-FFF2-40B4-BE49-F238E27FC236}">
                <a16:creationId xmlns:a16="http://schemas.microsoft.com/office/drawing/2014/main" id="{4E6CF91F-2015-AE12-7729-91D41D246A62}"/>
              </a:ext>
            </a:extLst>
          </p:cNvPr>
          <p:cNvSpPr txBox="1"/>
          <p:nvPr/>
        </p:nvSpPr>
        <p:spPr>
          <a:xfrm>
            <a:off x="1634361" y="3733673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95000">
                      <a:srgbClr val="45B2C6"/>
                    </a:gs>
                    <a:gs pos="10000">
                      <a:srgbClr val="00FFFF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OPPOSans R" panose="00020600040101010101" pitchFamily="18" charset="-122"/>
              </a:rPr>
              <a:t>以人为本</a:t>
            </a:r>
          </a:p>
        </p:txBody>
      </p:sp>
      <p:sp>
        <p:nvSpPr>
          <p:cNvPr id="18" name="艺术字">
            <a:extLst>
              <a:ext uri="{FF2B5EF4-FFF2-40B4-BE49-F238E27FC236}">
                <a16:creationId xmlns:a16="http://schemas.microsoft.com/office/drawing/2014/main" id="{360B5B31-3E08-FCB5-D973-25FAE56B63D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449077" y="1594890"/>
            <a:ext cx="3293845" cy="4739229"/>
          </a:xfrm>
          <a:prstGeom prst="roundRect">
            <a:avLst>
              <a:gd name="adj" fmla="val 1131"/>
            </a:avLst>
          </a:prstGeom>
          <a:gradFill flip="none" rotWithShape="1">
            <a:gsLst>
              <a:gs pos="61000">
                <a:sysClr val="windowText" lastClr="000000">
                  <a:alpha val="0"/>
                </a:sysClr>
              </a:gs>
              <a:gs pos="100000">
                <a:srgbClr val="41AEC3"/>
              </a:gs>
              <a:gs pos="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9" name="艺术字">
            <a:extLst>
              <a:ext uri="{FF2B5EF4-FFF2-40B4-BE49-F238E27FC236}">
                <a16:creationId xmlns:a16="http://schemas.microsoft.com/office/drawing/2014/main" id="{E34FC184-65F3-E734-2664-AE9236EA063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202830" y="1594890"/>
            <a:ext cx="3293845" cy="4739229"/>
          </a:xfrm>
          <a:prstGeom prst="roundRect">
            <a:avLst>
              <a:gd name="adj" fmla="val 1131"/>
            </a:avLst>
          </a:prstGeom>
          <a:gradFill flip="none" rotWithShape="1">
            <a:gsLst>
              <a:gs pos="61000">
                <a:sysClr val="windowText" lastClr="000000">
                  <a:alpha val="0"/>
                </a:sysClr>
              </a:gs>
              <a:gs pos="100000">
                <a:srgbClr val="41AEC3"/>
              </a:gs>
              <a:gs pos="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0" name="艺术字">
            <a:extLst>
              <a:ext uri="{FF2B5EF4-FFF2-40B4-BE49-F238E27FC236}">
                <a16:creationId xmlns:a16="http://schemas.microsoft.com/office/drawing/2014/main" id="{392633E3-49E9-DEBB-5C3C-F9518E9CD831}"/>
              </a:ext>
            </a:extLst>
          </p:cNvPr>
          <p:cNvSpPr txBox="1"/>
          <p:nvPr/>
        </p:nvSpPr>
        <p:spPr>
          <a:xfrm>
            <a:off x="4758871" y="4379572"/>
            <a:ext cx="2674257" cy="1149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注重物联网的连接和应用，实现万物互联、泛在感知、智能协同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1" name="艺术字">
            <a:extLst>
              <a:ext uri="{FF2B5EF4-FFF2-40B4-BE49-F238E27FC236}">
                <a16:creationId xmlns:a16="http://schemas.microsoft.com/office/drawing/2014/main" id="{AD7E8D6B-CCB3-7AA8-1584-83EDECF8228A}"/>
              </a:ext>
            </a:extLst>
          </p:cNvPr>
          <p:cNvSpPr txBox="1"/>
          <p:nvPr/>
        </p:nvSpPr>
        <p:spPr>
          <a:xfrm>
            <a:off x="5388113" y="3733673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95000">
                      <a:srgbClr val="45B2C6"/>
                    </a:gs>
                    <a:gs pos="10000">
                      <a:srgbClr val="00FFFF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OPPOSans R" panose="00020600040101010101" pitchFamily="18" charset="-122"/>
              </a:rPr>
              <a:t>以物为根</a:t>
            </a:r>
          </a:p>
        </p:txBody>
      </p:sp>
      <p:sp>
        <p:nvSpPr>
          <p:cNvPr id="23" name="艺术字">
            <a:extLst>
              <a:ext uri="{FF2B5EF4-FFF2-40B4-BE49-F238E27FC236}">
                <a16:creationId xmlns:a16="http://schemas.microsoft.com/office/drawing/2014/main" id="{81411A6C-09E5-1B5B-011B-A8FCCF8290F1}"/>
              </a:ext>
            </a:extLst>
          </p:cNvPr>
          <p:cNvSpPr txBox="1"/>
          <p:nvPr/>
        </p:nvSpPr>
        <p:spPr>
          <a:xfrm>
            <a:off x="8512624" y="4409310"/>
            <a:ext cx="2674257" cy="1857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注重网络的深度融合和协同，实现全球覆盖、按需服务、随遇接入、安全可信的网络通信能力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4" name="艺术字">
            <a:extLst>
              <a:ext uri="{FF2B5EF4-FFF2-40B4-BE49-F238E27FC236}">
                <a16:creationId xmlns:a16="http://schemas.microsoft.com/office/drawing/2014/main" id="{237EDAB5-F7F8-9BE4-0AF6-523523353526}"/>
              </a:ext>
            </a:extLst>
          </p:cNvPr>
          <p:cNvSpPr txBox="1"/>
          <p:nvPr/>
        </p:nvSpPr>
        <p:spPr>
          <a:xfrm>
            <a:off x="9141866" y="3763411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95000">
                      <a:srgbClr val="45B2C6"/>
                    </a:gs>
                    <a:gs pos="10000">
                      <a:srgbClr val="00FFFF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OPPOSans R" panose="00020600040101010101" pitchFamily="18" charset="-122"/>
              </a:rPr>
              <a:t>以联为体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38D9BDE-23EE-2F80-FF29-624F41F12D45}"/>
              </a:ext>
            </a:extLst>
          </p:cNvPr>
          <p:cNvGrpSpPr/>
          <p:nvPr/>
        </p:nvGrpSpPr>
        <p:grpSpPr>
          <a:xfrm>
            <a:off x="8995385" y="1720266"/>
            <a:ext cx="1708734" cy="1708734"/>
            <a:chOff x="9370182" y="1720266"/>
            <a:chExt cx="1708734" cy="170873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8A6B9A4-3078-0CAB-340A-7506D6B22C05}"/>
                </a:ext>
              </a:extLst>
            </p:cNvPr>
            <p:cNvSpPr/>
            <p:nvPr/>
          </p:nvSpPr>
          <p:spPr>
            <a:xfrm>
              <a:off x="9370182" y="1720266"/>
              <a:ext cx="1708734" cy="1708734"/>
            </a:xfrm>
            <a:prstGeom prst="ellipse">
              <a:avLst/>
            </a:prstGeom>
            <a:solidFill>
              <a:srgbClr val="41AEC3"/>
            </a:solidFill>
            <a:ln>
              <a:noFill/>
            </a:ln>
            <a:effectLst>
              <a:glow rad="393700">
                <a:srgbClr val="0290CA">
                  <a:alpha val="40000"/>
                </a:srgb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pic>
          <p:nvPicPr>
            <p:cNvPr id="36" name="图形 35" descr="云计算">
              <a:extLst>
                <a:ext uri="{FF2B5EF4-FFF2-40B4-BE49-F238E27FC236}">
                  <a16:creationId xmlns:a16="http://schemas.microsoft.com/office/drawing/2014/main" id="{95427FB0-DED6-2E45-F46B-BF4C1CCB6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540549" y="1890633"/>
              <a:ext cx="1368000" cy="1368000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AC34D0F-5E35-453E-6BEE-FCAC8B96F767}"/>
              </a:ext>
            </a:extLst>
          </p:cNvPr>
          <p:cNvGrpSpPr/>
          <p:nvPr/>
        </p:nvGrpSpPr>
        <p:grpSpPr>
          <a:xfrm>
            <a:off x="5241632" y="1720266"/>
            <a:ext cx="1708734" cy="1708734"/>
            <a:chOff x="5409775" y="1720266"/>
            <a:chExt cx="1708734" cy="1708734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B40D55B-2E63-F132-D895-411F9A0BADFC}"/>
                </a:ext>
              </a:extLst>
            </p:cNvPr>
            <p:cNvSpPr/>
            <p:nvPr/>
          </p:nvSpPr>
          <p:spPr>
            <a:xfrm>
              <a:off x="5409775" y="1720266"/>
              <a:ext cx="1708734" cy="1708734"/>
            </a:xfrm>
            <a:prstGeom prst="ellipse">
              <a:avLst/>
            </a:prstGeom>
            <a:solidFill>
              <a:srgbClr val="41AEC3"/>
            </a:solidFill>
            <a:ln>
              <a:noFill/>
            </a:ln>
            <a:effectLst>
              <a:glow rad="393700">
                <a:srgbClr val="0290CA">
                  <a:alpha val="40000"/>
                </a:srgb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pic>
          <p:nvPicPr>
            <p:cNvPr id="38" name="图形 37" descr="无线路由器">
              <a:extLst>
                <a:ext uri="{FF2B5EF4-FFF2-40B4-BE49-F238E27FC236}">
                  <a16:creationId xmlns:a16="http://schemas.microsoft.com/office/drawing/2014/main" id="{377EF91B-5BAB-5DC0-C1F2-4A7199AF1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80142" y="1890633"/>
              <a:ext cx="1368000" cy="1368000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F5842DD-6BDD-4CA3-5764-118DC07D83E0}"/>
              </a:ext>
            </a:extLst>
          </p:cNvPr>
          <p:cNvGrpSpPr/>
          <p:nvPr/>
        </p:nvGrpSpPr>
        <p:grpSpPr>
          <a:xfrm>
            <a:off x="1487880" y="1779603"/>
            <a:ext cx="1708734" cy="1708734"/>
            <a:chOff x="1520789" y="1779603"/>
            <a:chExt cx="1708734" cy="170873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4D7A97E-DACB-5190-AFBD-FDB3AF12CD2F}"/>
                </a:ext>
              </a:extLst>
            </p:cNvPr>
            <p:cNvSpPr/>
            <p:nvPr/>
          </p:nvSpPr>
          <p:spPr>
            <a:xfrm>
              <a:off x="1520789" y="1779603"/>
              <a:ext cx="1708734" cy="1708734"/>
            </a:xfrm>
            <a:prstGeom prst="ellipse">
              <a:avLst/>
            </a:prstGeom>
            <a:solidFill>
              <a:srgbClr val="41AEC3"/>
            </a:solidFill>
            <a:ln>
              <a:noFill/>
            </a:ln>
            <a:effectLst>
              <a:glow rad="393700">
                <a:srgbClr val="0290CA">
                  <a:alpha val="40000"/>
                </a:srgb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pic>
          <p:nvPicPr>
            <p:cNvPr id="40" name="图形 39" descr="带齿轮的头部">
              <a:extLst>
                <a:ext uri="{FF2B5EF4-FFF2-40B4-BE49-F238E27FC236}">
                  <a16:creationId xmlns:a16="http://schemas.microsoft.com/office/drawing/2014/main" id="{5D46D883-0B56-F41E-7306-508C7D413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691156" y="1949970"/>
              <a:ext cx="1368000" cy="13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111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117ECF2-7C6E-69BE-3294-D909FC6489AA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B5FB30A7-894E-3A70-9072-541BB781A131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" name="箭头: V 形 2">
              <a:extLst>
                <a:ext uri="{FF2B5EF4-FFF2-40B4-BE49-F238E27FC236}">
                  <a16:creationId xmlns:a16="http://schemas.microsoft.com/office/drawing/2014/main" id="{ECB80375-CBED-0A9E-8C17-7AC2251AA2A0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114F95AA-A649-CDFB-D9DF-6489B3A7A7EC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AC3EE2F-57DB-B24C-F99F-CC8D43127107}"/>
              </a:ext>
            </a:extLst>
          </p:cNvPr>
          <p:cNvSpPr txBox="1"/>
          <p:nvPr/>
        </p:nvSpPr>
        <p:spPr>
          <a:xfrm>
            <a:off x="625162" y="248887"/>
            <a:ext cx="3375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6G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的</a:t>
            </a:r>
            <a:r>
              <a:rPr lang="zh-CN" altLang="en-US" sz="2800" dirty="0">
                <a:solidFill>
                  <a:prstClr val="white"/>
                </a:solidFill>
                <a:latin typeface="+mj-ea"/>
                <a:ea typeface="+mj-ea"/>
                <a:cs typeface="OPPOSans R" panose="00020600040101010101" pitchFamily="18" charset="-122"/>
              </a:rPr>
              <a:t>发展历程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2B25B9B-92D8-812A-2520-5D01E978E7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99683" l="9944" r="93220">
                        <a14:foregroundMark x1="8362" y1="97778" x2="15932" y2="97778"/>
                        <a14:foregroundMark x1="15932" y1="97778" x2="67571" y2="91111"/>
                        <a14:foregroundMark x1="67571" y1="91111" x2="75141" y2="83175"/>
                        <a14:foregroundMark x1="75141" y1="83175" x2="79435" y2="72698"/>
                        <a14:foregroundMark x1="79435" y1="72698" x2="81130" y2="62857"/>
                        <a14:foregroundMark x1="77514" y1="69206" x2="89040" y2="97778"/>
                        <a14:foregroundMark x1="84515" y1="71107" x2="91186" y2="99683"/>
                        <a14:foregroundMark x1="85000" y1="70263" x2="85650" y2="72698"/>
                        <a14:foregroundMark x1="87345" y1="79365" x2="91864" y2="99365"/>
                        <a14:foregroundMark x1="80028" y1="53217" x2="80203" y2="53781"/>
                        <a14:foregroundMark x1="77408" y1="44791" x2="77538" y2="45210"/>
                        <a14:foregroundMark x1="40565" y1="28254" x2="52768" y2="12063"/>
                        <a14:foregroundMark x1="58415" y1="17261" x2="59322" y2="18095"/>
                        <a14:foregroundMark x1="52768" y1="12063" x2="57645" y2="16551"/>
                        <a14:foregroundMark x1="66977" y1="32340" x2="68023" y2="34286"/>
                        <a14:foregroundMark x1="59322" y1="18095" x2="65252" y2="29130"/>
                        <a14:foregroundMark x1="15367" y1="66349" x2="24407" y2="38730"/>
                        <a14:foregroundMark x1="24407" y1="38730" x2="30169" y2="34603"/>
                        <a14:foregroundMark x1="30169" y1="34603" x2="30508" y2="35238"/>
                        <a14:foregroundMark x1="91186" y1="93333" x2="93220" y2="99683"/>
                        <a14:foregroundMark x1="46328" y1="14603" x2="49718" y2="11429"/>
                        <a14:foregroundMark x1="49718" y1="11429" x2="53220" y2="10794"/>
                        <a14:foregroundMark x1="53220" y1="10794" x2="58320" y2="14100"/>
                        <a14:foregroundMark x1="51186" y1="10794" x2="52768" y2="10794"/>
                        <a14:foregroundMark x1="54802" y1="10794" x2="56610" y2="12381"/>
                        <a14:foregroundMark x1="68828" y1="36423" x2="69068" y2="36955"/>
                        <a14:foregroundMark x1="66981" y1="32329" x2="67945" y2="34465"/>
                        <a14:foregroundMark x1="59085" y1="14829" x2="65389" y2="28799"/>
                        <a14:foregroundMark x1="65537" y1="27937" x2="65648" y2="28171"/>
                        <a14:foregroundMark x1="65537" y1="27937" x2="65652" y2="28161"/>
                        <a14:foregroundMark x1="19283" y1="47937" x2="23503" y2="35556"/>
                        <a14:foregroundMark x1="18418" y1="50476" x2="19283" y2="47937"/>
                        <a14:foregroundMark x1="23503" y1="35556" x2="26528" y2="31590"/>
                        <a14:foregroundMark x1="29858" y1="33333" x2="30282" y2="33651"/>
                        <a14:foregroundMark x1="29435" y1="33016" x2="29858" y2="33333"/>
                        <a14:foregroundMark x1="26893" y1="31111" x2="29435" y2="33016"/>
                        <a14:foregroundMark x1="80769" y1="51876" x2="80960" y2="52377"/>
                        <a14:foregroundMark x1="70955" y1="38844" x2="75028" y2="40952"/>
                        <a14:foregroundMark x1="75028" y1="40952" x2="76497" y2="43810"/>
                        <a14:foregroundMark x1="19096" y1="48254" x2="19096" y2="48254"/>
                        <a14:foregroundMark x1="18983" y1="48254" x2="18983" y2="48571"/>
                        <a14:foregroundMark x1="19209" y1="47937" x2="18983" y2="49206"/>
                        <a14:foregroundMark x1="58644" y1="14921" x2="58983" y2="15238"/>
                        <a14:foregroundMark x1="77401" y1="44127" x2="77627" y2="44444"/>
                        <a14:foregroundMark x1="77853" y1="45397" x2="80113" y2="50476"/>
                        <a14:foregroundMark x1="77740" y1="44762" x2="77853" y2="45397"/>
                        <a14:foregroundMark x1="77627" y1="44444" x2="77853" y2="45079"/>
                        <a14:foregroundMark x1="65763" y1="28571" x2="66893" y2="31746"/>
                        <a14:foregroundMark x1="77627" y1="44127" x2="77627" y2="44127"/>
                        <a14:foregroundMark x1="77740" y1="44444" x2="77740" y2="44444"/>
                        <a14:foregroundMark x1="77627" y1="44444" x2="77740" y2="44762"/>
                        <a14:foregroundMark x1="19096" y1="48571" x2="19096" y2="48571"/>
                        <a14:foregroundMark x1="18983" y1="48254" x2="18983" y2="48254"/>
                        <a14:foregroundMark x1="18983" y1="48571" x2="18983" y2="48571"/>
                        <a14:foregroundMark x1="18983" y1="48571" x2="18983" y2="48571"/>
                        <a14:foregroundMark x1="19096" y1="48571" x2="19096" y2="48571"/>
                        <a14:foregroundMark x1="19096" y1="48254" x2="19096" y2="48571"/>
                        <a14:foregroundMark x1="19096" y1="48254" x2="19096" y2="48889"/>
                        <a14:foregroundMark x1="27232" y1="31429" x2="27232" y2="31429"/>
                        <a14:foregroundMark x1="27232" y1="31429" x2="27232" y2="31429"/>
                        <a14:foregroundMark x1="27006" y1="31429" x2="27684" y2="31746"/>
                        <a14:foregroundMark x1="29831" y1="33333" x2="29944" y2="33968"/>
                        <a14:foregroundMark x1="51864" y1="10159" x2="52542" y2="10794"/>
                        <a14:foregroundMark x1="51977" y1="10794" x2="51977" y2="10794"/>
                        <a14:foregroundMark x1="51977" y1="10476" x2="51977" y2="10476"/>
                        <a14:foregroundMark x1="51977" y1="10476" x2="51864" y2="10476"/>
                        <a14:foregroundMark x1="52090" y1="10476" x2="51977" y2="10476"/>
                        <a14:backgroundMark x1="75394" y1="39523" x2="75529" y2="39596"/>
                        <a14:backgroundMark x1="69266" y1="36190" x2="70327" y2="36767"/>
                        <a14:backgroundMark x1="77170" y1="41985" x2="77853" y2="42857"/>
                        <a14:backgroundMark x1="26780" y1="30476" x2="27006" y2="30476"/>
                        <a14:backgroundMark x1="18079" y1="50794" x2="18587" y2="48889"/>
                        <a14:backgroundMark x1="58531" y1="13333" x2="58991" y2="13702"/>
                        <a14:backgroundMark x1="68136" y1="33968" x2="69040" y2="35873"/>
                        <a14:backgroundMark x1="70395" y1="36825" x2="71412" y2="36825"/>
                        <a14:backgroundMark x1="67256" y1="30943" x2="67458" y2="31429"/>
                        <a14:backgroundMark x1="65876" y1="27619" x2="66028" y2="27985"/>
                        <a14:backgroundMark x1="81130" y1="52063" x2="84633" y2="64762"/>
                        <a14:backgroundMark x1="84294" y1="65079" x2="85424" y2="69524"/>
                        <a14:backgroundMark x1="80445" y1="49640" x2="80678" y2="50159"/>
                        <a14:backgroundMark x1="80678" y1="50159" x2="81017" y2="51429"/>
                        <a14:backgroundMark x1="18870" y1="47937" x2="18870" y2="47937"/>
                        <a14:backgroundMark x1="18983" y1="47937" x2="18983" y2="47937"/>
                        <a14:backgroundMark x1="54802" y1="10476" x2="54802" y2="10476"/>
                      </a14:backgroundRemoval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40" t="7428" r="6432"/>
          <a:stretch/>
        </p:blipFill>
        <p:spPr>
          <a:xfrm>
            <a:off x="-191215" y="3287560"/>
            <a:ext cx="12420600" cy="363855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5D7ED024-EC2C-FA61-8D1F-543C64C62B52}"/>
              </a:ext>
            </a:extLst>
          </p:cNvPr>
          <p:cNvGrpSpPr/>
          <p:nvPr/>
        </p:nvGrpSpPr>
        <p:grpSpPr>
          <a:xfrm>
            <a:off x="700781" y="2430331"/>
            <a:ext cx="2232000" cy="3430889"/>
            <a:chOff x="693750" y="2289176"/>
            <a:chExt cx="2232000" cy="3430889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8EA4E8B-A261-B60B-FDF6-BEC91A57F262}"/>
                </a:ext>
              </a:extLst>
            </p:cNvPr>
            <p:cNvGrpSpPr/>
            <p:nvPr/>
          </p:nvGrpSpPr>
          <p:grpSpPr>
            <a:xfrm>
              <a:off x="1655923" y="5412411"/>
              <a:ext cx="307654" cy="307654"/>
              <a:chOff x="3691671" y="3190772"/>
              <a:chExt cx="249532" cy="249532"/>
            </a:xfrm>
          </p:grpSpPr>
          <p:sp>
            <p:nvSpPr>
              <p:cNvPr id="22" name="圆形">
                <a:extLst>
                  <a:ext uri="{FF2B5EF4-FFF2-40B4-BE49-F238E27FC236}">
                    <a16:creationId xmlns:a16="http://schemas.microsoft.com/office/drawing/2014/main" id="{D7E8285E-ABD1-F1EC-3911-6F1B19583723}"/>
                  </a:ext>
                </a:extLst>
              </p:cNvPr>
              <p:cNvSpPr/>
              <p:nvPr/>
            </p:nvSpPr>
            <p:spPr bwMode="auto">
              <a:xfrm rot="5400000">
                <a:off x="3691671" y="3190772"/>
                <a:ext cx="249532" cy="249532"/>
              </a:xfrm>
              <a:prstGeom prst="ellipse">
                <a:avLst/>
              </a:prstGeom>
              <a:solidFill>
                <a:srgbClr val="00B0F0">
                  <a:alpha val="3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5" name="圆形">
                <a:extLst>
                  <a:ext uri="{FF2B5EF4-FFF2-40B4-BE49-F238E27FC236}">
                    <a16:creationId xmlns:a16="http://schemas.microsoft.com/office/drawing/2014/main" id="{B23E17B6-6EA5-4CD6-3FD5-B5886AB09AF7}"/>
                  </a:ext>
                </a:extLst>
              </p:cNvPr>
              <p:cNvSpPr/>
              <p:nvPr/>
            </p:nvSpPr>
            <p:spPr bwMode="auto">
              <a:xfrm rot="5400000">
                <a:off x="3739436" y="3238537"/>
                <a:ext cx="154002" cy="154002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6" name="圆形">
                <a:extLst>
                  <a:ext uri="{FF2B5EF4-FFF2-40B4-BE49-F238E27FC236}">
                    <a16:creationId xmlns:a16="http://schemas.microsoft.com/office/drawing/2014/main" id="{EF4FF93F-097B-F5CF-A23A-1675A191334C}"/>
                  </a:ext>
                </a:extLst>
              </p:cNvPr>
              <p:cNvSpPr/>
              <p:nvPr/>
            </p:nvSpPr>
            <p:spPr bwMode="auto">
              <a:xfrm rot="5400000">
                <a:off x="3788826" y="3287927"/>
                <a:ext cx="55222" cy="55222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48" name="矩形">
              <a:extLst>
                <a:ext uri="{FF2B5EF4-FFF2-40B4-BE49-F238E27FC236}">
                  <a16:creationId xmlns:a16="http://schemas.microsoft.com/office/drawing/2014/main" id="{BCED19D5-3629-F704-6C5A-5A71E87BF63F}"/>
                </a:ext>
              </a:extLst>
            </p:cNvPr>
            <p:cNvSpPr/>
            <p:nvPr/>
          </p:nvSpPr>
          <p:spPr>
            <a:xfrm>
              <a:off x="693750" y="2289176"/>
              <a:ext cx="2232000" cy="1732775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00B0F0"/>
                </a:gs>
                <a:gs pos="73000">
                  <a:srgbClr val="00B0F0">
                    <a:alpha val="24000"/>
                  </a:srgbClr>
                </a:gs>
              </a:gsLst>
              <a:lin ang="10800000" scaled="1"/>
              <a:tileRect/>
            </a:gradFill>
            <a:ln w="15113" cap="flat" cmpd="sng" algn="ctr">
              <a:gradFill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00B0F0">
                      <a:alpha val="6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lIns="108814" tIns="54407" rIns="108814" bIns="54407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请在这里阐述您的内容，并尽量言简意赅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98CCE5AE-F0BE-6CC8-6519-228EB1E0FC2E}"/>
                </a:ext>
              </a:extLst>
            </p:cNvPr>
            <p:cNvCxnSpPr>
              <a:cxnSpLocks/>
              <a:stCxn id="48" idx="3"/>
              <a:endCxn id="26" idx="2"/>
            </p:cNvCxnSpPr>
            <p:nvPr/>
          </p:nvCxnSpPr>
          <p:spPr>
            <a:xfrm>
              <a:off x="1809750" y="4021951"/>
              <a:ext cx="0" cy="1510245"/>
            </a:xfrm>
            <a:prstGeom prst="line">
              <a:avLst/>
            </a:prstGeom>
            <a:ln w="2857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70C0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9514076B-C794-7E20-3A5F-A40A27A94D97}"/>
              </a:ext>
            </a:extLst>
          </p:cNvPr>
          <p:cNvSpPr txBox="1"/>
          <p:nvPr/>
        </p:nvSpPr>
        <p:spPr>
          <a:xfrm>
            <a:off x="625162" y="710428"/>
            <a:ext cx="9890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6G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是第五代移动通信技术的延伸，是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5G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技术的未来演进。目前，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6G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的发展历程还处于早期阶段，但已经有了一些初步的研究成果。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F1A7085B-76AA-D040-5AA7-BCE56898023D}"/>
              </a:ext>
            </a:extLst>
          </p:cNvPr>
          <p:cNvGrpSpPr/>
          <p:nvPr/>
        </p:nvGrpSpPr>
        <p:grpSpPr>
          <a:xfrm>
            <a:off x="4980000" y="1153981"/>
            <a:ext cx="2232000" cy="3430889"/>
            <a:chOff x="693750" y="2289176"/>
            <a:chExt cx="2232000" cy="3430889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AE7C3998-D6F0-097B-59C9-431995E3FCFA}"/>
                </a:ext>
              </a:extLst>
            </p:cNvPr>
            <p:cNvGrpSpPr/>
            <p:nvPr/>
          </p:nvGrpSpPr>
          <p:grpSpPr>
            <a:xfrm>
              <a:off x="1655923" y="5412411"/>
              <a:ext cx="307654" cy="307654"/>
              <a:chOff x="3691671" y="3190772"/>
              <a:chExt cx="249532" cy="249532"/>
            </a:xfrm>
          </p:grpSpPr>
          <p:sp>
            <p:nvSpPr>
              <p:cNvPr id="122" name="圆形">
                <a:extLst>
                  <a:ext uri="{FF2B5EF4-FFF2-40B4-BE49-F238E27FC236}">
                    <a16:creationId xmlns:a16="http://schemas.microsoft.com/office/drawing/2014/main" id="{7BAA2185-19E7-A81C-E14D-C8B5CF74190A}"/>
                  </a:ext>
                </a:extLst>
              </p:cNvPr>
              <p:cNvSpPr/>
              <p:nvPr/>
            </p:nvSpPr>
            <p:spPr bwMode="auto">
              <a:xfrm rot="5400000">
                <a:off x="3691671" y="3190772"/>
                <a:ext cx="249532" cy="249532"/>
              </a:xfrm>
              <a:prstGeom prst="ellipse">
                <a:avLst/>
              </a:prstGeom>
              <a:solidFill>
                <a:srgbClr val="00B0F0">
                  <a:alpha val="3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23" name="圆形">
                <a:extLst>
                  <a:ext uri="{FF2B5EF4-FFF2-40B4-BE49-F238E27FC236}">
                    <a16:creationId xmlns:a16="http://schemas.microsoft.com/office/drawing/2014/main" id="{A3500407-7381-76DD-7692-5F9806E5D74A}"/>
                  </a:ext>
                </a:extLst>
              </p:cNvPr>
              <p:cNvSpPr/>
              <p:nvPr/>
            </p:nvSpPr>
            <p:spPr bwMode="auto">
              <a:xfrm rot="5400000">
                <a:off x="3739436" y="3238537"/>
                <a:ext cx="154002" cy="154002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24" name="圆形">
                <a:extLst>
                  <a:ext uri="{FF2B5EF4-FFF2-40B4-BE49-F238E27FC236}">
                    <a16:creationId xmlns:a16="http://schemas.microsoft.com/office/drawing/2014/main" id="{4ED3A089-FF93-11D2-E2E7-98FCF10AC827}"/>
                  </a:ext>
                </a:extLst>
              </p:cNvPr>
              <p:cNvSpPr/>
              <p:nvPr/>
            </p:nvSpPr>
            <p:spPr bwMode="auto">
              <a:xfrm rot="5400000">
                <a:off x="3788826" y="3287927"/>
                <a:ext cx="55222" cy="55222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120" name="矩形">
              <a:extLst>
                <a:ext uri="{FF2B5EF4-FFF2-40B4-BE49-F238E27FC236}">
                  <a16:creationId xmlns:a16="http://schemas.microsoft.com/office/drawing/2014/main" id="{30B6749E-8825-00E2-CFE6-06C1725B598D}"/>
                </a:ext>
              </a:extLst>
            </p:cNvPr>
            <p:cNvSpPr/>
            <p:nvPr/>
          </p:nvSpPr>
          <p:spPr>
            <a:xfrm>
              <a:off x="693750" y="2289176"/>
              <a:ext cx="2232000" cy="1732775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00B0F0"/>
                </a:gs>
                <a:gs pos="73000">
                  <a:srgbClr val="00B0F0">
                    <a:alpha val="24000"/>
                  </a:srgbClr>
                </a:gs>
              </a:gsLst>
              <a:lin ang="10800000" scaled="1"/>
              <a:tileRect/>
            </a:gradFill>
            <a:ln w="15113" cap="flat" cmpd="sng" algn="ctr">
              <a:gradFill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00B0F0">
                      <a:alpha val="6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lIns="108814" tIns="54407" rIns="108814" bIns="54407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请在这里阐述您的内容，并尽量言简意赅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13E7F323-34A3-C9E2-53A6-D1B1128F04E1}"/>
                </a:ext>
              </a:extLst>
            </p:cNvPr>
            <p:cNvCxnSpPr>
              <a:cxnSpLocks/>
              <a:stCxn id="120" idx="3"/>
              <a:endCxn id="124" idx="2"/>
            </p:cNvCxnSpPr>
            <p:nvPr/>
          </p:nvCxnSpPr>
          <p:spPr>
            <a:xfrm>
              <a:off x="1809750" y="4021951"/>
              <a:ext cx="0" cy="1510245"/>
            </a:xfrm>
            <a:prstGeom prst="line">
              <a:avLst/>
            </a:prstGeom>
            <a:ln w="2857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70C0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36577AC-7DBF-64C0-CE9C-800349E0D54C}"/>
              </a:ext>
            </a:extLst>
          </p:cNvPr>
          <p:cNvGrpSpPr/>
          <p:nvPr/>
        </p:nvGrpSpPr>
        <p:grpSpPr>
          <a:xfrm>
            <a:off x="8769298" y="2242462"/>
            <a:ext cx="2232000" cy="3430889"/>
            <a:chOff x="693750" y="2289176"/>
            <a:chExt cx="2232000" cy="3430889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405A40E8-61C4-F184-E200-E5F66CE8BC8C}"/>
                </a:ext>
              </a:extLst>
            </p:cNvPr>
            <p:cNvGrpSpPr/>
            <p:nvPr/>
          </p:nvGrpSpPr>
          <p:grpSpPr>
            <a:xfrm>
              <a:off x="1655923" y="5412411"/>
              <a:ext cx="307654" cy="307654"/>
              <a:chOff x="3691671" y="3190772"/>
              <a:chExt cx="249532" cy="249532"/>
            </a:xfrm>
          </p:grpSpPr>
          <p:sp>
            <p:nvSpPr>
              <p:cNvPr id="129" name="圆形">
                <a:extLst>
                  <a:ext uri="{FF2B5EF4-FFF2-40B4-BE49-F238E27FC236}">
                    <a16:creationId xmlns:a16="http://schemas.microsoft.com/office/drawing/2014/main" id="{79B4D9A5-4689-7F82-0B2B-626F6940F589}"/>
                  </a:ext>
                </a:extLst>
              </p:cNvPr>
              <p:cNvSpPr/>
              <p:nvPr/>
            </p:nvSpPr>
            <p:spPr bwMode="auto">
              <a:xfrm rot="5400000">
                <a:off x="3691671" y="3190772"/>
                <a:ext cx="249532" cy="249532"/>
              </a:xfrm>
              <a:prstGeom prst="ellipse">
                <a:avLst/>
              </a:prstGeom>
              <a:solidFill>
                <a:srgbClr val="00B0F0">
                  <a:alpha val="3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30" name="圆形">
                <a:extLst>
                  <a:ext uri="{FF2B5EF4-FFF2-40B4-BE49-F238E27FC236}">
                    <a16:creationId xmlns:a16="http://schemas.microsoft.com/office/drawing/2014/main" id="{993EE719-BE05-3608-F8E6-FDDBA36F4908}"/>
                  </a:ext>
                </a:extLst>
              </p:cNvPr>
              <p:cNvSpPr/>
              <p:nvPr/>
            </p:nvSpPr>
            <p:spPr bwMode="auto">
              <a:xfrm rot="5400000">
                <a:off x="3739436" y="3238537"/>
                <a:ext cx="154002" cy="154002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31" name="圆形">
                <a:extLst>
                  <a:ext uri="{FF2B5EF4-FFF2-40B4-BE49-F238E27FC236}">
                    <a16:creationId xmlns:a16="http://schemas.microsoft.com/office/drawing/2014/main" id="{80F12C24-9FA8-1EC2-34ED-05AE2BE87920}"/>
                  </a:ext>
                </a:extLst>
              </p:cNvPr>
              <p:cNvSpPr/>
              <p:nvPr/>
            </p:nvSpPr>
            <p:spPr bwMode="auto">
              <a:xfrm rot="5400000">
                <a:off x="3788826" y="3287927"/>
                <a:ext cx="55222" cy="55222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127" name="矩形">
              <a:extLst>
                <a:ext uri="{FF2B5EF4-FFF2-40B4-BE49-F238E27FC236}">
                  <a16:creationId xmlns:a16="http://schemas.microsoft.com/office/drawing/2014/main" id="{47CE0B0D-B247-69CF-A34C-F3AF136CFD58}"/>
                </a:ext>
              </a:extLst>
            </p:cNvPr>
            <p:cNvSpPr/>
            <p:nvPr/>
          </p:nvSpPr>
          <p:spPr>
            <a:xfrm>
              <a:off x="693750" y="2289176"/>
              <a:ext cx="2232000" cy="1732775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00B0F0"/>
                </a:gs>
                <a:gs pos="73000">
                  <a:srgbClr val="00B0F0">
                    <a:alpha val="24000"/>
                  </a:srgbClr>
                </a:gs>
              </a:gsLst>
              <a:lin ang="10800000" scaled="1"/>
              <a:tileRect/>
            </a:gradFill>
            <a:ln w="15113" cap="flat" cmpd="sng" algn="ctr">
              <a:gradFill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00B0F0">
                      <a:alpha val="6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lIns="108814" tIns="54407" rIns="108814" bIns="54407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请在这里阐述您的内容，并尽量言简意赅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8A75C834-7B90-5803-5B8A-C06C90FB470C}"/>
                </a:ext>
              </a:extLst>
            </p:cNvPr>
            <p:cNvCxnSpPr>
              <a:cxnSpLocks/>
              <a:stCxn id="127" idx="3"/>
              <a:endCxn id="131" idx="2"/>
            </p:cNvCxnSpPr>
            <p:nvPr/>
          </p:nvCxnSpPr>
          <p:spPr>
            <a:xfrm>
              <a:off x="1809750" y="4021951"/>
              <a:ext cx="0" cy="1510245"/>
            </a:xfrm>
            <a:prstGeom prst="line">
              <a:avLst/>
            </a:prstGeom>
            <a:ln w="2857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70C0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8668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EB88A68-F3C6-C835-C313-E57407733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2999"/>
          <a:stretch/>
        </p:blipFill>
        <p:spPr>
          <a:xfrm>
            <a:off x="-145143" y="3587750"/>
            <a:ext cx="12438743" cy="3422650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22" name="艺术字">
            <a:extLst>
              <a:ext uri="{FF2B5EF4-FFF2-40B4-BE49-F238E27FC236}">
                <a16:creationId xmlns:a16="http://schemas.microsoft.com/office/drawing/2014/main" id="{C2624617-2E58-B530-7AAE-238928C8F32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56238" y="2852610"/>
            <a:ext cx="4034971" cy="750975"/>
          </a:xfrm>
          <a:prstGeom prst="rect">
            <a:avLst/>
          </a:prstGeom>
          <a:noFill/>
          <a:effectLst/>
        </p:spPr>
        <p:txBody>
          <a:bodyPr wrap="square" lIns="256032" tIns="128016" rIns="256032" bIns="12801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rgbClr val="41AEC3"/>
                    </a:gs>
                    <a:gs pos="96000">
                      <a:prstClr val="white"/>
                    </a:gs>
                  </a:gsLst>
                  <a:lin ang="16200000" scaled="1"/>
                </a:gradFill>
                <a:effectLst>
                  <a:outerShdw blurRad="150572" sx="102000" sy="102000" algn="ctr" rotWithShape="0">
                    <a:prstClr val="black">
                      <a:alpha val="42000"/>
                    </a:prstClr>
                  </a:outerShdw>
                </a:effectLst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6G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rgbClr val="41AEC3"/>
                    </a:gs>
                    <a:gs pos="96000">
                      <a:prstClr val="white"/>
                    </a:gs>
                  </a:gsLst>
                  <a:lin ang="16200000" scaled="1"/>
                </a:gradFill>
                <a:effectLst>
                  <a:outerShdw blurRad="150572" sx="102000" sy="102000" algn="ctr" rotWithShape="0">
                    <a:prstClr val="black">
                      <a:alpha val="42000"/>
                    </a:prstClr>
                  </a:outerShdw>
                </a:effectLst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技术的特点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9A58D25-D16F-9386-9AF8-BD58F30FBBF5}"/>
              </a:ext>
            </a:extLst>
          </p:cNvPr>
          <p:cNvSpPr/>
          <p:nvPr/>
        </p:nvSpPr>
        <p:spPr>
          <a:xfrm>
            <a:off x="3871401" y="2193159"/>
            <a:ext cx="16914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0"/>
                <a:gradFill>
                  <a:gsLst>
                    <a:gs pos="23000">
                      <a:srgbClr val="41AEC3"/>
                    </a:gs>
                    <a:gs pos="100000">
                      <a:prstClr val="white"/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+mn-ea"/>
                <a:cs typeface="+mn-cs"/>
              </a:rPr>
              <a:t>02</a:t>
            </a:r>
            <a:endParaRPr kumimoji="0" lang="zh-CN" altLang="en-US" sz="9600" b="1" i="0" u="none" strike="noStrike" kern="1200" cap="none" spc="0" normalizeH="0" baseline="0" noProof="0" dirty="0">
              <a:ln w="0"/>
              <a:gradFill>
                <a:gsLst>
                  <a:gs pos="23000">
                    <a:srgbClr val="41AEC3"/>
                  </a:gs>
                  <a:gs pos="100000">
                    <a:prstClr val="white"/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+mn-ea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8B300C9-1138-BBD4-83E1-8E8F6709ABD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6256020" y="2712729"/>
            <a:ext cx="1619430" cy="0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67000">
                  <a:schemeClr val="accent1">
                    <a:lumMod val="45000"/>
                    <a:lumOff val="55000"/>
                  </a:schemeClr>
                </a:gs>
                <a:gs pos="0">
                  <a:srgbClr val="015DD4"/>
                </a:gs>
              </a:gsLst>
              <a:lin ang="5400000" scaled="1"/>
            </a:gradFill>
            <a:round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F271331-4EE3-7B36-DB1E-D9C4AC5E61EE}"/>
              </a:ext>
            </a:extLst>
          </p:cNvPr>
          <p:cNvSpPr/>
          <p:nvPr/>
        </p:nvSpPr>
        <p:spPr>
          <a:xfrm>
            <a:off x="7875450" y="2565400"/>
            <a:ext cx="849450" cy="294657"/>
          </a:xfrm>
          <a:prstGeom prst="roundRect">
            <a:avLst>
              <a:gd name="adj" fmla="val 50000"/>
            </a:avLst>
          </a:prstGeom>
          <a:gradFill>
            <a:gsLst>
              <a:gs pos="27000">
                <a:srgbClr val="41AEC3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Part two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424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000048"/>
            </a:gs>
            <a:gs pos="17000">
              <a:srgbClr val="00C6F1">
                <a:alpha val="93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FB44074-E107-1A8D-330F-4F07DD2E0478}"/>
              </a:ext>
            </a:extLst>
          </p:cNvPr>
          <p:cNvCxnSpPr>
            <a:cxnSpLocks/>
          </p:cNvCxnSpPr>
          <p:nvPr/>
        </p:nvCxnSpPr>
        <p:spPr>
          <a:xfrm>
            <a:off x="1320800" y="827314"/>
            <a:ext cx="3759200" cy="2104571"/>
          </a:xfrm>
          <a:prstGeom prst="line">
            <a:avLst/>
          </a:prstGeom>
          <a:ln>
            <a:gradFill>
              <a:gsLst>
                <a:gs pos="75000">
                  <a:srgbClr val="41AEC3"/>
                </a:gs>
                <a:gs pos="24000">
                  <a:schemeClr val="accent1">
                    <a:lumMod val="45000"/>
                    <a:lumOff val="55000"/>
                  </a:schemeClr>
                </a:gs>
                <a:gs pos="39000">
                  <a:schemeClr val="accent1">
                    <a:lumMod val="45000"/>
                    <a:lumOff val="55000"/>
                  </a:schemeClr>
                </a:gs>
                <a:gs pos="0">
                  <a:srgbClr val="00004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238140A-FB87-D1CA-E5B7-72FEDC5D760F}"/>
              </a:ext>
            </a:extLst>
          </p:cNvPr>
          <p:cNvCxnSpPr>
            <a:cxnSpLocks/>
          </p:cNvCxnSpPr>
          <p:nvPr/>
        </p:nvCxnSpPr>
        <p:spPr>
          <a:xfrm flipV="1">
            <a:off x="1320800" y="3926115"/>
            <a:ext cx="3759200" cy="2104571"/>
          </a:xfrm>
          <a:prstGeom prst="line">
            <a:avLst/>
          </a:prstGeom>
          <a:ln>
            <a:gradFill>
              <a:gsLst>
                <a:gs pos="75000">
                  <a:srgbClr val="41AEC3"/>
                </a:gs>
                <a:gs pos="24000">
                  <a:schemeClr val="accent1">
                    <a:lumMod val="45000"/>
                    <a:lumOff val="55000"/>
                  </a:schemeClr>
                </a:gs>
                <a:gs pos="39000">
                  <a:schemeClr val="accent1">
                    <a:lumMod val="45000"/>
                    <a:lumOff val="55000"/>
                  </a:schemeClr>
                </a:gs>
                <a:gs pos="0">
                  <a:srgbClr val="00004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79E1A97-7715-7679-FD02-636B24C82039}"/>
              </a:ext>
            </a:extLst>
          </p:cNvPr>
          <p:cNvCxnSpPr>
            <a:cxnSpLocks/>
          </p:cNvCxnSpPr>
          <p:nvPr/>
        </p:nvCxnSpPr>
        <p:spPr>
          <a:xfrm flipV="1">
            <a:off x="7112000" y="827314"/>
            <a:ext cx="3759200" cy="2104571"/>
          </a:xfrm>
          <a:prstGeom prst="line">
            <a:avLst/>
          </a:prstGeom>
          <a:ln>
            <a:gradFill>
              <a:gsLst>
                <a:gs pos="0">
                  <a:srgbClr val="41AEC3"/>
                </a:gs>
                <a:gs pos="24000">
                  <a:schemeClr val="accent1">
                    <a:lumMod val="45000"/>
                    <a:lumOff val="55000"/>
                  </a:schemeClr>
                </a:gs>
                <a:gs pos="39000">
                  <a:schemeClr val="accent1">
                    <a:lumMod val="45000"/>
                    <a:lumOff val="55000"/>
                  </a:schemeClr>
                </a:gs>
                <a:gs pos="99000">
                  <a:srgbClr val="00004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CC2E295-30AA-424B-9D22-B145F269BA12}"/>
              </a:ext>
            </a:extLst>
          </p:cNvPr>
          <p:cNvCxnSpPr>
            <a:cxnSpLocks/>
          </p:cNvCxnSpPr>
          <p:nvPr/>
        </p:nvCxnSpPr>
        <p:spPr>
          <a:xfrm>
            <a:off x="7112000" y="3947886"/>
            <a:ext cx="3585029" cy="2104571"/>
          </a:xfrm>
          <a:prstGeom prst="line">
            <a:avLst/>
          </a:prstGeom>
          <a:ln>
            <a:gradFill>
              <a:gsLst>
                <a:gs pos="0">
                  <a:srgbClr val="41AEC3"/>
                </a:gs>
                <a:gs pos="24000">
                  <a:schemeClr val="accent1">
                    <a:lumMod val="45000"/>
                    <a:lumOff val="55000"/>
                  </a:schemeClr>
                </a:gs>
                <a:gs pos="39000">
                  <a:schemeClr val="accent1">
                    <a:lumMod val="45000"/>
                    <a:lumOff val="55000"/>
                  </a:schemeClr>
                </a:gs>
                <a:gs pos="99000">
                  <a:srgbClr val="00004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FF1BE7D0-EBE7-67B4-2462-2C26B4AFD8E0}"/>
              </a:ext>
            </a:extLst>
          </p:cNvPr>
          <p:cNvSpPr/>
          <p:nvPr/>
        </p:nvSpPr>
        <p:spPr>
          <a:xfrm>
            <a:off x="5080000" y="2931886"/>
            <a:ext cx="2032002" cy="994229"/>
          </a:xfrm>
          <a:prstGeom prst="rect">
            <a:avLst/>
          </a:prstGeom>
          <a:noFill/>
          <a:ln>
            <a:solidFill>
              <a:srgbClr val="41AEC3">
                <a:alpha val="6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>
                <a:latin typeface="+mn-ea"/>
                <a:cs typeface="OPPOSans R" panose="00020600040101010101" pitchFamily="18" charset="-122"/>
              </a:rPr>
              <a:t>6G</a:t>
            </a:r>
            <a:endParaRPr lang="zh-CN" altLang="en-US" sz="9600" b="1" dirty="0"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9B029D6-3D32-172C-0545-E62798751057}"/>
              </a:ext>
            </a:extLst>
          </p:cNvPr>
          <p:cNvSpPr txBox="1"/>
          <p:nvPr/>
        </p:nvSpPr>
        <p:spPr>
          <a:xfrm>
            <a:off x="5334000" y="1639056"/>
            <a:ext cx="1777999" cy="523220"/>
          </a:xfrm>
          <a:custGeom>
            <a:avLst/>
            <a:gdLst>
              <a:gd name="connsiteX0" fmla="*/ 0 w 1777999"/>
              <a:gd name="connsiteY0" fmla="*/ 0 h 523220"/>
              <a:gd name="connsiteX1" fmla="*/ 1777999 w 1777999"/>
              <a:gd name="connsiteY1" fmla="*/ 0 h 523220"/>
              <a:gd name="connsiteX2" fmla="*/ 1777999 w 1777999"/>
              <a:gd name="connsiteY2" fmla="*/ 523220 h 523220"/>
              <a:gd name="connsiteX3" fmla="*/ 0 w 1777999"/>
              <a:gd name="connsiteY3" fmla="*/ 523220 h 523220"/>
              <a:gd name="connsiteX4" fmla="*/ 0 w 1777999"/>
              <a:gd name="connsiteY4" fmla="*/ 0 h 523220"/>
              <a:gd name="connsiteX0" fmla="*/ 0 w 1777999"/>
              <a:gd name="connsiteY0" fmla="*/ 0 h 1002191"/>
              <a:gd name="connsiteX1" fmla="*/ 1777999 w 1777999"/>
              <a:gd name="connsiteY1" fmla="*/ 0 h 1002191"/>
              <a:gd name="connsiteX2" fmla="*/ 1777999 w 1777999"/>
              <a:gd name="connsiteY2" fmla="*/ 523220 h 1002191"/>
              <a:gd name="connsiteX3" fmla="*/ 551543 w 1777999"/>
              <a:gd name="connsiteY3" fmla="*/ 1002191 h 1002191"/>
              <a:gd name="connsiteX4" fmla="*/ 0 w 1777999"/>
              <a:gd name="connsiteY4" fmla="*/ 0 h 1002191"/>
              <a:gd name="connsiteX0" fmla="*/ 0 w 1777999"/>
              <a:gd name="connsiteY0" fmla="*/ 0 h 1002191"/>
              <a:gd name="connsiteX1" fmla="*/ 1777999 w 1777999"/>
              <a:gd name="connsiteY1" fmla="*/ 0 h 1002191"/>
              <a:gd name="connsiteX2" fmla="*/ 1182913 w 1777999"/>
              <a:gd name="connsiteY2" fmla="*/ 958648 h 1002191"/>
              <a:gd name="connsiteX3" fmla="*/ 551543 w 1777999"/>
              <a:gd name="connsiteY3" fmla="*/ 1002191 h 1002191"/>
              <a:gd name="connsiteX4" fmla="*/ 0 w 1777999"/>
              <a:gd name="connsiteY4" fmla="*/ 0 h 100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7999" h="1002191">
                <a:moveTo>
                  <a:pt x="0" y="0"/>
                </a:moveTo>
                <a:lnTo>
                  <a:pt x="1777999" y="0"/>
                </a:lnTo>
                <a:lnTo>
                  <a:pt x="1182913" y="958648"/>
                </a:lnTo>
                <a:lnTo>
                  <a:pt x="551543" y="100219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传输更快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23FB4E8-C22B-0627-0AE9-6380C90D27CF}"/>
              </a:ext>
            </a:extLst>
          </p:cNvPr>
          <p:cNvSpPr txBox="1"/>
          <p:nvPr/>
        </p:nvSpPr>
        <p:spPr>
          <a:xfrm>
            <a:off x="5334001" y="4738561"/>
            <a:ext cx="177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连接更多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182B4E0-847D-05C5-BE8F-9ABDFE17334D}"/>
              </a:ext>
            </a:extLst>
          </p:cNvPr>
          <p:cNvSpPr txBox="1"/>
          <p:nvPr/>
        </p:nvSpPr>
        <p:spPr>
          <a:xfrm>
            <a:off x="8323944" y="3215267"/>
            <a:ext cx="177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更加智能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ED066B2-8F0A-9DB5-9EE1-03A816272092}"/>
              </a:ext>
            </a:extLst>
          </p:cNvPr>
          <p:cNvSpPr txBox="1"/>
          <p:nvPr/>
        </p:nvSpPr>
        <p:spPr>
          <a:xfrm>
            <a:off x="2090059" y="3210757"/>
            <a:ext cx="177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频谱更宽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355729-2E88-DD7A-185B-8EAFECFB6A54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DB65E4D0-C00F-9B0A-398D-7E2260F44ECF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:a16="http://schemas.microsoft.com/office/drawing/2014/main" id="{AB59C7AF-67D4-675C-5E9D-7BC9C82F4DA9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1" name="箭头: V 形 40">
              <a:extLst>
                <a:ext uri="{FF2B5EF4-FFF2-40B4-BE49-F238E27FC236}">
                  <a16:creationId xmlns:a16="http://schemas.microsoft.com/office/drawing/2014/main" id="{3F2C6C64-C76D-9C92-BC6D-7FA5436B436E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6833CCAF-BCC9-8241-2815-F6FAD467D258}"/>
              </a:ext>
            </a:extLst>
          </p:cNvPr>
          <p:cNvSpPr txBox="1"/>
          <p:nvPr/>
        </p:nvSpPr>
        <p:spPr>
          <a:xfrm>
            <a:off x="625162" y="248887"/>
            <a:ext cx="3375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6G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技术的</a:t>
            </a:r>
            <a:r>
              <a:rPr lang="en-US" altLang="zh-CN" sz="2800" dirty="0">
                <a:solidFill>
                  <a:prstClr val="white"/>
                </a:solidFill>
                <a:latin typeface="+mj-ea"/>
                <a:ea typeface="+mj-ea"/>
                <a:cs typeface="OPPOSans R" panose="00020600040101010101" pitchFamily="18" charset="-122"/>
              </a:rPr>
              <a:t>4</a:t>
            </a:r>
            <a:r>
              <a:rPr lang="zh-CN" altLang="en-US" sz="2800" dirty="0">
                <a:solidFill>
                  <a:prstClr val="white"/>
                </a:solidFill>
                <a:latin typeface="+mj-ea"/>
                <a:ea typeface="+mj-ea"/>
                <a:cs typeface="OPPOSans R" panose="00020600040101010101" pitchFamily="18" charset="-122"/>
              </a:rPr>
              <a:t>大特点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40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117ECF2-7C6E-69BE-3294-D909FC6489AA}"/>
              </a:ext>
            </a:extLst>
          </p:cNvPr>
          <p:cNvGrpSpPr/>
          <p:nvPr/>
        </p:nvGrpSpPr>
        <p:grpSpPr>
          <a:xfrm>
            <a:off x="0" y="352425"/>
            <a:ext cx="695325" cy="323850"/>
            <a:chOff x="-58047" y="380263"/>
            <a:chExt cx="793885" cy="292624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B5FB30A7-894E-3A70-9072-541BB781A131}"/>
                </a:ext>
              </a:extLst>
            </p:cNvPr>
            <p:cNvSpPr/>
            <p:nvPr/>
          </p:nvSpPr>
          <p:spPr>
            <a:xfrm rot="35207">
              <a:off x="418916" y="386159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3" name="箭头: V 形 2">
              <a:extLst>
                <a:ext uri="{FF2B5EF4-FFF2-40B4-BE49-F238E27FC236}">
                  <a16:creationId xmlns:a16="http://schemas.microsoft.com/office/drawing/2014/main" id="{ECB80375-CBED-0A9E-8C17-7AC2251AA2A0}"/>
                </a:ext>
              </a:extLst>
            </p:cNvPr>
            <p:cNvSpPr/>
            <p:nvPr/>
          </p:nvSpPr>
          <p:spPr>
            <a:xfrm rot="35207">
              <a:off x="180434" y="383211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114F95AA-A649-CDFB-D9DF-6489B3A7A7EC}"/>
                </a:ext>
              </a:extLst>
            </p:cNvPr>
            <p:cNvSpPr/>
            <p:nvPr/>
          </p:nvSpPr>
          <p:spPr>
            <a:xfrm rot="35207">
              <a:off x="-58047" y="380263"/>
              <a:ext cx="316922" cy="286728"/>
            </a:xfrm>
            <a:prstGeom prst="chevron">
              <a:avLst>
                <a:gd name="adj" fmla="val 59085"/>
              </a:avLst>
            </a:prstGeom>
            <a:gradFill>
              <a:gsLst>
                <a:gs pos="43000">
                  <a:srgbClr val="36C1D0">
                    <a:alpha val="79000"/>
                  </a:srgbClr>
                </a:gs>
                <a:gs pos="100000">
                  <a:srgbClr val="CAE2E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12" name="圆角矩形">
            <a:extLst>
              <a:ext uri="{FF2B5EF4-FFF2-40B4-BE49-F238E27FC236}">
                <a16:creationId xmlns:a16="http://schemas.microsoft.com/office/drawing/2014/main" id="{28B4C639-6465-042D-2667-F5A86B218D1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5325" y="1388494"/>
            <a:ext cx="1257748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+mn-ea"/>
              </a:rPr>
              <a:t>传输速率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A27CDD-DCE3-B877-FB6D-5D0BD1F33FE3}"/>
              </a:ext>
            </a:extLst>
          </p:cNvPr>
          <p:cNvSpPr txBox="1"/>
          <p:nvPr/>
        </p:nvSpPr>
        <p:spPr>
          <a:xfrm>
            <a:off x="654426" y="232145"/>
            <a:ext cx="3375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6G Vs 5G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graphicFrame>
        <p:nvGraphicFramePr>
          <p:cNvPr id="9" name="表格 9">
            <a:extLst>
              <a:ext uri="{FF2B5EF4-FFF2-40B4-BE49-F238E27FC236}">
                <a16:creationId xmlns:a16="http://schemas.microsoft.com/office/drawing/2014/main" id="{98EB22E3-9B8A-68A2-F35B-E988F3465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31620"/>
              </p:ext>
            </p:extLst>
          </p:nvPr>
        </p:nvGraphicFramePr>
        <p:xfrm>
          <a:off x="2226323" y="1205095"/>
          <a:ext cx="9270353" cy="52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3921">
                  <a:extLst>
                    <a:ext uri="{9D8B030D-6E8A-4147-A177-3AD203B41FA5}">
                      <a16:colId xmlns:a16="http://schemas.microsoft.com/office/drawing/2014/main" val="4279398826"/>
                    </a:ext>
                  </a:extLst>
                </a:gridCol>
                <a:gridCol w="3396385">
                  <a:extLst>
                    <a:ext uri="{9D8B030D-6E8A-4147-A177-3AD203B41FA5}">
                      <a16:colId xmlns:a16="http://schemas.microsoft.com/office/drawing/2014/main" val="2877911058"/>
                    </a:ext>
                  </a:extLst>
                </a:gridCol>
                <a:gridCol w="2730047">
                  <a:extLst>
                    <a:ext uri="{9D8B030D-6E8A-4147-A177-3AD203B41FA5}">
                      <a16:colId xmlns:a16="http://schemas.microsoft.com/office/drawing/2014/main" val="202297595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下载速度是每秒</a:t>
                      </a: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10Gbps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理论</a:t>
                      </a: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6G</a:t>
                      </a: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的下载速度可达每秒</a:t>
                      </a: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1T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6G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比</a:t>
                      </a: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5G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快</a:t>
                      </a: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倍</a:t>
                      </a: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AEC3">
                        <a:alpha val="8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03721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OFDM(</a:t>
                      </a: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正交频分复用</a:t>
                      </a: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)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太赫兹通信技术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6G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的穿透力更强传输更快</a:t>
                      </a: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AEC3">
                        <a:alpha val="8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8808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&lt;1ms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0.1ms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6G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是</a:t>
                      </a: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5G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的十分之一</a:t>
                      </a: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AEC3">
                        <a:alpha val="8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96147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一般约为</a:t>
                      </a: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100-300</a:t>
                      </a: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米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全球立体深度覆盖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6G</a:t>
                      </a:r>
                      <a:r>
                        <a:rPr lang="zh-CN" altLang="en-US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覆盖的更深度</a:t>
                      </a:r>
                      <a:r>
                        <a:rPr lang="en-US" altLang="zh-CN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&amp;</a:t>
                      </a:r>
                      <a:r>
                        <a:rPr lang="zh-CN" altLang="en-US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广度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AEC3">
                        <a:alpha val="8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69090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1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个基站</a:t>
                      </a: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50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万</a:t>
                      </a:r>
                    </a:p>
                  </a:txBody>
                  <a:tcPr marL="0" marR="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未确定，但将比</a:t>
                      </a: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5G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高</a:t>
                      </a: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通过设计降低</a:t>
                      </a:r>
                      <a:r>
                        <a:rPr lang="en-US" altLang="zh-CN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6G</a:t>
                      </a:r>
                      <a:r>
                        <a:rPr lang="zh-CN" altLang="en-US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成本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AEC3">
                        <a:alpha val="8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994876"/>
                  </a:ext>
                </a:extLst>
              </a:tr>
              <a:tr h="162000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自动驾驶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智能制造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远程医疗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虚拟现实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增强现实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……….</a:t>
                      </a: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 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移动全息投影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虚拟复制品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浸入式</a:t>
                      </a: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XR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机器通信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285750" indent="-285750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多网络的融合</a:t>
                      </a:r>
                      <a:endParaRPr lang="en-US" altLang="zh-CN" sz="1800" b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800" b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………</a:t>
                      </a:r>
                      <a:endParaRPr lang="zh-CN" altLang="en-US" sz="1800" b="0" i="0" kern="1200" dirty="0">
                        <a:solidFill>
                          <a:schemeClr val="bg1"/>
                        </a:solidFill>
                        <a:effectLst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6G</a:t>
                      </a:r>
                      <a:r>
                        <a:rPr lang="zh-CN" altLang="en-US" sz="1800" b="0" i="0" kern="1200" dirty="0">
                          <a:solidFill>
                            <a:schemeClr val="bg1"/>
                          </a:solidFill>
                          <a:effectLst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以人为中心的沉浸式交互体验和高效可靠的物联网场景</a:t>
                      </a: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AEC3">
                        <a:alpha val="8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801959"/>
                  </a:ext>
                </a:extLst>
              </a:tr>
            </a:tbl>
          </a:graphicData>
        </a:graphic>
      </p:graphicFrame>
      <p:sp>
        <p:nvSpPr>
          <p:cNvPr id="14" name="圆角矩形">
            <a:extLst>
              <a:ext uri="{FF2B5EF4-FFF2-40B4-BE49-F238E27FC236}">
                <a16:creationId xmlns:a16="http://schemas.microsoft.com/office/drawing/2014/main" id="{4BAB8EAF-2030-7E74-5FF9-588536D81FD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5325" y="2120740"/>
            <a:ext cx="1257748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r>
              <a:rPr lang="zh-CN" altLang="en-US" sz="1800" b="0" dirty="0">
                <a:solidFill>
                  <a:schemeClr val="bg1"/>
                </a:solidFill>
                <a:latin typeface="+mn-ea"/>
              </a:rPr>
              <a:t>应用技术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6" name="圆角矩形">
            <a:extLst>
              <a:ext uri="{FF2B5EF4-FFF2-40B4-BE49-F238E27FC236}">
                <a16:creationId xmlns:a16="http://schemas.microsoft.com/office/drawing/2014/main" id="{B3B83CF1-32F6-F41B-5C10-0857AF98017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95325" y="2852986"/>
            <a:ext cx="1257748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r>
              <a:rPr lang="zh-CN" altLang="en-US" sz="1800" b="0" dirty="0">
                <a:solidFill>
                  <a:schemeClr val="bg1"/>
                </a:solidFill>
                <a:latin typeface="+mn-ea"/>
              </a:rPr>
              <a:t>通信延时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7" name="圆角矩形">
            <a:extLst>
              <a:ext uri="{FF2B5EF4-FFF2-40B4-BE49-F238E27FC236}">
                <a16:creationId xmlns:a16="http://schemas.microsoft.com/office/drawing/2014/main" id="{0B642FA2-047A-A383-7A15-CC4BDB67B7E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95325" y="3585232"/>
            <a:ext cx="1257748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+mn-ea"/>
              </a:rPr>
              <a:t>覆盖范围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2" name="圆角矩形">
            <a:extLst>
              <a:ext uri="{FF2B5EF4-FFF2-40B4-BE49-F238E27FC236}">
                <a16:creationId xmlns:a16="http://schemas.microsoft.com/office/drawing/2014/main" id="{6E621908-E63D-7E82-5A36-86D4C17178B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95325" y="4317478"/>
            <a:ext cx="1257748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+mn-ea"/>
              </a:rPr>
              <a:t>投入成本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5" name="圆角矩形">
            <a:extLst>
              <a:ext uri="{FF2B5EF4-FFF2-40B4-BE49-F238E27FC236}">
                <a16:creationId xmlns:a16="http://schemas.microsoft.com/office/drawing/2014/main" id="{F06EA154-71E7-EB26-8BA1-7E25206BBAA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5325" y="5049724"/>
            <a:ext cx="1257748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3000">
                <a:sysClr val="windowText" lastClr="000000">
                  <a:alpha val="0"/>
                </a:sysClr>
              </a:gs>
              <a:gs pos="82000">
                <a:srgbClr val="41AEC3"/>
              </a:gs>
              <a:gs pos="10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+mn-ea"/>
              </a:rPr>
              <a:t>应用场景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7" name="圆角矩形">
            <a:extLst>
              <a:ext uri="{FF2B5EF4-FFF2-40B4-BE49-F238E27FC236}">
                <a16:creationId xmlns:a16="http://schemas.microsoft.com/office/drawing/2014/main" id="{E03AF97A-E38C-9D93-F5A5-30A982B15CC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278947" y="661138"/>
            <a:ext cx="1257748" cy="487614"/>
          </a:xfrm>
          <a:prstGeom prst="roundRect">
            <a:avLst>
              <a:gd name="adj" fmla="val 35117"/>
            </a:avLst>
          </a:prstGeom>
          <a:gradFill flip="none" rotWithShape="1">
            <a:gsLst>
              <a:gs pos="82000">
                <a:srgbClr val="41AEC3"/>
              </a:gs>
              <a:gs pos="13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altLang="zh-CN" sz="1800" b="0" dirty="0">
                <a:solidFill>
                  <a:schemeClr val="bg1"/>
                </a:solidFill>
                <a:latin typeface="+mn-ea"/>
              </a:rPr>
              <a:t>6G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8" name="圆角矩形">
            <a:extLst>
              <a:ext uri="{FF2B5EF4-FFF2-40B4-BE49-F238E27FC236}">
                <a16:creationId xmlns:a16="http://schemas.microsoft.com/office/drawing/2014/main" id="{5B542A70-7816-2A92-C1D9-5E19BD21688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226323" y="661138"/>
            <a:ext cx="1257748" cy="487614"/>
          </a:xfrm>
          <a:prstGeom prst="roundRect">
            <a:avLst>
              <a:gd name="adj" fmla="val 29164"/>
            </a:avLst>
          </a:prstGeom>
          <a:gradFill flip="none" rotWithShape="1">
            <a:gsLst>
              <a:gs pos="82000">
                <a:srgbClr val="41AEC3"/>
              </a:gs>
              <a:gs pos="13000">
                <a:srgbClr val="41AEC3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15000">
                  <a:srgbClr val="034AFF"/>
                </a:gs>
                <a:gs pos="100000">
                  <a:srgbClr val="41AEC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altLang="zh-CN" sz="1800" b="0" dirty="0">
                <a:solidFill>
                  <a:schemeClr val="bg1"/>
                </a:solidFill>
                <a:latin typeface="+mn-ea"/>
              </a:rPr>
              <a:t>5G</a:t>
            </a:r>
            <a:endParaRPr lang="zh-CN" altLang="en-US" sz="1800" b="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33" name="圆角矩形">
            <a:extLst>
              <a:ext uri="{FF2B5EF4-FFF2-40B4-BE49-F238E27FC236}">
                <a16:creationId xmlns:a16="http://schemas.microsoft.com/office/drawing/2014/main" id="{429D11B6-519C-EF2F-8603-C01A6E72650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765799" y="702966"/>
            <a:ext cx="2730876" cy="671014"/>
          </a:xfrm>
          <a:prstGeom prst="roundRect">
            <a:avLst>
              <a:gd name="adj" fmla="val 8328"/>
            </a:avLst>
          </a:prstGeom>
          <a:solidFill>
            <a:srgbClr val="3691AE"/>
          </a:solidFill>
          <a:ln w="12700" cap="flat" cmpd="sng" algn="ctr">
            <a:noFill/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tIns="0" rtlCol="0"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总结</a:t>
            </a:r>
            <a:endParaRPr lang="zh-CN" altLang="en-US" sz="2800" b="1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34" name="圆角矩形">
            <a:extLst>
              <a:ext uri="{FF2B5EF4-FFF2-40B4-BE49-F238E27FC236}">
                <a16:creationId xmlns:a16="http://schemas.microsoft.com/office/drawing/2014/main" id="{669B333F-06B6-93A9-10FF-1B0D32605E3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765799" y="6387024"/>
            <a:ext cx="2730876" cy="487614"/>
          </a:xfrm>
          <a:prstGeom prst="roundRect">
            <a:avLst>
              <a:gd name="adj" fmla="val 8328"/>
            </a:avLst>
          </a:prstGeom>
          <a:solidFill>
            <a:srgbClr val="3691AE"/>
          </a:solidFill>
          <a:ln w="12700" cap="flat" cmpd="sng" algn="ctr">
            <a:noFill/>
            <a:prstDash val="solid"/>
            <a:miter lim="800000"/>
          </a:ln>
          <a:effectLst>
            <a:outerShdw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endParaRPr lang="zh-CN" altLang="en-US" sz="2800" b="1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299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000048"/>
            </a:gs>
            <a:gs pos="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EB88A68-F3C6-C835-C313-E57407733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2999"/>
          <a:stretch/>
        </p:blipFill>
        <p:spPr>
          <a:xfrm>
            <a:off x="-145143" y="3587750"/>
            <a:ext cx="12438743" cy="3422650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22" name="艺术字">
            <a:extLst>
              <a:ext uri="{FF2B5EF4-FFF2-40B4-BE49-F238E27FC236}">
                <a16:creationId xmlns:a16="http://schemas.microsoft.com/office/drawing/2014/main" id="{C2624617-2E58-B530-7AAE-238928C8F32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56238" y="2852610"/>
            <a:ext cx="4034971" cy="750975"/>
          </a:xfrm>
          <a:prstGeom prst="rect">
            <a:avLst/>
          </a:prstGeom>
          <a:noFill/>
          <a:effectLst/>
        </p:spPr>
        <p:txBody>
          <a:bodyPr wrap="square" lIns="256032" tIns="128016" rIns="256032" bIns="12801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rgbClr val="41AEC3"/>
                    </a:gs>
                    <a:gs pos="96000">
                      <a:prstClr val="white"/>
                    </a:gs>
                  </a:gsLst>
                  <a:lin ang="16200000" scaled="1"/>
                </a:gradFill>
                <a:effectLst>
                  <a:outerShdw blurRad="150572" sx="102000" sy="102000" algn="ctr" rotWithShape="0">
                    <a:prstClr val="black">
                      <a:alpha val="42000"/>
                    </a:prst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微软雅黑" panose="020B0503020204020204" pitchFamily="34" charset="-122"/>
              </a:rPr>
              <a:t>6G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rgbClr val="41AEC3"/>
                    </a:gs>
                    <a:gs pos="96000">
                      <a:prstClr val="white"/>
                    </a:gs>
                  </a:gsLst>
                  <a:lin ang="16200000" scaled="1"/>
                </a:gradFill>
                <a:effectLst>
                  <a:outerShdw blurRad="150572" sx="102000" sy="102000" algn="ctr" rotWithShape="0">
                    <a:prstClr val="black">
                      <a:alpha val="42000"/>
                    </a:prstClr>
                  </a:outerShdw>
                </a:effectLst>
                <a:uLnTx/>
                <a:uFillTx/>
                <a:latin typeface="+mj-ea"/>
                <a:ea typeface="+mj-ea"/>
                <a:cs typeface="+mn-cs"/>
                <a:sym typeface="微软雅黑" panose="020B0503020204020204" pitchFamily="34" charset="-122"/>
              </a:rPr>
              <a:t>的应用场景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9A58D25-D16F-9386-9AF8-BD58F30FBBF5}"/>
              </a:ext>
            </a:extLst>
          </p:cNvPr>
          <p:cNvSpPr/>
          <p:nvPr/>
        </p:nvSpPr>
        <p:spPr>
          <a:xfrm>
            <a:off x="3871401" y="2193159"/>
            <a:ext cx="16914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0"/>
                <a:gradFill>
                  <a:gsLst>
                    <a:gs pos="23000">
                      <a:srgbClr val="41AEC3"/>
                    </a:gs>
                    <a:gs pos="100000">
                      <a:prstClr val="white"/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9600" b="1" i="0" u="none" strike="noStrike" kern="1200" cap="none" spc="0" normalizeH="0" baseline="0" noProof="0" dirty="0">
              <a:ln w="0"/>
              <a:gradFill>
                <a:gsLst>
                  <a:gs pos="23000">
                    <a:srgbClr val="41AEC3"/>
                  </a:gs>
                  <a:gs pos="100000">
                    <a:prstClr val="white"/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8B300C9-1138-BBD4-83E1-8E8F6709ABDE}"/>
              </a:ext>
            </a:extLst>
          </p:cNvPr>
          <p:cNvCxnSpPr>
            <a:cxnSpLocks/>
            <a:endCxn id="29" idx="1"/>
          </p:cNvCxnSpPr>
          <p:nvPr/>
        </p:nvCxnSpPr>
        <p:spPr>
          <a:xfrm flipV="1">
            <a:off x="6256020" y="2700029"/>
            <a:ext cx="1465580" cy="12700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67000">
                  <a:schemeClr val="accent1">
                    <a:lumMod val="45000"/>
                    <a:lumOff val="55000"/>
                  </a:schemeClr>
                </a:gs>
                <a:gs pos="0">
                  <a:srgbClr val="015DD4"/>
                </a:gs>
              </a:gsLst>
              <a:lin ang="5400000" scaled="1"/>
            </a:gradFill>
            <a:round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F271331-4EE3-7B36-DB1E-D9C4AC5E61EE}"/>
              </a:ext>
            </a:extLst>
          </p:cNvPr>
          <p:cNvSpPr/>
          <p:nvPr/>
        </p:nvSpPr>
        <p:spPr>
          <a:xfrm>
            <a:off x="7721600" y="2540000"/>
            <a:ext cx="1003300" cy="320057"/>
          </a:xfrm>
          <a:prstGeom prst="roundRect">
            <a:avLst>
              <a:gd name="adj" fmla="val 50000"/>
            </a:avLst>
          </a:prstGeom>
          <a:gradFill>
            <a:gsLst>
              <a:gs pos="27000">
                <a:srgbClr val="41AEC3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Part three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859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OPPOSans R"/>
        <a:ea typeface="OPPOSans R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科技风">
    <a:dk1>
      <a:sysClr val="windowText" lastClr="000000"/>
    </a:dk1>
    <a:lt1>
      <a:sysClr val="window" lastClr="FFFFFF"/>
    </a:lt1>
    <a:dk2>
      <a:srgbClr val="2D3847"/>
    </a:dk2>
    <a:lt2>
      <a:srgbClr val="E7E6E6"/>
    </a:lt2>
    <a:accent1>
      <a:srgbClr val="00FFFF"/>
    </a:accent1>
    <a:accent2>
      <a:srgbClr val="016DFF"/>
    </a:accent2>
    <a:accent3>
      <a:srgbClr val="03A2FF"/>
    </a:accent3>
    <a:accent4>
      <a:srgbClr val="BFBFBF"/>
    </a:accent4>
    <a:accent5>
      <a:srgbClr val="A5A5A5"/>
    </a:accent5>
    <a:accent6>
      <a:srgbClr val="7F7F7F"/>
    </a:accent6>
    <a:hlink>
      <a:srgbClr val="0563C1"/>
    </a:hlink>
    <a:folHlink>
      <a:srgbClr val="954F72"/>
    </a:folHlink>
  </a:clrScheme>
  <a:fontScheme name="思源黑体&amp;Roboto">
    <a:majorFont>
      <a:latin typeface="Roboto Bold"/>
      <a:ea typeface="思源黑体 CN Bold"/>
      <a:cs typeface=""/>
    </a:majorFont>
    <a:minorFont>
      <a:latin typeface="Roboto Regular"/>
      <a:ea typeface="思源黑体 CN Regular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1896</TotalTime>
  <Words>950</Words>
  <Application>Microsoft Office PowerPoint</Application>
  <PresentationFormat>宽屏</PresentationFormat>
  <Paragraphs>140</Paragraphs>
  <Slides>18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OPPOSans H</vt:lpstr>
      <vt:lpstr>OPPOSans M</vt:lpstr>
      <vt:lpstr>OPPOSans R</vt:lpstr>
      <vt:lpstr>阿里巴巴普惠体 2.0 55 Regular</vt:lpstr>
      <vt:lpstr>阿里巴巴普惠体 2.0 65 Medium</vt:lpstr>
      <vt:lpstr>思源黑体 CN Normal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蓝色科技风6G深度融合万物智联ppt模板</dc:title>
  <dc:creator>©小黑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106</cp:revision>
  <dcterms:created xsi:type="dcterms:W3CDTF">2023-08-09T11:33:40Z</dcterms:created>
  <dcterms:modified xsi:type="dcterms:W3CDTF">2023-12-10T11:10:12Z</dcterms:modified>
  <cp:contentStatus>蓝色科技风6G深度融合万物智联ppt模板，www.51pptmoban.com</cp:contentStatus>
  <cp:version>51pptmoban.com（V51-121001版）</cp:version>
</cp:coreProperties>
</file>