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2" r:id="rId5"/>
    <p:sldId id="266" r:id="rId6"/>
    <p:sldId id="267" r:id="rId7"/>
    <p:sldId id="268" r:id="rId8"/>
    <p:sldId id="1127" r:id="rId9"/>
    <p:sldId id="269" r:id="rId10"/>
    <p:sldId id="263" r:id="rId11"/>
    <p:sldId id="274" r:id="rId12"/>
    <p:sldId id="1128" r:id="rId13"/>
    <p:sldId id="275" r:id="rId14"/>
    <p:sldId id="279" r:id="rId15"/>
    <p:sldId id="277" r:id="rId16"/>
    <p:sldId id="1126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" userDrawn="1">
          <p15:clr>
            <a:srgbClr val="A4A3A4"/>
          </p15:clr>
        </p15:guide>
        <p15:guide id="2" orient="horz" pos="4184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296" userDrawn="1">
          <p15:clr>
            <a:srgbClr val="A4A3A4"/>
          </p15:clr>
        </p15:guide>
        <p15:guide id="5" orient="horz" pos="512" userDrawn="1">
          <p15:clr>
            <a:srgbClr val="A4A3A4"/>
          </p15:clr>
        </p15:guide>
        <p15:guide id="6" orient="horz" pos="560" userDrawn="1">
          <p15:clr>
            <a:srgbClr val="A4A3A4"/>
          </p15:clr>
        </p15:guide>
        <p15:guide id="7" orient="horz" pos="3968" userDrawn="1">
          <p15:clr>
            <a:srgbClr val="A4A3A4"/>
          </p15:clr>
        </p15:guide>
        <p15:guide id="8" orient="horz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F1FE"/>
    <a:srgbClr val="2A88C8"/>
    <a:srgbClr val="369CFF"/>
    <a:srgbClr val="47A6FF"/>
    <a:srgbClr val="0D88FF"/>
    <a:srgbClr val="48A5FF"/>
    <a:srgbClr val="B9D9FF"/>
    <a:srgbClr val="DDEBFF"/>
    <a:srgbClr val="31E3F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47" autoAdjust="0"/>
    <p:restoredTop sz="93185" autoAdjust="0"/>
  </p:normalViewPr>
  <p:slideViewPr>
    <p:cSldViewPr snapToGrid="0">
      <p:cViewPr>
        <p:scale>
          <a:sx n="75" d="100"/>
          <a:sy n="75" d="100"/>
        </p:scale>
        <p:origin x="252" y="408"/>
      </p:cViewPr>
      <p:guideLst>
        <p:guide orient="horz" pos="73"/>
        <p:guide orient="horz" pos="4184"/>
        <p:guide pos="619"/>
        <p:guide pos="7296"/>
        <p:guide orient="horz" pos="512"/>
        <p:guide orient="horz" pos="560"/>
        <p:guide orient="horz" pos="3968"/>
        <p:guide orient="horz" pos="39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近</a:t>
            </a:r>
            <a:r>
              <a:rPr lang="en-US" altLang="zh-CN" dirty="0"/>
              <a:t>3</a:t>
            </a:r>
            <a:r>
              <a:rPr lang="zh-CN" altLang="en-US" dirty="0"/>
              <a:t>年行业市场规模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产品1</c:v>
                </c:pt>
                <c:pt idx="1">
                  <c:v>产品2</c:v>
                </c:pt>
                <c:pt idx="2">
                  <c:v>产品3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F5-4522-A9D0-5035095E069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产品1</c:v>
                </c:pt>
                <c:pt idx="1">
                  <c:v>产品2</c:v>
                </c:pt>
                <c:pt idx="2">
                  <c:v>产品3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F5-4522-A9D0-5035095E069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产品1</c:v>
                </c:pt>
                <c:pt idx="1">
                  <c:v>产品2</c:v>
                </c:pt>
                <c:pt idx="2">
                  <c:v>产品3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0F5-4522-A9D0-5035095E06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96920351"/>
        <c:axId val="1215114415"/>
      </c:barChart>
      <c:catAx>
        <c:axId val="10969203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15114415"/>
        <c:crosses val="autoZero"/>
        <c:auto val="1"/>
        <c:lblAlgn val="ctr"/>
        <c:lblOffset val="100"/>
        <c:noMultiLvlLbl val="0"/>
      </c:catAx>
      <c:valAx>
        <c:axId val="12151144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400" dirty="0"/>
                  <a:t>单位：亿元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969203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525E2A-7B0D-4843-925E-153F0FC4C680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F4459D-D88F-411E-AB40-A8BC589043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812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917044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435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0" userDrawn="1">
          <p15:clr>
            <a:srgbClr val="F26B43"/>
          </p15:clr>
        </p15:guide>
        <p15:guide id="2" orient="horz" pos="4184" userDrawn="1">
          <p15:clr>
            <a:srgbClr val="F26B43"/>
          </p15:clr>
        </p15:guide>
        <p15:guide id="3" pos="384" userDrawn="1">
          <p15:clr>
            <a:srgbClr val="F26B43"/>
          </p15:clr>
        </p15:guide>
        <p15:guide id="4" pos="7296" userDrawn="1">
          <p15:clr>
            <a:srgbClr val="F26B43"/>
          </p15:clr>
        </p15:guide>
        <p15:guide id="5" orient="horz" pos="512" userDrawn="1">
          <p15:clr>
            <a:srgbClr val="F26B43"/>
          </p15:clr>
        </p15:guide>
        <p15:guide id="6" orient="horz" pos="560" userDrawn="1">
          <p15:clr>
            <a:srgbClr val="F26B43"/>
          </p15:clr>
        </p15:guide>
        <p15:guide id="7" orient="horz" pos="3968" userDrawn="1">
          <p15:clr>
            <a:srgbClr val="F26B43"/>
          </p15:clr>
        </p15:guide>
        <p15:guide id="8" orient="horz" pos="392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12" Type="http://schemas.openxmlformats.org/officeDocument/2006/relationships/image" Target="../media/image18.sv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2.sv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6000">
              <a:srgbClr val="0D88FF"/>
            </a:gs>
            <a:gs pos="97000">
              <a:srgbClr val="508BB3">
                <a:alpha val="0"/>
              </a:srgb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98800A-7C8F-622B-4B7A-566C223EB8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8869" y="1132329"/>
            <a:ext cx="9144000" cy="1196159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蓝色商务有限公司</a:t>
            </a: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5754F171-84F4-80F4-BADB-E8429B793DA7}"/>
              </a:ext>
            </a:extLst>
          </p:cNvPr>
          <p:cNvSpPr/>
          <p:nvPr/>
        </p:nvSpPr>
        <p:spPr>
          <a:xfrm>
            <a:off x="6019801" y="6536613"/>
            <a:ext cx="1498600" cy="321387"/>
          </a:xfrm>
          <a:custGeom>
            <a:avLst/>
            <a:gdLst>
              <a:gd name="connsiteX0" fmla="*/ 0 w 2036763"/>
              <a:gd name="connsiteY0" fmla="*/ 0 h 850900"/>
              <a:gd name="connsiteX1" fmla="*/ 2036763 w 2036763"/>
              <a:gd name="connsiteY1" fmla="*/ 0 h 850900"/>
              <a:gd name="connsiteX2" fmla="*/ 2036763 w 2036763"/>
              <a:gd name="connsiteY2" fmla="*/ 850900 h 850900"/>
              <a:gd name="connsiteX3" fmla="*/ 0 w 2036763"/>
              <a:gd name="connsiteY3" fmla="*/ 850900 h 85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763" h="850900">
                <a:moveTo>
                  <a:pt x="0" y="0"/>
                </a:moveTo>
                <a:lnTo>
                  <a:pt x="2036763" y="0"/>
                </a:lnTo>
                <a:lnTo>
                  <a:pt x="2036763" y="850900"/>
                </a:lnTo>
                <a:lnTo>
                  <a:pt x="0" y="850900"/>
                </a:lnTo>
                <a:close/>
              </a:path>
            </a:pathLst>
          </a:custGeom>
          <a:gradFill flip="none" rotWithShape="1">
            <a:gsLst>
              <a:gs pos="38000">
                <a:srgbClr val="DEF929"/>
              </a:gs>
              <a:gs pos="0">
                <a:srgbClr val="B4E66F"/>
              </a:gs>
              <a:gs pos="97000">
                <a:srgbClr val="7AF9A5"/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784D4C-22D6-2323-F533-BD9DBD4668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8869" y="2265798"/>
            <a:ext cx="7670800" cy="976381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商业计划书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341BBA8F-0D0D-7D8B-9301-74C91C750FCA}"/>
              </a:ext>
            </a:extLst>
          </p:cNvPr>
          <p:cNvSpPr/>
          <p:nvPr/>
        </p:nvSpPr>
        <p:spPr>
          <a:xfrm>
            <a:off x="-1" y="6172200"/>
            <a:ext cx="3251199" cy="685800"/>
          </a:xfrm>
          <a:custGeom>
            <a:avLst/>
            <a:gdLst>
              <a:gd name="connsiteX0" fmla="*/ 0 w 2036763"/>
              <a:gd name="connsiteY0" fmla="*/ 0 h 850900"/>
              <a:gd name="connsiteX1" fmla="*/ 2036763 w 2036763"/>
              <a:gd name="connsiteY1" fmla="*/ 0 h 850900"/>
              <a:gd name="connsiteX2" fmla="*/ 2036763 w 2036763"/>
              <a:gd name="connsiteY2" fmla="*/ 850900 h 850900"/>
              <a:gd name="connsiteX3" fmla="*/ 0 w 2036763"/>
              <a:gd name="connsiteY3" fmla="*/ 850900 h 85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763" h="850900">
                <a:moveTo>
                  <a:pt x="0" y="0"/>
                </a:moveTo>
                <a:lnTo>
                  <a:pt x="2036763" y="0"/>
                </a:lnTo>
                <a:lnTo>
                  <a:pt x="2036763" y="850900"/>
                </a:lnTo>
                <a:lnTo>
                  <a:pt x="0" y="850900"/>
                </a:lnTo>
                <a:close/>
              </a:path>
            </a:pathLst>
          </a:custGeom>
          <a:gradFill>
            <a:gsLst>
              <a:gs pos="90000">
                <a:srgbClr val="98F1FE"/>
              </a:gs>
              <a:gs pos="30000">
                <a:srgbClr val="31E3FD"/>
              </a:gs>
            </a:gsLst>
            <a:lin ang="5400000" scaled="1"/>
          </a:gradFill>
          <a:ln>
            <a:noFill/>
          </a:ln>
          <a:effectLst>
            <a:outerShdw blurRad="736600" dist="304800" dir="4500000" sx="91000" sy="91000" algn="t" rotWithShape="0">
              <a:srgbClr val="314599">
                <a:alpha val="6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E8F9D4B6-59CB-22E1-98C7-AC3C5A890940}"/>
              </a:ext>
            </a:extLst>
          </p:cNvPr>
          <p:cNvSpPr>
            <a:spLocks/>
          </p:cNvSpPr>
          <p:nvPr/>
        </p:nvSpPr>
        <p:spPr bwMode="auto">
          <a:xfrm>
            <a:off x="-1" y="5071178"/>
            <a:ext cx="3983665" cy="1786823"/>
          </a:xfrm>
          <a:custGeom>
            <a:avLst/>
            <a:gdLst>
              <a:gd name="connsiteX0" fmla="*/ 0 w 3440112"/>
              <a:gd name="connsiteY0" fmla="*/ 0 h 1786823"/>
              <a:gd name="connsiteX1" fmla="*/ 3440112 w 3440112"/>
              <a:gd name="connsiteY1" fmla="*/ 1733248 h 1786823"/>
              <a:gd name="connsiteX2" fmla="*/ 3254790 w 3440112"/>
              <a:gd name="connsiteY2" fmla="*/ 1768030 h 1786823"/>
              <a:gd name="connsiteX3" fmla="*/ 3126100 w 3440112"/>
              <a:gd name="connsiteY3" fmla="*/ 1786823 h 1786823"/>
              <a:gd name="connsiteX4" fmla="*/ 1668479 w 3440112"/>
              <a:gd name="connsiteY4" fmla="*/ 1786823 h 1786823"/>
              <a:gd name="connsiteX5" fmla="*/ 1481214 w 3440112"/>
              <a:gd name="connsiteY5" fmla="*/ 1759931 h 1786823"/>
              <a:gd name="connsiteX6" fmla="*/ 0 w 3440112"/>
              <a:gd name="connsiteY6" fmla="*/ 1206648 h 1786823"/>
              <a:gd name="connsiteX7" fmla="*/ 0 w 3440112"/>
              <a:gd name="connsiteY7" fmla="*/ 0 h 178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40112" h="1786823">
                <a:moveTo>
                  <a:pt x="0" y="0"/>
                </a:moveTo>
                <a:cubicBezTo>
                  <a:pt x="635489" y="802107"/>
                  <a:pt x="1779369" y="1827409"/>
                  <a:pt x="3440112" y="1733248"/>
                </a:cubicBezTo>
                <a:cubicBezTo>
                  <a:pt x="3440112" y="1733248"/>
                  <a:pt x="3373386" y="1748942"/>
                  <a:pt x="3254790" y="1768030"/>
                </a:cubicBezTo>
                <a:lnTo>
                  <a:pt x="3126100" y="1786823"/>
                </a:lnTo>
                <a:lnTo>
                  <a:pt x="1668479" y="1786823"/>
                </a:lnTo>
                <a:lnTo>
                  <a:pt x="1481214" y="1759931"/>
                </a:lnTo>
                <a:cubicBezTo>
                  <a:pt x="998578" y="1676155"/>
                  <a:pt x="481912" y="1510707"/>
                  <a:pt x="0" y="1206648"/>
                </a:cubicBezTo>
                <a:cubicBezTo>
                  <a:pt x="0" y="1206648"/>
                  <a:pt x="0" y="1206648"/>
                  <a:pt x="0" y="0"/>
                </a:cubicBezTo>
                <a:close/>
              </a:path>
            </a:pathLst>
          </a:custGeom>
          <a:gradFill>
            <a:gsLst>
              <a:gs pos="90000">
                <a:srgbClr val="98F1FE"/>
              </a:gs>
              <a:gs pos="30000">
                <a:srgbClr val="31E3FD"/>
              </a:gs>
            </a:gsLst>
            <a:lin ang="5400000" scaled="1"/>
          </a:gradFill>
          <a:ln>
            <a:noFill/>
          </a:ln>
          <a:effectLst>
            <a:outerShdw blurRad="736600" dist="304800" dir="4500000" sx="91000" sy="91000" algn="t" rotWithShape="0">
              <a:srgbClr val="314599">
                <a:alpha val="6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78F63B13-E33E-E7D5-83DE-E762677F3FBE}"/>
              </a:ext>
            </a:extLst>
          </p:cNvPr>
          <p:cNvSpPr/>
          <p:nvPr/>
        </p:nvSpPr>
        <p:spPr>
          <a:xfrm>
            <a:off x="1143001" y="3209179"/>
            <a:ext cx="4318000" cy="635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91000">
                <a:srgbClr val="0D88FF"/>
              </a:gs>
            </a:gsLst>
            <a:lin ang="16800000" scaled="0"/>
            <a:tileRect/>
          </a:gradFill>
          <a:ln>
            <a:noFill/>
          </a:ln>
          <a:effectLst>
            <a:outerShdw blurRad="762000" dist="876300" dir="6000000" sx="90000" sy="90000" algn="t" rotWithShape="0">
              <a:schemeClr val="bg1">
                <a:alpha val="7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F4DD04E-E277-B20E-F011-77292041209D}"/>
              </a:ext>
            </a:extLst>
          </p:cNvPr>
          <p:cNvSpPr txBox="1"/>
          <p:nvPr/>
        </p:nvSpPr>
        <p:spPr>
          <a:xfrm>
            <a:off x="1133405" y="4115107"/>
            <a:ext cx="3302000" cy="804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汇报人：</a:t>
            </a:r>
            <a:r>
              <a:rPr lang="en-US" altLang="zh-CN" sz="2000" b="1" dirty="0">
                <a:solidFill>
                  <a:schemeClr val="bg1"/>
                </a:solidFill>
              </a:rPr>
              <a:t>XXX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chemeClr val="bg1"/>
                </a:solidFill>
              </a:rPr>
              <a:t>20XX</a:t>
            </a:r>
            <a:r>
              <a:rPr lang="zh-CN" altLang="en-US" sz="2000" b="1" dirty="0">
                <a:solidFill>
                  <a:schemeClr val="bg1"/>
                </a:solidFill>
              </a:rPr>
              <a:t>年</a:t>
            </a:r>
            <a:r>
              <a:rPr lang="en-US" altLang="zh-CN" sz="2000" b="1" dirty="0">
                <a:solidFill>
                  <a:schemeClr val="bg1"/>
                </a:solidFill>
              </a:rPr>
              <a:t>XX</a:t>
            </a:r>
            <a:r>
              <a:rPr lang="zh-CN" altLang="en-US" sz="2000" b="1" dirty="0">
                <a:solidFill>
                  <a:schemeClr val="bg1"/>
                </a:solidFill>
              </a:rPr>
              <a:t>月</a:t>
            </a:r>
            <a:r>
              <a:rPr lang="en-US" altLang="zh-CN" sz="2000" b="1" dirty="0">
                <a:solidFill>
                  <a:schemeClr val="bg1"/>
                </a:solidFill>
              </a:rPr>
              <a:t>XX</a:t>
            </a:r>
            <a:r>
              <a:rPr lang="zh-CN" altLang="en-US" sz="2000" b="1" dirty="0">
                <a:solidFill>
                  <a:schemeClr val="bg1"/>
                </a:solidFill>
              </a:rPr>
              <a:t>日</a:t>
            </a:r>
          </a:p>
        </p:txBody>
      </p:sp>
      <p:sp>
        <p:nvSpPr>
          <p:cNvPr id="42" name="标题 1">
            <a:extLst>
              <a:ext uri="{FF2B5EF4-FFF2-40B4-BE49-F238E27FC236}">
                <a16:creationId xmlns:a16="http://schemas.microsoft.com/office/drawing/2014/main" id="{5241F677-40EE-62D3-4D62-331F633E3041}"/>
              </a:ext>
            </a:extLst>
          </p:cNvPr>
          <p:cNvSpPr txBox="1">
            <a:spLocks/>
          </p:cNvSpPr>
          <p:nvPr/>
        </p:nvSpPr>
        <p:spPr>
          <a:xfrm>
            <a:off x="1143001" y="3360864"/>
            <a:ext cx="4682310" cy="66542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Business Plan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0D4D053B-E514-F469-83D1-B6DF8840D8F8}"/>
              </a:ext>
            </a:extLst>
          </p:cNvPr>
          <p:cNvSpPr>
            <a:spLocks/>
          </p:cNvSpPr>
          <p:nvPr/>
        </p:nvSpPr>
        <p:spPr bwMode="auto">
          <a:xfrm>
            <a:off x="-1" y="3663078"/>
            <a:ext cx="8305801" cy="3194923"/>
          </a:xfrm>
          <a:custGeom>
            <a:avLst/>
            <a:gdLst>
              <a:gd name="connsiteX0" fmla="*/ 0 w 5045076"/>
              <a:gd name="connsiteY0" fmla="*/ 0 h 3194923"/>
              <a:gd name="connsiteX1" fmla="*/ 5045076 w 5045076"/>
              <a:gd name="connsiteY1" fmla="*/ 2682402 h 3194923"/>
              <a:gd name="connsiteX2" fmla="*/ 5025952 w 5045076"/>
              <a:gd name="connsiteY2" fmla="*/ 2695156 h 3194923"/>
              <a:gd name="connsiteX3" fmla="*/ 4987934 w 5045076"/>
              <a:gd name="connsiteY3" fmla="*/ 2719637 h 3194923"/>
              <a:gd name="connsiteX4" fmla="*/ 4829447 w 5045076"/>
              <a:gd name="connsiteY4" fmla="*/ 2791555 h 3194923"/>
              <a:gd name="connsiteX5" fmla="*/ 3779953 w 5045076"/>
              <a:gd name="connsiteY5" fmla="*/ 3166800 h 3194923"/>
              <a:gd name="connsiteX6" fmla="*/ 3663926 w 5045076"/>
              <a:gd name="connsiteY6" fmla="*/ 3194923 h 3194923"/>
              <a:gd name="connsiteX7" fmla="*/ 2139320 w 5045076"/>
              <a:gd name="connsiteY7" fmla="*/ 3194923 h 3194923"/>
              <a:gd name="connsiteX8" fmla="*/ 2111011 w 5045076"/>
              <a:gd name="connsiteY8" fmla="*/ 3190651 h 3194923"/>
              <a:gd name="connsiteX9" fmla="*/ 1276894 w 5045076"/>
              <a:gd name="connsiteY9" fmla="*/ 2980374 h 3194923"/>
              <a:gd name="connsiteX10" fmla="*/ 352100 w 5045076"/>
              <a:gd name="connsiteY10" fmla="*/ 2332794 h 3194923"/>
              <a:gd name="connsiteX11" fmla="*/ 0 w 5045076"/>
              <a:gd name="connsiteY11" fmla="*/ 2012726 h 3194923"/>
              <a:gd name="connsiteX12" fmla="*/ 0 w 5045076"/>
              <a:gd name="connsiteY12" fmla="*/ 1984124 h 3194923"/>
              <a:gd name="connsiteX13" fmla="*/ 0 w 5045076"/>
              <a:gd name="connsiteY13" fmla="*/ 0 h 3194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45076" h="3194923">
                <a:moveTo>
                  <a:pt x="0" y="0"/>
                </a:moveTo>
                <a:cubicBezTo>
                  <a:pt x="517661" y="1268654"/>
                  <a:pt x="1883947" y="3441362"/>
                  <a:pt x="5045076" y="2682402"/>
                </a:cubicBezTo>
                <a:cubicBezTo>
                  <a:pt x="5045076" y="2682402"/>
                  <a:pt x="5038545" y="2686864"/>
                  <a:pt x="5025952" y="2695156"/>
                </a:cubicBezTo>
                <a:lnTo>
                  <a:pt x="4987934" y="2719637"/>
                </a:lnTo>
                <a:lnTo>
                  <a:pt x="4829447" y="2791555"/>
                </a:lnTo>
                <a:cubicBezTo>
                  <a:pt x="4479966" y="2944313"/>
                  <a:pt x="4129551" y="3074377"/>
                  <a:pt x="3779953" y="3166800"/>
                </a:cubicBezTo>
                <a:lnTo>
                  <a:pt x="3663926" y="3194923"/>
                </a:lnTo>
                <a:lnTo>
                  <a:pt x="2139320" y="3194923"/>
                </a:lnTo>
                <a:lnTo>
                  <a:pt x="2111011" y="3190651"/>
                </a:lnTo>
                <a:cubicBezTo>
                  <a:pt x="1799742" y="3137617"/>
                  <a:pt x="1522940" y="3065974"/>
                  <a:pt x="1276894" y="2980374"/>
                </a:cubicBezTo>
                <a:cubicBezTo>
                  <a:pt x="967215" y="2827783"/>
                  <a:pt x="657537" y="2615644"/>
                  <a:pt x="352100" y="2332794"/>
                </a:cubicBezTo>
                <a:cubicBezTo>
                  <a:pt x="220593" y="2209977"/>
                  <a:pt x="101812" y="2105769"/>
                  <a:pt x="0" y="2012726"/>
                </a:cubicBezTo>
                <a:lnTo>
                  <a:pt x="0" y="1984124"/>
                </a:lnTo>
                <a:cubicBezTo>
                  <a:pt x="0" y="1800030"/>
                  <a:pt x="0" y="1309113"/>
                  <a:pt x="0" y="0"/>
                </a:cubicBezTo>
                <a:close/>
              </a:path>
            </a:pathLst>
          </a:custGeom>
          <a:gradFill flip="none" rotWithShape="1">
            <a:gsLst>
              <a:gs pos="38000">
                <a:srgbClr val="DEF929"/>
              </a:gs>
              <a:gs pos="0">
                <a:srgbClr val="B4E66F"/>
              </a:gs>
              <a:gs pos="97000">
                <a:srgbClr val="7AF9A5"/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60A6694F-A364-00BF-D0CC-98791B35A8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3008" y="779151"/>
            <a:ext cx="6095998" cy="607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778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48A5FF">
                <a:alpha val="22000"/>
              </a:srgbClr>
            </a:gs>
            <a:gs pos="80000">
              <a:srgbClr val="0D88FF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B94D3273-841D-4D7F-5C3E-AC1CBEDA1A59}"/>
              </a:ext>
            </a:extLst>
          </p:cNvPr>
          <p:cNvSpPr/>
          <p:nvPr/>
        </p:nvSpPr>
        <p:spPr>
          <a:xfrm>
            <a:off x="603250" y="1270289"/>
            <a:ext cx="10985500" cy="5016500"/>
          </a:xfrm>
          <a:prstGeom prst="roundRect">
            <a:avLst>
              <a:gd name="adj" fmla="val 4382"/>
            </a:avLst>
          </a:prstGeom>
          <a:solidFill>
            <a:schemeClr val="bg1"/>
          </a:solidFill>
          <a:ln w="19050">
            <a:solidFill>
              <a:schemeClr val="bg1"/>
            </a:solidFill>
          </a:ln>
          <a:effectLst>
            <a:outerShdw blurRad="50800" dist="342900" dir="5400000" sx="94000" sy="94000" algn="t" rotWithShape="0">
              <a:schemeClr val="bg2">
                <a:alpha val="7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wifi-cloud_72981">
            <a:extLst>
              <a:ext uri="{FF2B5EF4-FFF2-40B4-BE49-F238E27FC236}">
                <a16:creationId xmlns:a16="http://schemas.microsoft.com/office/drawing/2014/main" id="{F84DD694-F051-8E72-DA8B-797143C78F4A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1060449" y="731028"/>
            <a:ext cx="467685" cy="432000"/>
          </a:xfrm>
          <a:custGeom>
            <a:avLst/>
            <a:gdLst>
              <a:gd name="connsiteX0" fmla="*/ 283655 w 606580"/>
              <a:gd name="connsiteY0" fmla="*/ 180789 h 608133"/>
              <a:gd name="connsiteX1" fmla="*/ 463969 w 606580"/>
              <a:gd name="connsiteY1" fmla="*/ 329895 h 608133"/>
              <a:gd name="connsiteX2" fmla="*/ 467288 w 606580"/>
              <a:gd name="connsiteY2" fmla="*/ 329803 h 608133"/>
              <a:gd name="connsiteX3" fmla="*/ 606580 w 606580"/>
              <a:gd name="connsiteY3" fmla="*/ 468968 h 608133"/>
              <a:gd name="connsiteX4" fmla="*/ 467288 w 606580"/>
              <a:gd name="connsiteY4" fmla="*/ 608133 h 608133"/>
              <a:gd name="connsiteX5" fmla="*/ 92278 w 606580"/>
              <a:gd name="connsiteY5" fmla="*/ 608133 h 608133"/>
              <a:gd name="connsiteX6" fmla="*/ 0 w 606580"/>
              <a:gd name="connsiteY6" fmla="*/ 508177 h 608133"/>
              <a:gd name="connsiteX7" fmla="*/ 100113 w 606580"/>
              <a:gd name="connsiteY7" fmla="*/ 408221 h 608133"/>
              <a:gd name="connsiteX8" fmla="*/ 105829 w 606580"/>
              <a:gd name="connsiteY8" fmla="*/ 408774 h 608133"/>
              <a:gd name="connsiteX9" fmla="*/ 100113 w 606580"/>
              <a:gd name="connsiteY9" fmla="*/ 364042 h 608133"/>
              <a:gd name="connsiteX10" fmla="*/ 283655 w 606580"/>
              <a:gd name="connsiteY10" fmla="*/ 180789 h 608133"/>
              <a:gd name="connsiteX11" fmla="*/ 399230 w 606580"/>
              <a:gd name="connsiteY11" fmla="*/ 97945 h 608133"/>
              <a:gd name="connsiteX12" fmla="*/ 506377 w 606580"/>
              <a:gd name="connsiteY12" fmla="*/ 204910 h 608133"/>
              <a:gd name="connsiteX13" fmla="*/ 476133 w 606580"/>
              <a:gd name="connsiteY13" fmla="*/ 235195 h 608133"/>
              <a:gd name="connsiteX14" fmla="*/ 445888 w 606580"/>
              <a:gd name="connsiteY14" fmla="*/ 204910 h 608133"/>
              <a:gd name="connsiteX15" fmla="*/ 399230 w 606580"/>
              <a:gd name="connsiteY15" fmla="*/ 158424 h 608133"/>
              <a:gd name="connsiteX16" fmla="*/ 368986 w 606580"/>
              <a:gd name="connsiteY16" fmla="*/ 128230 h 608133"/>
              <a:gd name="connsiteX17" fmla="*/ 399230 w 606580"/>
              <a:gd name="connsiteY17" fmla="*/ 97945 h 608133"/>
              <a:gd name="connsiteX18" fmla="*/ 403459 w 606580"/>
              <a:gd name="connsiteY18" fmla="*/ 0 h 608133"/>
              <a:gd name="connsiteX19" fmla="*/ 403552 w 606580"/>
              <a:gd name="connsiteY19" fmla="*/ 0 h 608133"/>
              <a:gd name="connsiteX20" fmla="*/ 604533 w 606580"/>
              <a:gd name="connsiteY20" fmla="*/ 200633 h 608133"/>
              <a:gd name="connsiteX21" fmla="*/ 574294 w 606580"/>
              <a:gd name="connsiteY21" fmla="*/ 230820 h 608133"/>
              <a:gd name="connsiteX22" fmla="*/ 574201 w 606580"/>
              <a:gd name="connsiteY22" fmla="*/ 230820 h 608133"/>
              <a:gd name="connsiteX23" fmla="*/ 543962 w 606580"/>
              <a:gd name="connsiteY23" fmla="*/ 200633 h 608133"/>
              <a:gd name="connsiteX24" fmla="*/ 403552 w 606580"/>
              <a:gd name="connsiteY24" fmla="*/ 60466 h 608133"/>
              <a:gd name="connsiteX25" fmla="*/ 403459 w 606580"/>
              <a:gd name="connsiteY25" fmla="*/ 60466 h 608133"/>
              <a:gd name="connsiteX26" fmla="*/ 373220 w 606580"/>
              <a:gd name="connsiteY26" fmla="*/ 30187 h 608133"/>
              <a:gd name="connsiteX27" fmla="*/ 403459 w 606580"/>
              <a:gd name="connsiteY27" fmla="*/ 0 h 60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6580" h="608133">
                <a:moveTo>
                  <a:pt x="283655" y="180789"/>
                </a:moveTo>
                <a:cubicBezTo>
                  <a:pt x="373351" y="180789"/>
                  <a:pt x="447929" y="245034"/>
                  <a:pt x="463969" y="329895"/>
                </a:cubicBezTo>
                <a:cubicBezTo>
                  <a:pt x="465075" y="329895"/>
                  <a:pt x="466089" y="329803"/>
                  <a:pt x="467288" y="329803"/>
                </a:cubicBezTo>
                <a:cubicBezTo>
                  <a:pt x="544263" y="329803"/>
                  <a:pt x="606580" y="392022"/>
                  <a:pt x="606580" y="468968"/>
                </a:cubicBezTo>
                <a:cubicBezTo>
                  <a:pt x="606580" y="545730"/>
                  <a:pt x="544263" y="608133"/>
                  <a:pt x="467288" y="608133"/>
                </a:cubicBezTo>
                <a:lnTo>
                  <a:pt x="92278" y="608133"/>
                </a:lnTo>
                <a:cubicBezTo>
                  <a:pt x="40101" y="604636"/>
                  <a:pt x="0" y="561101"/>
                  <a:pt x="0" y="508177"/>
                </a:cubicBezTo>
                <a:cubicBezTo>
                  <a:pt x="0" y="452953"/>
                  <a:pt x="44802" y="408221"/>
                  <a:pt x="100113" y="408221"/>
                </a:cubicBezTo>
                <a:cubicBezTo>
                  <a:pt x="102049" y="408221"/>
                  <a:pt x="103893" y="408589"/>
                  <a:pt x="105829" y="408774"/>
                </a:cubicBezTo>
                <a:cubicBezTo>
                  <a:pt x="102234" y="394415"/>
                  <a:pt x="100113" y="379505"/>
                  <a:pt x="100113" y="364042"/>
                </a:cubicBezTo>
                <a:cubicBezTo>
                  <a:pt x="100113" y="262797"/>
                  <a:pt x="182251" y="180789"/>
                  <a:pt x="283655" y="180789"/>
                </a:cubicBezTo>
                <a:close/>
                <a:moveTo>
                  <a:pt x="399230" y="97945"/>
                </a:moveTo>
                <a:cubicBezTo>
                  <a:pt x="458336" y="97945"/>
                  <a:pt x="506377" y="145997"/>
                  <a:pt x="506377" y="204910"/>
                </a:cubicBezTo>
                <a:cubicBezTo>
                  <a:pt x="506377" y="221664"/>
                  <a:pt x="492822" y="235195"/>
                  <a:pt x="476133" y="235195"/>
                </a:cubicBezTo>
                <a:cubicBezTo>
                  <a:pt x="459443" y="235195"/>
                  <a:pt x="445888" y="221664"/>
                  <a:pt x="445888" y="204910"/>
                </a:cubicBezTo>
                <a:cubicBezTo>
                  <a:pt x="445888" y="179227"/>
                  <a:pt x="424957" y="158424"/>
                  <a:pt x="399230" y="158424"/>
                </a:cubicBezTo>
                <a:cubicBezTo>
                  <a:pt x="382541" y="158424"/>
                  <a:pt x="368986" y="144892"/>
                  <a:pt x="368986" y="128230"/>
                </a:cubicBezTo>
                <a:cubicBezTo>
                  <a:pt x="368986" y="111477"/>
                  <a:pt x="382541" y="97945"/>
                  <a:pt x="399230" y="97945"/>
                </a:cubicBezTo>
                <a:close/>
                <a:moveTo>
                  <a:pt x="403459" y="0"/>
                </a:moveTo>
                <a:lnTo>
                  <a:pt x="403552" y="0"/>
                </a:lnTo>
                <a:cubicBezTo>
                  <a:pt x="514276" y="0"/>
                  <a:pt x="604441" y="90009"/>
                  <a:pt x="604533" y="200633"/>
                </a:cubicBezTo>
                <a:cubicBezTo>
                  <a:pt x="604533" y="217291"/>
                  <a:pt x="590981" y="230820"/>
                  <a:pt x="574294" y="230820"/>
                </a:cubicBezTo>
                <a:lnTo>
                  <a:pt x="574201" y="230820"/>
                </a:lnTo>
                <a:cubicBezTo>
                  <a:pt x="557514" y="230820"/>
                  <a:pt x="543962" y="217291"/>
                  <a:pt x="543962" y="200633"/>
                </a:cubicBezTo>
                <a:cubicBezTo>
                  <a:pt x="543962" y="123325"/>
                  <a:pt x="480902" y="60466"/>
                  <a:pt x="403552" y="60466"/>
                </a:cubicBezTo>
                <a:lnTo>
                  <a:pt x="403459" y="60466"/>
                </a:lnTo>
                <a:cubicBezTo>
                  <a:pt x="386772" y="60466"/>
                  <a:pt x="373220" y="46937"/>
                  <a:pt x="373220" y="30187"/>
                </a:cubicBezTo>
                <a:cubicBezTo>
                  <a:pt x="373220" y="13529"/>
                  <a:pt x="386772" y="0"/>
                  <a:pt x="403459" y="0"/>
                </a:cubicBezTo>
                <a:close/>
              </a:path>
            </a:pathLst>
          </a:custGeom>
          <a:gradFill flip="none" rotWithShape="1">
            <a:gsLst>
              <a:gs pos="0">
                <a:srgbClr val="48A5FF">
                  <a:tint val="66000"/>
                  <a:satMod val="160000"/>
                </a:srgbClr>
              </a:gs>
              <a:gs pos="50000">
                <a:srgbClr val="48A5FF">
                  <a:tint val="44500"/>
                  <a:satMod val="160000"/>
                </a:srgbClr>
              </a:gs>
              <a:gs pos="100000">
                <a:srgbClr val="48A5FF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590815-C4BC-3CC0-EF2E-CFEE95BB0809}"/>
              </a:ext>
            </a:extLst>
          </p:cNvPr>
          <p:cNvSpPr txBox="1"/>
          <p:nvPr/>
        </p:nvSpPr>
        <p:spPr>
          <a:xfrm>
            <a:off x="1528134" y="752815"/>
            <a:ext cx="282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2A88C8"/>
                </a:solidFill>
                <a:latin typeface="+mj-lt"/>
                <a:ea typeface="+mj-ea"/>
              </a:rPr>
              <a:t>行业市场</a:t>
            </a:r>
          </a:p>
        </p:txBody>
      </p:sp>
      <p:pic>
        <p:nvPicPr>
          <p:cNvPr id="3" name="图片 2" descr="图片包含 游戏机, 板子, 男人&#10;&#10;描述已自动生成">
            <a:extLst>
              <a:ext uri="{FF2B5EF4-FFF2-40B4-BE49-F238E27FC236}">
                <a16:creationId xmlns:a16="http://schemas.microsoft.com/office/drawing/2014/main" id="{A7CFD9C0-D0E9-FECC-35C2-6FF140A63D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4705" y="1904113"/>
            <a:ext cx="2256806" cy="2634205"/>
          </a:xfrm>
          <a:prstGeom prst="roundRect">
            <a:avLst>
              <a:gd name="adj" fmla="val 8547"/>
            </a:avLst>
          </a:prstGeom>
          <a:ln>
            <a:noFill/>
          </a:ln>
        </p:spPr>
      </p:pic>
      <p:pic>
        <p:nvPicPr>
          <p:cNvPr id="5" name="图片 4" descr="图片包含 游戏机, 板子, 男人&#10;&#10;描述已自动生成">
            <a:extLst>
              <a:ext uri="{FF2B5EF4-FFF2-40B4-BE49-F238E27FC236}">
                <a16:creationId xmlns:a16="http://schemas.microsoft.com/office/drawing/2014/main" id="{B129F4DB-F487-5E51-CF61-A044DB23CF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6351724" y="1919053"/>
            <a:ext cx="2256806" cy="2634205"/>
          </a:xfrm>
          <a:prstGeom prst="roundRect">
            <a:avLst>
              <a:gd name="adj" fmla="val 8547"/>
            </a:avLst>
          </a:prstGeom>
          <a:gradFill flip="none" rotWithShape="1">
            <a:gsLst>
              <a:gs pos="0">
                <a:srgbClr val="48A5FF">
                  <a:tint val="66000"/>
                  <a:satMod val="160000"/>
                </a:srgbClr>
              </a:gs>
              <a:gs pos="50000">
                <a:srgbClr val="48A5FF">
                  <a:tint val="44500"/>
                  <a:satMod val="160000"/>
                </a:srgbClr>
              </a:gs>
              <a:gs pos="100000">
                <a:srgbClr val="48A5FF">
                  <a:tint val="23500"/>
                  <a:satMod val="160000"/>
                </a:srgbClr>
              </a:gs>
            </a:gsLst>
            <a:lin ang="13500000" scaled="1"/>
            <a:tileRect/>
          </a:gradFill>
          <a:ln w="57150">
            <a:noFill/>
          </a:ln>
        </p:spPr>
      </p:pic>
      <p:pic>
        <p:nvPicPr>
          <p:cNvPr id="8" name="图片 7" descr="图片包含 游戏机, 板子, 男人&#10;&#10;描述已自动生成">
            <a:extLst>
              <a:ext uri="{FF2B5EF4-FFF2-40B4-BE49-F238E27FC236}">
                <a16:creationId xmlns:a16="http://schemas.microsoft.com/office/drawing/2014/main" id="{258E0D1D-140F-D601-01DB-F80181B07A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8964057" y="1910603"/>
            <a:ext cx="2256186" cy="2634205"/>
          </a:xfrm>
          <a:prstGeom prst="roundRect">
            <a:avLst>
              <a:gd name="adj" fmla="val 7464"/>
            </a:avLst>
          </a:prstGeom>
          <a:ln>
            <a:noFill/>
          </a:ln>
        </p:spPr>
      </p:pic>
      <p:pic>
        <p:nvPicPr>
          <p:cNvPr id="38" name="图片 37" descr="图片包含 游戏机, 板子, 男人&#10;&#10;描述已自动生成">
            <a:extLst>
              <a:ext uri="{FF2B5EF4-FFF2-40B4-BE49-F238E27FC236}">
                <a16:creationId xmlns:a16="http://schemas.microsoft.com/office/drawing/2014/main" id="{2440AFFA-9021-430A-6CE6-32F977FA42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9694" y="1891799"/>
            <a:ext cx="2256186" cy="2634205"/>
          </a:xfrm>
          <a:prstGeom prst="roundRect">
            <a:avLst>
              <a:gd name="adj" fmla="val 7464"/>
            </a:avLst>
          </a:prstGeom>
          <a:gradFill flip="none" rotWithShape="1">
            <a:gsLst>
              <a:gs pos="0">
                <a:srgbClr val="48A5FF">
                  <a:tint val="66000"/>
                  <a:satMod val="160000"/>
                </a:srgbClr>
              </a:gs>
              <a:gs pos="50000">
                <a:srgbClr val="48A5FF">
                  <a:tint val="44500"/>
                  <a:satMod val="160000"/>
                </a:srgbClr>
              </a:gs>
              <a:gs pos="100000">
                <a:srgbClr val="48A5FF">
                  <a:tint val="23500"/>
                  <a:satMod val="160000"/>
                </a:srgbClr>
              </a:gs>
            </a:gsLst>
            <a:lin ang="13500000" scaled="1"/>
            <a:tileRect/>
          </a:gradFill>
          <a:ln w="57150">
            <a:noFill/>
          </a:ln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E8A1C4AD-5A4D-FA7F-4EFF-29369D17084C}"/>
              </a:ext>
            </a:extLst>
          </p:cNvPr>
          <p:cNvGrpSpPr/>
          <p:nvPr/>
        </p:nvGrpSpPr>
        <p:grpSpPr>
          <a:xfrm>
            <a:off x="1002818" y="3440043"/>
            <a:ext cx="10216807" cy="2268463"/>
            <a:chOff x="1002818" y="3440043"/>
            <a:chExt cx="10216807" cy="2268463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CCC29771-D222-AAFC-4973-551C338E4729}"/>
                </a:ext>
              </a:extLst>
            </p:cNvPr>
            <p:cNvSpPr/>
            <p:nvPr/>
          </p:nvSpPr>
          <p:spPr>
            <a:xfrm>
              <a:off x="1003436" y="3822700"/>
              <a:ext cx="2272131" cy="715618"/>
            </a:xfrm>
            <a:prstGeom prst="roundRect">
              <a:avLst>
                <a:gd name="adj" fmla="val 20370"/>
              </a:avLst>
            </a:prstGeom>
            <a:gradFill flip="none" rotWithShape="1">
              <a:gsLst>
                <a:gs pos="0">
                  <a:srgbClr val="2A88C8"/>
                </a:gs>
                <a:gs pos="50000">
                  <a:srgbClr val="2A88C8"/>
                </a:gs>
                <a:gs pos="100000">
                  <a:srgbClr val="48A5FF">
                    <a:tint val="23500"/>
                    <a:satMod val="160000"/>
                  </a:srgbClr>
                </a:gs>
              </a:gsLst>
              <a:lin ang="10800000" scaled="0"/>
              <a:tileRect/>
            </a:gra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F5B664BD-9FE8-F688-4EC0-BCDB24310C30}"/>
                </a:ext>
              </a:extLst>
            </p:cNvPr>
            <p:cNvSpPr/>
            <p:nvPr/>
          </p:nvSpPr>
          <p:spPr>
            <a:xfrm>
              <a:off x="3673750" y="3835348"/>
              <a:ext cx="2272130" cy="715618"/>
            </a:xfrm>
            <a:prstGeom prst="roundRect">
              <a:avLst>
                <a:gd name="adj" fmla="val 20370"/>
              </a:avLst>
            </a:prstGeom>
            <a:gradFill flip="none" rotWithShape="1">
              <a:gsLst>
                <a:gs pos="0">
                  <a:srgbClr val="2A88C8"/>
                </a:gs>
                <a:gs pos="50000">
                  <a:srgbClr val="2A88C8"/>
                </a:gs>
                <a:gs pos="100000">
                  <a:srgbClr val="48A5FF">
                    <a:tint val="23500"/>
                    <a:satMod val="160000"/>
                  </a:srgbClr>
                </a:gs>
              </a:gsLst>
              <a:lin ang="10800000" scaled="0"/>
              <a:tileRect/>
            </a:gra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9091A632-9DFD-FAB5-4C29-114907E3F128}"/>
                </a:ext>
              </a:extLst>
            </p:cNvPr>
            <p:cNvSpPr/>
            <p:nvPr/>
          </p:nvSpPr>
          <p:spPr>
            <a:xfrm>
              <a:off x="6344062" y="3832639"/>
              <a:ext cx="2272130" cy="715618"/>
            </a:xfrm>
            <a:prstGeom prst="roundRect">
              <a:avLst>
                <a:gd name="adj" fmla="val 20370"/>
              </a:avLst>
            </a:prstGeom>
            <a:gradFill flip="none" rotWithShape="1">
              <a:gsLst>
                <a:gs pos="0">
                  <a:srgbClr val="2A88C8"/>
                </a:gs>
                <a:gs pos="50000">
                  <a:srgbClr val="2A88C8"/>
                </a:gs>
                <a:gs pos="100000">
                  <a:srgbClr val="48A5FF">
                    <a:tint val="23500"/>
                    <a:satMod val="160000"/>
                  </a:srgbClr>
                </a:gs>
              </a:gsLst>
              <a:lin ang="10800000" scaled="0"/>
              <a:tileRect/>
            </a:gra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88B9F5AE-B82F-FEC4-58D9-3599F41AD315}"/>
                </a:ext>
              </a:extLst>
            </p:cNvPr>
            <p:cNvSpPr/>
            <p:nvPr/>
          </p:nvSpPr>
          <p:spPr>
            <a:xfrm>
              <a:off x="8947495" y="3835348"/>
              <a:ext cx="2272130" cy="715618"/>
            </a:xfrm>
            <a:prstGeom prst="roundRect">
              <a:avLst>
                <a:gd name="adj" fmla="val 20370"/>
              </a:avLst>
            </a:prstGeom>
            <a:gradFill flip="none" rotWithShape="1">
              <a:gsLst>
                <a:gs pos="0">
                  <a:srgbClr val="2A88C8"/>
                </a:gs>
                <a:gs pos="50000">
                  <a:srgbClr val="2A88C8"/>
                </a:gs>
                <a:gs pos="100000">
                  <a:srgbClr val="48A5FF">
                    <a:tint val="23500"/>
                    <a:satMod val="160000"/>
                  </a:srgbClr>
                </a:gs>
              </a:gsLst>
              <a:lin ang="10800000" scaled="0"/>
              <a:tileRect/>
            </a:gra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7887178-4E05-4941-42F0-132598486C70}"/>
                </a:ext>
              </a:extLst>
            </p:cNvPr>
            <p:cNvSpPr/>
            <p:nvPr/>
          </p:nvSpPr>
          <p:spPr>
            <a:xfrm>
              <a:off x="1874457" y="3440043"/>
              <a:ext cx="530087" cy="530087"/>
            </a:xfrm>
            <a:prstGeom prst="ellipse">
              <a:avLst/>
            </a:prstGeom>
            <a:solidFill>
              <a:schemeClr val="bg1"/>
            </a:solidFill>
            <a:ln w="38100">
              <a:gradFill flip="none" rotWithShape="1">
                <a:gsLst>
                  <a:gs pos="0">
                    <a:schemeClr val="accent4">
                      <a:lumMod val="0"/>
                      <a:lumOff val="100000"/>
                    </a:schemeClr>
                  </a:gs>
                  <a:gs pos="35000">
                    <a:schemeClr val="accent4">
                      <a:lumMod val="0"/>
                      <a:lumOff val="100000"/>
                    </a:schemeClr>
                  </a:gs>
                  <a:gs pos="100000">
                    <a:schemeClr val="accent4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4DE7B88-5008-6EB9-150F-4409221A16AC}"/>
                </a:ext>
              </a:extLst>
            </p:cNvPr>
            <p:cNvSpPr/>
            <p:nvPr/>
          </p:nvSpPr>
          <p:spPr>
            <a:xfrm>
              <a:off x="4544771" y="3477090"/>
              <a:ext cx="530087" cy="530087"/>
            </a:xfrm>
            <a:prstGeom prst="ellipse">
              <a:avLst/>
            </a:prstGeom>
            <a:solidFill>
              <a:schemeClr val="bg1"/>
            </a:solidFill>
            <a:ln w="38100">
              <a:gradFill flip="none" rotWithShape="1">
                <a:gsLst>
                  <a:gs pos="0">
                    <a:schemeClr val="accent4">
                      <a:lumMod val="0"/>
                      <a:lumOff val="100000"/>
                    </a:schemeClr>
                  </a:gs>
                  <a:gs pos="35000">
                    <a:schemeClr val="accent4">
                      <a:lumMod val="0"/>
                      <a:lumOff val="100000"/>
                    </a:schemeClr>
                  </a:gs>
                  <a:gs pos="100000">
                    <a:schemeClr val="accent4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485AB12-CF9D-DEBB-45CD-53884C9DD453}"/>
                </a:ext>
              </a:extLst>
            </p:cNvPr>
            <p:cNvSpPr/>
            <p:nvPr/>
          </p:nvSpPr>
          <p:spPr>
            <a:xfrm>
              <a:off x="7181643" y="3477090"/>
              <a:ext cx="530087" cy="530087"/>
            </a:xfrm>
            <a:prstGeom prst="ellipse">
              <a:avLst/>
            </a:prstGeom>
            <a:solidFill>
              <a:schemeClr val="bg1"/>
            </a:solidFill>
            <a:ln w="38100">
              <a:gradFill flip="none" rotWithShape="1">
                <a:gsLst>
                  <a:gs pos="0">
                    <a:schemeClr val="accent4">
                      <a:lumMod val="0"/>
                      <a:lumOff val="100000"/>
                    </a:schemeClr>
                  </a:gs>
                  <a:gs pos="35000">
                    <a:schemeClr val="accent4">
                      <a:lumMod val="0"/>
                      <a:lumOff val="100000"/>
                    </a:schemeClr>
                  </a:gs>
                  <a:gs pos="100000">
                    <a:schemeClr val="accent4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D9073B47-1F25-57C7-07EB-BC0624A32057}"/>
                </a:ext>
              </a:extLst>
            </p:cNvPr>
            <p:cNvSpPr/>
            <p:nvPr/>
          </p:nvSpPr>
          <p:spPr>
            <a:xfrm>
              <a:off x="9851957" y="3514137"/>
              <a:ext cx="530087" cy="530087"/>
            </a:xfrm>
            <a:prstGeom prst="ellipse">
              <a:avLst/>
            </a:prstGeom>
            <a:solidFill>
              <a:schemeClr val="bg1"/>
            </a:solidFill>
            <a:ln w="38100">
              <a:gradFill flip="none" rotWithShape="1">
                <a:gsLst>
                  <a:gs pos="0">
                    <a:schemeClr val="accent4">
                      <a:lumMod val="0"/>
                      <a:lumOff val="100000"/>
                    </a:schemeClr>
                  </a:gs>
                  <a:gs pos="35000">
                    <a:schemeClr val="accent4">
                      <a:lumMod val="0"/>
                      <a:lumOff val="100000"/>
                    </a:schemeClr>
                  </a:gs>
                  <a:gs pos="100000">
                    <a:schemeClr val="accent4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ED4D42A-BE70-D304-F64A-363EDEF8EF6F}"/>
                </a:ext>
              </a:extLst>
            </p:cNvPr>
            <p:cNvSpPr txBox="1"/>
            <p:nvPr/>
          </p:nvSpPr>
          <p:spPr>
            <a:xfrm>
              <a:off x="8983937" y="4104344"/>
              <a:ext cx="2173358" cy="408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Arial" panose="020B0604020202020204" pitchFamily="34" charset="0"/>
                </a:rPr>
                <a:t>输入标题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7A9BA16-EEF2-DFCB-CE90-3237C4DC503A}"/>
                </a:ext>
              </a:extLst>
            </p:cNvPr>
            <p:cNvSpPr txBox="1"/>
            <p:nvPr/>
          </p:nvSpPr>
          <p:spPr>
            <a:xfrm>
              <a:off x="1002818" y="4073871"/>
              <a:ext cx="2173358" cy="408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Arial" panose="020B0604020202020204" pitchFamily="34" charset="0"/>
                </a:rPr>
                <a:t>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F6BD587-39AF-0A9D-EC4C-29F7073B3142}"/>
                </a:ext>
              </a:extLst>
            </p:cNvPr>
            <p:cNvSpPr txBox="1"/>
            <p:nvPr/>
          </p:nvSpPr>
          <p:spPr>
            <a:xfrm>
              <a:off x="6374712" y="4100495"/>
              <a:ext cx="2173358" cy="408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Arial" panose="020B0604020202020204" pitchFamily="34" charset="0"/>
                </a:rPr>
                <a:t>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854F200-BF16-8C33-3A01-9656BB6C356F}"/>
                </a:ext>
              </a:extLst>
            </p:cNvPr>
            <p:cNvSpPr txBox="1"/>
            <p:nvPr/>
          </p:nvSpPr>
          <p:spPr>
            <a:xfrm>
              <a:off x="3723135" y="4104344"/>
              <a:ext cx="2173358" cy="408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Arial" panose="020B0604020202020204" pitchFamily="34" charset="0"/>
                </a:rPr>
                <a:t>输入标题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26056DC-D242-CEF6-88D4-7B13BCE95515}"/>
                </a:ext>
              </a:extLst>
            </p:cNvPr>
            <p:cNvSpPr/>
            <p:nvPr/>
          </p:nvSpPr>
          <p:spPr>
            <a:xfrm flipH="1">
              <a:off x="1003435" y="4785176"/>
              <a:ext cx="2272130" cy="923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/>
            <a:p>
              <a:pPr marR="0" lvl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此处添加文本描述。语言描述尽量简洁生动。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A34CE03-A1A0-BBC3-EA56-9EA9F032C28A}"/>
                </a:ext>
              </a:extLst>
            </p:cNvPr>
            <p:cNvSpPr/>
            <p:nvPr/>
          </p:nvSpPr>
          <p:spPr>
            <a:xfrm flipH="1">
              <a:off x="3673750" y="4785176"/>
              <a:ext cx="2272130" cy="923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/>
            <a:p>
              <a:pPr marR="0" lvl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此处添加文本描述。语言描述尽量简洁生动。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BD63A8EF-B4D6-6678-36F2-534D4B7897C4}"/>
                </a:ext>
              </a:extLst>
            </p:cNvPr>
            <p:cNvSpPr/>
            <p:nvPr/>
          </p:nvSpPr>
          <p:spPr>
            <a:xfrm flipH="1">
              <a:off x="6360007" y="4785176"/>
              <a:ext cx="2272130" cy="923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/>
            <a:p>
              <a:pPr marR="0" lvl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此处添加文本描述。语言描述尽量简洁生动。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3E977A4F-C604-40F2-270A-0C525C4D0F88}"/>
                </a:ext>
              </a:extLst>
            </p:cNvPr>
            <p:cNvSpPr/>
            <p:nvPr/>
          </p:nvSpPr>
          <p:spPr>
            <a:xfrm flipH="1">
              <a:off x="8947495" y="4731679"/>
              <a:ext cx="2272130" cy="923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/>
            <a:p>
              <a:pPr marR="0" lvl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此处添加文本描述。语言描述尽量简洁生动。</a:t>
              </a:r>
            </a:p>
          </p:txBody>
        </p:sp>
        <p:pic>
          <p:nvPicPr>
            <p:cNvPr id="34" name="图形 33">
              <a:extLst>
                <a:ext uri="{FF2B5EF4-FFF2-40B4-BE49-F238E27FC236}">
                  <a16:creationId xmlns:a16="http://schemas.microsoft.com/office/drawing/2014/main" id="{42256F5E-1466-A0FB-0B9C-2331DCF23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2221" y="3578621"/>
              <a:ext cx="311131" cy="311131"/>
            </a:xfrm>
            <a:prstGeom prst="rect">
              <a:avLst/>
            </a:prstGeom>
          </p:spPr>
        </p:pic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id="{24ED5298-6DB5-3AFE-9C20-E3D7CA368B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954834" y="3520420"/>
              <a:ext cx="369332" cy="369332"/>
            </a:xfrm>
            <a:prstGeom prst="rect">
              <a:avLst/>
            </a:prstGeom>
          </p:spPr>
        </p:pic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id="{6E0E0FEA-B5B1-D01C-6514-6CDDA5D0A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926415" y="3578621"/>
              <a:ext cx="381170" cy="381170"/>
            </a:xfrm>
            <a:prstGeom prst="rect">
              <a:avLst/>
            </a:prstGeom>
          </p:spPr>
        </p:pic>
        <p:pic>
          <p:nvPicPr>
            <p:cNvPr id="37" name="图形 36">
              <a:extLst>
                <a:ext uri="{FF2B5EF4-FFF2-40B4-BE49-F238E27FC236}">
                  <a16:creationId xmlns:a16="http://schemas.microsoft.com/office/drawing/2014/main" id="{EC8DB576-927D-3D1D-3F1A-EC8000827E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217777" y="3512796"/>
              <a:ext cx="457334" cy="4573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46331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48A5FF">
                <a:alpha val="22000"/>
              </a:srgbClr>
            </a:gs>
            <a:gs pos="80000">
              <a:srgbClr val="0D88FF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CC1C81DC-8AD7-C3DA-B520-D598BF1154C9}"/>
              </a:ext>
            </a:extLst>
          </p:cNvPr>
          <p:cNvSpPr/>
          <p:nvPr/>
        </p:nvSpPr>
        <p:spPr>
          <a:xfrm>
            <a:off x="603250" y="1270289"/>
            <a:ext cx="10985500" cy="5016500"/>
          </a:xfrm>
          <a:prstGeom prst="roundRect">
            <a:avLst>
              <a:gd name="adj" fmla="val 4382"/>
            </a:avLst>
          </a:prstGeom>
          <a:solidFill>
            <a:schemeClr val="bg1"/>
          </a:solidFill>
          <a:ln w="19050">
            <a:solidFill>
              <a:schemeClr val="bg1"/>
            </a:solidFill>
          </a:ln>
          <a:effectLst>
            <a:outerShdw blurRad="50800" dist="342900" dir="5400000" sx="94000" sy="94000" algn="t" rotWithShape="0">
              <a:schemeClr val="bg2">
                <a:alpha val="7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034597C-5192-FB7C-1028-908EF1A86CF4}"/>
              </a:ext>
            </a:extLst>
          </p:cNvPr>
          <p:cNvSpPr txBox="1"/>
          <p:nvPr/>
        </p:nvSpPr>
        <p:spPr>
          <a:xfrm>
            <a:off x="828534" y="5259424"/>
            <a:ext cx="3051025" cy="741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/>
              <a:t>此处添加详细文本描述。此处添加详细文本描述。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17E5EAB-EFB1-598E-A84E-F7D729CA85CD}"/>
              </a:ext>
            </a:extLst>
          </p:cNvPr>
          <p:cNvGrpSpPr/>
          <p:nvPr/>
        </p:nvGrpSpPr>
        <p:grpSpPr>
          <a:xfrm>
            <a:off x="4176083" y="1928171"/>
            <a:ext cx="3839835" cy="3839835"/>
            <a:chOff x="4511040" y="1844040"/>
            <a:chExt cx="3169920" cy="3169920"/>
          </a:xfrm>
          <a:solidFill>
            <a:schemeClr val="accent2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99B7F92-E3A8-5432-05BB-B1691FF88E16}"/>
                </a:ext>
              </a:extLst>
            </p:cNvPr>
            <p:cNvSpPr/>
            <p:nvPr/>
          </p:nvSpPr>
          <p:spPr>
            <a:xfrm>
              <a:off x="4511040" y="1844040"/>
              <a:ext cx="3169920" cy="3169920"/>
            </a:xfrm>
            <a:prstGeom prst="ellipse">
              <a:avLst/>
            </a:prstGeom>
            <a:gradFill flip="none" rotWithShape="1">
              <a:gsLst>
                <a:gs pos="0">
                  <a:srgbClr val="2A88C8"/>
                </a:gs>
                <a:gs pos="50000">
                  <a:srgbClr val="2A88C8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DF045B36-7259-42D1-5293-6D326A36F9B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690200" y="2023199"/>
              <a:ext cx="2811600" cy="2811600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562A2EB0-71B0-5DD7-03E1-FB5F05197A59}"/>
              </a:ext>
            </a:extLst>
          </p:cNvPr>
          <p:cNvSpPr>
            <a:spLocks noChangeAspect="1"/>
          </p:cNvSpPr>
          <p:nvPr/>
        </p:nvSpPr>
        <p:spPr>
          <a:xfrm flipH="1">
            <a:off x="5016000" y="2768087"/>
            <a:ext cx="2160000" cy="2160000"/>
          </a:xfrm>
          <a:prstGeom prst="ellipse">
            <a:avLst/>
          </a:prstGeom>
          <a:gradFill>
            <a:gsLst>
              <a:gs pos="0">
                <a:srgbClr val="2A88C8"/>
              </a:gs>
              <a:gs pos="41000">
                <a:srgbClr val="2A88C8"/>
              </a:gs>
              <a:gs pos="100000">
                <a:schemeClr val="bg1"/>
              </a:gs>
            </a:gsLst>
            <a:lin ang="135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CC88B3F0-E335-9403-1F62-B86FED546895}"/>
              </a:ext>
            </a:extLst>
          </p:cNvPr>
          <p:cNvSpPr/>
          <p:nvPr/>
        </p:nvSpPr>
        <p:spPr>
          <a:xfrm>
            <a:off x="927527" y="1643534"/>
            <a:ext cx="1454876" cy="569274"/>
          </a:xfrm>
          <a:prstGeom prst="roundRect">
            <a:avLst>
              <a:gd name="adj" fmla="val 20370"/>
            </a:avLst>
          </a:prstGeom>
          <a:gradFill flip="none" rotWithShape="1">
            <a:gsLst>
              <a:gs pos="0">
                <a:srgbClr val="2A88C8"/>
              </a:gs>
              <a:gs pos="50000">
                <a:schemeClr val="accent1"/>
              </a:gs>
              <a:gs pos="100000">
                <a:srgbClr val="48A5FF">
                  <a:tint val="23500"/>
                  <a:satMod val="160000"/>
                </a:srgbClr>
              </a:gs>
            </a:gsLst>
            <a:lin ang="13500000" scaled="1"/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DF4FF17-11F5-2C9A-E9B0-1B922A48A88D}"/>
              </a:ext>
            </a:extLst>
          </p:cNvPr>
          <p:cNvSpPr/>
          <p:nvPr/>
        </p:nvSpPr>
        <p:spPr>
          <a:xfrm flipH="1">
            <a:off x="796784" y="2309558"/>
            <a:ext cx="3314691" cy="741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</a:rPr>
              <a:t>此处添加详细文本描述。此处添加详细文本描述。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EA278F6-DC3D-5ED4-5CEE-F0988AB4C274}"/>
              </a:ext>
            </a:extLst>
          </p:cNvPr>
          <p:cNvSpPr/>
          <p:nvPr/>
        </p:nvSpPr>
        <p:spPr>
          <a:xfrm flipH="1">
            <a:off x="901939" y="3642766"/>
            <a:ext cx="3274143" cy="741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</a:rPr>
              <a:t>此处添加详细文本描述。此处添加详细文本描述。</a:t>
            </a:r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2D254A2E-E0E1-C0A7-6614-EFA220C3F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61997" y="3362726"/>
            <a:ext cx="970722" cy="970722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175895BE-CDBB-A923-53B5-230CE35325CA}"/>
              </a:ext>
            </a:extLst>
          </p:cNvPr>
          <p:cNvSpPr txBox="1"/>
          <p:nvPr/>
        </p:nvSpPr>
        <p:spPr>
          <a:xfrm>
            <a:off x="8159533" y="5253259"/>
            <a:ext cx="3051025" cy="741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/>
              <a:t>此处添加详细文本描述。此处添加详细文本描述。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7B305090-05C9-D6C3-4786-967E56FB8DBF}"/>
              </a:ext>
            </a:extLst>
          </p:cNvPr>
          <p:cNvSpPr/>
          <p:nvPr/>
        </p:nvSpPr>
        <p:spPr>
          <a:xfrm flipH="1">
            <a:off x="8127783" y="2303393"/>
            <a:ext cx="3314691" cy="741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</a:rPr>
              <a:t>此处添加详细文本描述。此处添加详细文本描述。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2CDCE98E-3EC6-ECD8-0442-F6E6C4E372D7}"/>
              </a:ext>
            </a:extLst>
          </p:cNvPr>
          <p:cNvSpPr/>
          <p:nvPr/>
        </p:nvSpPr>
        <p:spPr>
          <a:xfrm flipH="1">
            <a:off x="8211562" y="3700396"/>
            <a:ext cx="3274143" cy="741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</a:rPr>
              <a:t>此处添加详细文本描述。此处添加详细文本描述。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693D3C37-9883-589E-8973-E96AD45C6694}"/>
              </a:ext>
            </a:extLst>
          </p:cNvPr>
          <p:cNvSpPr/>
          <p:nvPr/>
        </p:nvSpPr>
        <p:spPr>
          <a:xfrm>
            <a:off x="1011816" y="1703359"/>
            <a:ext cx="1426519" cy="507324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sym typeface="Arial" panose="020B0604020202020204" pitchFamily="34" charset="0"/>
              </a:rPr>
              <a:t>输入标题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8479FE3A-CB4F-449E-4328-56CDE798360D}"/>
              </a:ext>
            </a:extLst>
          </p:cNvPr>
          <p:cNvSpPr/>
          <p:nvPr/>
        </p:nvSpPr>
        <p:spPr>
          <a:xfrm>
            <a:off x="909680" y="3118020"/>
            <a:ext cx="1426519" cy="507324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sym typeface="Arial" panose="020B0604020202020204" pitchFamily="34" charset="0"/>
              </a:rPr>
              <a:t>输入标题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E5634EC1-C77D-CF17-EA6A-F005C3060A26}"/>
              </a:ext>
            </a:extLst>
          </p:cNvPr>
          <p:cNvSpPr/>
          <p:nvPr/>
        </p:nvSpPr>
        <p:spPr>
          <a:xfrm>
            <a:off x="927527" y="4554349"/>
            <a:ext cx="1426519" cy="507324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sym typeface="Arial" panose="020B0604020202020204" pitchFamily="34" charset="0"/>
              </a:rPr>
              <a:t>输入标题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544B64C8-AD77-69C0-6979-32B46CB5A796}"/>
              </a:ext>
            </a:extLst>
          </p:cNvPr>
          <p:cNvSpPr/>
          <p:nvPr/>
        </p:nvSpPr>
        <p:spPr>
          <a:xfrm>
            <a:off x="8266270" y="3136585"/>
            <a:ext cx="1426519" cy="507324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sym typeface="Arial" panose="020B0604020202020204" pitchFamily="34" charset="0"/>
              </a:rPr>
              <a:t>输入标题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454BD4AC-540C-4D5A-79B0-3DA904C51D83}"/>
              </a:ext>
            </a:extLst>
          </p:cNvPr>
          <p:cNvSpPr/>
          <p:nvPr/>
        </p:nvSpPr>
        <p:spPr>
          <a:xfrm>
            <a:off x="8284117" y="4572914"/>
            <a:ext cx="1426519" cy="507324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sym typeface="Arial" panose="020B0604020202020204" pitchFamily="34" charset="0"/>
              </a:rPr>
              <a:t>输入标题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984E5C5-8FDA-7895-9C63-D8116B84BA9D}"/>
              </a:ext>
            </a:extLst>
          </p:cNvPr>
          <p:cNvSpPr txBox="1"/>
          <p:nvPr/>
        </p:nvSpPr>
        <p:spPr>
          <a:xfrm>
            <a:off x="1567356" y="760493"/>
            <a:ext cx="282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A88C8"/>
                </a:solidFill>
                <a:latin typeface="+mj-lt"/>
                <a:ea typeface="+mj-ea"/>
              </a:rPr>
              <a:t>项目服务</a:t>
            </a:r>
          </a:p>
        </p:txBody>
      </p:sp>
      <p:sp>
        <p:nvSpPr>
          <p:cNvPr id="44" name="two-coin-stacks_72132">
            <a:extLst>
              <a:ext uri="{FF2B5EF4-FFF2-40B4-BE49-F238E27FC236}">
                <a16:creationId xmlns:a16="http://schemas.microsoft.com/office/drawing/2014/main" id="{B9A7880F-4AE3-C254-DBBE-7A5AFBB43E15}"/>
              </a:ext>
            </a:extLst>
          </p:cNvPr>
          <p:cNvSpPr>
            <a:spLocks noChangeAspect="1"/>
          </p:cNvSpPr>
          <p:nvPr/>
        </p:nvSpPr>
        <p:spPr bwMode="auto">
          <a:xfrm>
            <a:off x="1089729" y="731028"/>
            <a:ext cx="438405" cy="432000"/>
          </a:xfrm>
          <a:custGeom>
            <a:avLst/>
            <a:gdLst>
              <a:gd name="connsiteX0" fmla="*/ 261001 w 608698"/>
              <a:gd name="connsiteY0" fmla="*/ 479068 h 600088"/>
              <a:gd name="connsiteX1" fmla="*/ 432425 w 608698"/>
              <a:gd name="connsiteY1" fmla="*/ 554184 h 600088"/>
              <a:gd name="connsiteX2" fmla="*/ 603774 w 608698"/>
              <a:gd name="connsiteY2" fmla="*/ 479068 h 600088"/>
              <a:gd name="connsiteX3" fmla="*/ 608697 w 608698"/>
              <a:gd name="connsiteY3" fmla="*/ 502020 h 600088"/>
              <a:gd name="connsiteX4" fmla="*/ 432425 w 608698"/>
              <a:gd name="connsiteY4" fmla="*/ 600088 h 600088"/>
              <a:gd name="connsiteX5" fmla="*/ 256152 w 608698"/>
              <a:gd name="connsiteY5" fmla="*/ 502020 h 600088"/>
              <a:gd name="connsiteX6" fmla="*/ 261001 w 608698"/>
              <a:gd name="connsiteY6" fmla="*/ 479068 h 600088"/>
              <a:gd name="connsiteX7" fmla="*/ 4924 w 608698"/>
              <a:gd name="connsiteY7" fmla="*/ 382605 h 600088"/>
              <a:gd name="connsiteX8" fmla="*/ 176285 w 608698"/>
              <a:gd name="connsiteY8" fmla="*/ 457793 h 600088"/>
              <a:gd name="connsiteX9" fmla="*/ 236041 w 608698"/>
              <a:gd name="connsiteY9" fmla="*/ 451980 h 600088"/>
              <a:gd name="connsiteX10" fmla="*/ 231640 w 608698"/>
              <a:gd name="connsiteY10" fmla="*/ 462264 h 600088"/>
              <a:gd name="connsiteX11" fmla="*/ 225000 w 608698"/>
              <a:gd name="connsiteY11" fmla="*/ 493412 h 600088"/>
              <a:gd name="connsiteX12" fmla="*/ 225298 w 608698"/>
              <a:gd name="connsiteY12" fmla="*/ 499820 h 600088"/>
              <a:gd name="connsiteX13" fmla="*/ 176285 w 608698"/>
              <a:gd name="connsiteY13" fmla="*/ 503695 h 600088"/>
              <a:gd name="connsiteX14" fmla="*/ 0 w 608698"/>
              <a:gd name="connsiteY14" fmla="*/ 405556 h 600088"/>
              <a:gd name="connsiteX15" fmla="*/ 4924 w 608698"/>
              <a:gd name="connsiteY15" fmla="*/ 382605 h 600088"/>
              <a:gd name="connsiteX16" fmla="*/ 261001 w 608698"/>
              <a:gd name="connsiteY16" fmla="*/ 375478 h 600088"/>
              <a:gd name="connsiteX17" fmla="*/ 432425 w 608698"/>
              <a:gd name="connsiteY17" fmla="*/ 450622 h 600088"/>
              <a:gd name="connsiteX18" fmla="*/ 603774 w 608698"/>
              <a:gd name="connsiteY18" fmla="*/ 375478 h 600088"/>
              <a:gd name="connsiteX19" fmla="*/ 608697 w 608698"/>
              <a:gd name="connsiteY19" fmla="*/ 398416 h 600088"/>
              <a:gd name="connsiteX20" fmla="*/ 432425 w 608698"/>
              <a:gd name="connsiteY20" fmla="*/ 496498 h 600088"/>
              <a:gd name="connsiteX21" fmla="*/ 256152 w 608698"/>
              <a:gd name="connsiteY21" fmla="*/ 398416 h 600088"/>
              <a:gd name="connsiteX22" fmla="*/ 261001 w 608698"/>
              <a:gd name="connsiteY22" fmla="*/ 375478 h 600088"/>
              <a:gd name="connsiteX23" fmla="*/ 4924 w 608698"/>
              <a:gd name="connsiteY23" fmla="*/ 279086 h 600088"/>
              <a:gd name="connsiteX24" fmla="*/ 176285 w 608698"/>
              <a:gd name="connsiteY24" fmla="*/ 354274 h 600088"/>
              <a:gd name="connsiteX25" fmla="*/ 236041 w 608698"/>
              <a:gd name="connsiteY25" fmla="*/ 348461 h 600088"/>
              <a:gd name="connsiteX26" fmla="*/ 231640 w 608698"/>
              <a:gd name="connsiteY26" fmla="*/ 358745 h 600088"/>
              <a:gd name="connsiteX27" fmla="*/ 225000 w 608698"/>
              <a:gd name="connsiteY27" fmla="*/ 389818 h 600088"/>
              <a:gd name="connsiteX28" fmla="*/ 225298 w 608698"/>
              <a:gd name="connsiteY28" fmla="*/ 396301 h 600088"/>
              <a:gd name="connsiteX29" fmla="*/ 176285 w 608698"/>
              <a:gd name="connsiteY29" fmla="*/ 400176 h 600088"/>
              <a:gd name="connsiteX30" fmla="*/ 0 w 608698"/>
              <a:gd name="connsiteY30" fmla="*/ 302037 h 600088"/>
              <a:gd name="connsiteX31" fmla="*/ 4924 w 608698"/>
              <a:gd name="connsiteY31" fmla="*/ 279086 h 600088"/>
              <a:gd name="connsiteX32" fmla="*/ 261001 w 608698"/>
              <a:gd name="connsiteY32" fmla="*/ 271959 h 600088"/>
              <a:gd name="connsiteX33" fmla="*/ 432425 w 608698"/>
              <a:gd name="connsiteY33" fmla="*/ 347103 h 600088"/>
              <a:gd name="connsiteX34" fmla="*/ 603774 w 608698"/>
              <a:gd name="connsiteY34" fmla="*/ 271959 h 600088"/>
              <a:gd name="connsiteX35" fmla="*/ 608697 w 608698"/>
              <a:gd name="connsiteY35" fmla="*/ 294897 h 600088"/>
              <a:gd name="connsiteX36" fmla="*/ 432425 w 608698"/>
              <a:gd name="connsiteY36" fmla="*/ 392979 h 600088"/>
              <a:gd name="connsiteX37" fmla="*/ 256152 w 608698"/>
              <a:gd name="connsiteY37" fmla="*/ 294897 h 600088"/>
              <a:gd name="connsiteX38" fmla="*/ 261001 w 608698"/>
              <a:gd name="connsiteY38" fmla="*/ 271959 h 600088"/>
              <a:gd name="connsiteX39" fmla="*/ 4924 w 608698"/>
              <a:gd name="connsiteY39" fmla="*/ 175567 h 600088"/>
              <a:gd name="connsiteX40" fmla="*/ 176285 w 608698"/>
              <a:gd name="connsiteY40" fmla="*/ 250713 h 600088"/>
              <a:gd name="connsiteX41" fmla="*/ 236041 w 608698"/>
              <a:gd name="connsiteY41" fmla="*/ 244904 h 600088"/>
              <a:gd name="connsiteX42" fmla="*/ 231640 w 608698"/>
              <a:gd name="connsiteY42" fmla="*/ 255182 h 600088"/>
              <a:gd name="connsiteX43" fmla="*/ 225000 w 608698"/>
              <a:gd name="connsiteY43" fmla="*/ 286238 h 600088"/>
              <a:gd name="connsiteX44" fmla="*/ 225298 w 608698"/>
              <a:gd name="connsiteY44" fmla="*/ 292718 h 600088"/>
              <a:gd name="connsiteX45" fmla="*/ 176285 w 608698"/>
              <a:gd name="connsiteY45" fmla="*/ 296516 h 600088"/>
              <a:gd name="connsiteX46" fmla="*/ 0 w 608698"/>
              <a:gd name="connsiteY46" fmla="*/ 198506 h 600088"/>
              <a:gd name="connsiteX47" fmla="*/ 4924 w 608698"/>
              <a:gd name="connsiteY47" fmla="*/ 175567 h 600088"/>
              <a:gd name="connsiteX48" fmla="*/ 432425 w 608698"/>
              <a:gd name="connsiteY48" fmla="*/ 96392 h 600088"/>
              <a:gd name="connsiteX49" fmla="*/ 608698 w 608698"/>
              <a:gd name="connsiteY49" fmla="*/ 194443 h 600088"/>
              <a:gd name="connsiteX50" fmla="*/ 432425 w 608698"/>
              <a:gd name="connsiteY50" fmla="*/ 292494 h 600088"/>
              <a:gd name="connsiteX51" fmla="*/ 256152 w 608698"/>
              <a:gd name="connsiteY51" fmla="*/ 194443 h 600088"/>
              <a:gd name="connsiteX52" fmla="*/ 432425 w 608698"/>
              <a:gd name="connsiteY52" fmla="*/ 96392 h 600088"/>
              <a:gd name="connsiteX53" fmla="*/ 176258 w 608698"/>
              <a:gd name="connsiteY53" fmla="*/ 0 h 600088"/>
              <a:gd name="connsiteX54" fmla="*/ 347817 w 608698"/>
              <a:gd name="connsiteY54" fmla="*/ 75446 h 600088"/>
              <a:gd name="connsiteX55" fmla="*/ 224966 w 608698"/>
              <a:gd name="connsiteY55" fmla="*/ 185823 h 600088"/>
              <a:gd name="connsiteX56" fmla="*/ 225264 w 608698"/>
              <a:gd name="connsiteY56" fmla="*/ 192228 h 600088"/>
              <a:gd name="connsiteX57" fmla="*/ 176258 w 608698"/>
              <a:gd name="connsiteY57" fmla="*/ 196101 h 600088"/>
              <a:gd name="connsiteX58" fmla="*/ 0 w 608698"/>
              <a:gd name="connsiteY58" fmla="*/ 98013 h 600088"/>
              <a:gd name="connsiteX59" fmla="*/ 176258 w 608698"/>
              <a:gd name="connsiteY59" fmla="*/ 0 h 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8698" h="600088">
                <a:moveTo>
                  <a:pt x="261001" y="479068"/>
                </a:moveTo>
                <a:cubicBezTo>
                  <a:pt x="279575" y="522140"/>
                  <a:pt x="349249" y="554184"/>
                  <a:pt x="432425" y="554184"/>
                </a:cubicBezTo>
                <a:cubicBezTo>
                  <a:pt x="515600" y="554184"/>
                  <a:pt x="585199" y="522140"/>
                  <a:pt x="603774" y="479068"/>
                </a:cubicBezTo>
                <a:cubicBezTo>
                  <a:pt x="606981" y="486371"/>
                  <a:pt x="608697" y="494046"/>
                  <a:pt x="608697" y="502020"/>
                </a:cubicBezTo>
                <a:cubicBezTo>
                  <a:pt x="608697" y="556196"/>
                  <a:pt x="529774" y="600088"/>
                  <a:pt x="432425" y="600088"/>
                </a:cubicBezTo>
                <a:cubicBezTo>
                  <a:pt x="335076" y="600088"/>
                  <a:pt x="256152" y="556196"/>
                  <a:pt x="256152" y="502020"/>
                </a:cubicBezTo>
                <a:cubicBezTo>
                  <a:pt x="256152" y="494046"/>
                  <a:pt x="257868" y="486371"/>
                  <a:pt x="261001" y="479068"/>
                </a:cubicBezTo>
                <a:close/>
                <a:moveTo>
                  <a:pt x="4924" y="382605"/>
                </a:moveTo>
                <a:cubicBezTo>
                  <a:pt x="23425" y="425750"/>
                  <a:pt x="93103" y="457793"/>
                  <a:pt x="176285" y="457793"/>
                </a:cubicBezTo>
                <a:cubicBezTo>
                  <a:pt x="197248" y="457793"/>
                  <a:pt x="217391" y="455781"/>
                  <a:pt x="236041" y="451980"/>
                </a:cubicBezTo>
                <a:lnTo>
                  <a:pt x="231640" y="462264"/>
                </a:lnTo>
                <a:cubicBezTo>
                  <a:pt x="227238" y="472398"/>
                  <a:pt x="225000" y="482905"/>
                  <a:pt x="225000" y="493412"/>
                </a:cubicBezTo>
                <a:cubicBezTo>
                  <a:pt x="225000" y="495573"/>
                  <a:pt x="225149" y="497734"/>
                  <a:pt x="225298" y="499820"/>
                </a:cubicBezTo>
                <a:cubicBezTo>
                  <a:pt x="209781" y="502354"/>
                  <a:pt x="193294" y="503695"/>
                  <a:pt x="176285" y="503695"/>
                </a:cubicBezTo>
                <a:cubicBezTo>
                  <a:pt x="78929" y="503695"/>
                  <a:pt x="0" y="459730"/>
                  <a:pt x="0" y="405556"/>
                </a:cubicBezTo>
                <a:cubicBezTo>
                  <a:pt x="0" y="397657"/>
                  <a:pt x="1716" y="389982"/>
                  <a:pt x="4924" y="382605"/>
                </a:cubicBezTo>
                <a:close/>
                <a:moveTo>
                  <a:pt x="261001" y="375478"/>
                </a:moveTo>
                <a:cubicBezTo>
                  <a:pt x="279575" y="418598"/>
                  <a:pt x="349249" y="450622"/>
                  <a:pt x="432425" y="450622"/>
                </a:cubicBezTo>
                <a:cubicBezTo>
                  <a:pt x="515600" y="450622"/>
                  <a:pt x="585199" y="418598"/>
                  <a:pt x="603774" y="375478"/>
                </a:cubicBezTo>
                <a:cubicBezTo>
                  <a:pt x="606981" y="382851"/>
                  <a:pt x="608697" y="390522"/>
                  <a:pt x="608697" y="398416"/>
                </a:cubicBezTo>
                <a:cubicBezTo>
                  <a:pt x="608697" y="452558"/>
                  <a:pt x="529774" y="496498"/>
                  <a:pt x="432425" y="496498"/>
                </a:cubicBezTo>
                <a:cubicBezTo>
                  <a:pt x="335076" y="496498"/>
                  <a:pt x="256152" y="452558"/>
                  <a:pt x="256152" y="398416"/>
                </a:cubicBezTo>
                <a:cubicBezTo>
                  <a:pt x="256152" y="390522"/>
                  <a:pt x="257868" y="382851"/>
                  <a:pt x="261001" y="375478"/>
                </a:cubicBezTo>
                <a:close/>
                <a:moveTo>
                  <a:pt x="4924" y="279086"/>
                </a:moveTo>
                <a:cubicBezTo>
                  <a:pt x="23425" y="322231"/>
                  <a:pt x="93103" y="354274"/>
                  <a:pt x="176285" y="354274"/>
                </a:cubicBezTo>
                <a:cubicBezTo>
                  <a:pt x="197248" y="354274"/>
                  <a:pt x="217391" y="352187"/>
                  <a:pt x="236041" y="348461"/>
                </a:cubicBezTo>
                <a:lnTo>
                  <a:pt x="231640" y="358745"/>
                </a:lnTo>
                <a:cubicBezTo>
                  <a:pt x="227238" y="368879"/>
                  <a:pt x="225000" y="379311"/>
                  <a:pt x="225000" y="389818"/>
                </a:cubicBezTo>
                <a:cubicBezTo>
                  <a:pt x="225000" y="392054"/>
                  <a:pt x="225149" y="394140"/>
                  <a:pt x="225298" y="396301"/>
                </a:cubicBezTo>
                <a:cubicBezTo>
                  <a:pt x="209781" y="398835"/>
                  <a:pt x="193294" y="400176"/>
                  <a:pt x="176285" y="400176"/>
                </a:cubicBezTo>
                <a:cubicBezTo>
                  <a:pt x="78929" y="400176"/>
                  <a:pt x="0" y="356211"/>
                  <a:pt x="0" y="302037"/>
                </a:cubicBezTo>
                <a:cubicBezTo>
                  <a:pt x="0" y="294138"/>
                  <a:pt x="1716" y="286463"/>
                  <a:pt x="4924" y="279086"/>
                </a:cubicBezTo>
                <a:close/>
                <a:moveTo>
                  <a:pt x="261001" y="271959"/>
                </a:moveTo>
                <a:cubicBezTo>
                  <a:pt x="279575" y="315079"/>
                  <a:pt x="349249" y="347103"/>
                  <a:pt x="432425" y="347103"/>
                </a:cubicBezTo>
                <a:cubicBezTo>
                  <a:pt x="515600" y="347103"/>
                  <a:pt x="585199" y="315079"/>
                  <a:pt x="603774" y="271959"/>
                </a:cubicBezTo>
                <a:cubicBezTo>
                  <a:pt x="606981" y="279332"/>
                  <a:pt x="608697" y="287003"/>
                  <a:pt x="608697" y="294897"/>
                </a:cubicBezTo>
                <a:cubicBezTo>
                  <a:pt x="608697" y="349039"/>
                  <a:pt x="529774" y="392979"/>
                  <a:pt x="432425" y="392979"/>
                </a:cubicBezTo>
                <a:cubicBezTo>
                  <a:pt x="335076" y="392979"/>
                  <a:pt x="256152" y="349039"/>
                  <a:pt x="256152" y="294897"/>
                </a:cubicBezTo>
                <a:cubicBezTo>
                  <a:pt x="256152" y="287003"/>
                  <a:pt x="257868" y="279332"/>
                  <a:pt x="261001" y="271959"/>
                </a:cubicBezTo>
                <a:close/>
                <a:moveTo>
                  <a:pt x="4924" y="175567"/>
                </a:moveTo>
                <a:cubicBezTo>
                  <a:pt x="23425" y="218689"/>
                  <a:pt x="93103" y="250713"/>
                  <a:pt x="176285" y="250713"/>
                </a:cubicBezTo>
                <a:cubicBezTo>
                  <a:pt x="197248" y="250713"/>
                  <a:pt x="217391" y="248628"/>
                  <a:pt x="236041" y="244904"/>
                </a:cubicBezTo>
                <a:lnTo>
                  <a:pt x="231640" y="255182"/>
                </a:lnTo>
                <a:cubicBezTo>
                  <a:pt x="227238" y="265311"/>
                  <a:pt x="225000" y="275737"/>
                  <a:pt x="225000" y="286238"/>
                </a:cubicBezTo>
                <a:cubicBezTo>
                  <a:pt x="225000" y="288398"/>
                  <a:pt x="225149" y="290558"/>
                  <a:pt x="225298" y="292718"/>
                </a:cubicBezTo>
                <a:cubicBezTo>
                  <a:pt x="209781" y="295175"/>
                  <a:pt x="193294" y="296516"/>
                  <a:pt x="176285" y="296516"/>
                </a:cubicBezTo>
                <a:cubicBezTo>
                  <a:pt x="78929" y="296516"/>
                  <a:pt x="0" y="252650"/>
                  <a:pt x="0" y="198506"/>
                </a:cubicBezTo>
                <a:cubicBezTo>
                  <a:pt x="0" y="190611"/>
                  <a:pt x="1716" y="182940"/>
                  <a:pt x="4924" y="175567"/>
                </a:cubicBezTo>
                <a:close/>
                <a:moveTo>
                  <a:pt x="432425" y="96392"/>
                </a:moveTo>
                <a:cubicBezTo>
                  <a:pt x="529778" y="96392"/>
                  <a:pt x="608698" y="140291"/>
                  <a:pt x="608698" y="194443"/>
                </a:cubicBezTo>
                <a:cubicBezTo>
                  <a:pt x="608698" y="248595"/>
                  <a:pt x="529778" y="292494"/>
                  <a:pt x="432425" y="292494"/>
                </a:cubicBezTo>
                <a:cubicBezTo>
                  <a:pt x="335072" y="292494"/>
                  <a:pt x="256152" y="248595"/>
                  <a:pt x="256152" y="194443"/>
                </a:cubicBezTo>
                <a:cubicBezTo>
                  <a:pt x="256152" y="140291"/>
                  <a:pt x="335072" y="96392"/>
                  <a:pt x="432425" y="96392"/>
                </a:cubicBezTo>
                <a:close/>
                <a:moveTo>
                  <a:pt x="176258" y="0"/>
                </a:moveTo>
                <a:cubicBezTo>
                  <a:pt x="259651" y="0"/>
                  <a:pt x="329542" y="32175"/>
                  <a:pt x="347817" y="75446"/>
                </a:cubicBezTo>
                <a:cubicBezTo>
                  <a:pt x="275166" y="92800"/>
                  <a:pt x="224966" y="135103"/>
                  <a:pt x="224966" y="185823"/>
                </a:cubicBezTo>
                <a:cubicBezTo>
                  <a:pt x="224966" y="187983"/>
                  <a:pt x="225115" y="190143"/>
                  <a:pt x="225264" y="192228"/>
                </a:cubicBezTo>
                <a:cubicBezTo>
                  <a:pt x="209749" y="194760"/>
                  <a:pt x="193265" y="196101"/>
                  <a:pt x="176258" y="196101"/>
                </a:cubicBezTo>
                <a:cubicBezTo>
                  <a:pt x="78917" y="196101"/>
                  <a:pt x="0" y="152159"/>
                  <a:pt x="0" y="98013"/>
                </a:cubicBezTo>
                <a:cubicBezTo>
                  <a:pt x="0" y="43868"/>
                  <a:pt x="78917" y="0"/>
                  <a:pt x="176258" y="0"/>
                </a:cubicBezTo>
                <a:close/>
              </a:path>
            </a:pathLst>
          </a:custGeom>
          <a:gradFill flip="none" rotWithShape="1">
            <a:gsLst>
              <a:gs pos="0">
                <a:srgbClr val="48A5FF">
                  <a:tint val="66000"/>
                  <a:satMod val="160000"/>
                </a:srgbClr>
              </a:gs>
              <a:gs pos="50000">
                <a:srgbClr val="48A5FF">
                  <a:tint val="44500"/>
                  <a:satMod val="160000"/>
                </a:srgbClr>
              </a:gs>
              <a:gs pos="100000">
                <a:srgbClr val="48A5FF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F89C996E-05A2-A2E9-8EF6-926285EB0DFA}"/>
              </a:ext>
            </a:extLst>
          </p:cNvPr>
          <p:cNvSpPr/>
          <p:nvPr/>
        </p:nvSpPr>
        <p:spPr>
          <a:xfrm>
            <a:off x="913348" y="3088429"/>
            <a:ext cx="1454876" cy="569274"/>
          </a:xfrm>
          <a:prstGeom prst="roundRect">
            <a:avLst>
              <a:gd name="adj" fmla="val 20370"/>
            </a:avLst>
          </a:prstGeom>
          <a:gradFill flip="none" rotWithShape="1">
            <a:gsLst>
              <a:gs pos="0">
                <a:srgbClr val="2A88C8"/>
              </a:gs>
              <a:gs pos="50000">
                <a:schemeClr val="accent1"/>
              </a:gs>
              <a:gs pos="100000">
                <a:srgbClr val="48A5FF">
                  <a:tint val="23500"/>
                  <a:satMod val="160000"/>
                </a:srgbClr>
              </a:gs>
            </a:gsLst>
            <a:lin ang="13500000" scaled="1"/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C9583A1-3876-996F-50C8-C107CE6DF9B6}"/>
              </a:ext>
            </a:extLst>
          </p:cNvPr>
          <p:cNvSpPr/>
          <p:nvPr/>
        </p:nvSpPr>
        <p:spPr>
          <a:xfrm>
            <a:off x="881323" y="4599660"/>
            <a:ext cx="1454876" cy="569274"/>
          </a:xfrm>
          <a:prstGeom prst="roundRect">
            <a:avLst>
              <a:gd name="adj" fmla="val 20370"/>
            </a:avLst>
          </a:prstGeom>
          <a:gradFill flip="none" rotWithShape="1">
            <a:gsLst>
              <a:gs pos="0">
                <a:srgbClr val="2A88C8"/>
              </a:gs>
              <a:gs pos="50000">
                <a:schemeClr val="accent1"/>
              </a:gs>
              <a:gs pos="100000">
                <a:srgbClr val="48A5FF">
                  <a:tint val="23500"/>
                  <a:satMod val="160000"/>
                </a:srgbClr>
              </a:gs>
            </a:gsLst>
            <a:lin ang="13500000" scaled="1"/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7380912-087F-2344-ED87-A29ACA089BE0}"/>
              </a:ext>
            </a:extLst>
          </p:cNvPr>
          <p:cNvSpPr/>
          <p:nvPr/>
        </p:nvSpPr>
        <p:spPr>
          <a:xfrm>
            <a:off x="1001207" y="3191066"/>
            <a:ext cx="1426519" cy="507324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sym typeface="Arial" panose="020B0604020202020204" pitchFamily="34" charset="0"/>
              </a:rPr>
              <a:t>输入标题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637AF3D-934A-FBD4-2ABB-4628C3E4D0EE}"/>
              </a:ext>
            </a:extLst>
          </p:cNvPr>
          <p:cNvSpPr/>
          <p:nvPr/>
        </p:nvSpPr>
        <p:spPr>
          <a:xfrm>
            <a:off x="973731" y="4697513"/>
            <a:ext cx="1426519" cy="507324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sym typeface="Arial" panose="020B0604020202020204" pitchFamily="34" charset="0"/>
              </a:rPr>
              <a:t>输入标题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1518A4D0-A8FF-647C-DE0F-A2B2CC36DAC8}"/>
              </a:ext>
            </a:extLst>
          </p:cNvPr>
          <p:cNvSpPr/>
          <p:nvPr/>
        </p:nvSpPr>
        <p:spPr>
          <a:xfrm>
            <a:off x="8247589" y="1673125"/>
            <a:ext cx="1454876" cy="569274"/>
          </a:xfrm>
          <a:prstGeom prst="roundRect">
            <a:avLst>
              <a:gd name="adj" fmla="val 20370"/>
            </a:avLst>
          </a:prstGeom>
          <a:gradFill flip="none" rotWithShape="1">
            <a:gsLst>
              <a:gs pos="0">
                <a:srgbClr val="2A88C8"/>
              </a:gs>
              <a:gs pos="50000">
                <a:schemeClr val="accent1"/>
              </a:gs>
              <a:gs pos="100000">
                <a:srgbClr val="48A5FF">
                  <a:tint val="23500"/>
                  <a:satMod val="160000"/>
                </a:srgbClr>
              </a:gs>
            </a:gsLst>
            <a:lin ang="13500000" scaled="1"/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16C3BC-85BD-AE2A-D34F-47E6E2D68C61}"/>
              </a:ext>
            </a:extLst>
          </p:cNvPr>
          <p:cNvSpPr/>
          <p:nvPr/>
        </p:nvSpPr>
        <p:spPr>
          <a:xfrm>
            <a:off x="8331878" y="1732950"/>
            <a:ext cx="1426519" cy="507324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sym typeface="Arial" panose="020B0604020202020204" pitchFamily="34" charset="0"/>
              </a:rPr>
              <a:t>输入标题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6383016-E22F-D7DB-AA8C-182C317A9EE5}"/>
              </a:ext>
            </a:extLst>
          </p:cNvPr>
          <p:cNvSpPr/>
          <p:nvPr/>
        </p:nvSpPr>
        <p:spPr>
          <a:xfrm>
            <a:off x="8229742" y="3147611"/>
            <a:ext cx="1426519" cy="507324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sym typeface="Arial" panose="020B0604020202020204" pitchFamily="34" charset="0"/>
              </a:rPr>
              <a:t>输入标题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B4E2606-4870-76AF-5DF1-F8D1BB7C694E}"/>
              </a:ext>
            </a:extLst>
          </p:cNvPr>
          <p:cNvSpPr/>
          <p:nvPr/>
        </p:nvSpPr>
        <p:spPr>
          <a:xfrm>
            <a:off x="8247589" y="4583940"/>
            <a:ext cx="1426519" cy="507324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sym typeface="Arial" panose="020B0604020202020204" pitchFamily="34" charset="0"/>
              </a:rPr>
              <a:t>输入标题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B08EB1D5-4165-3090-C60F-9ABEA1F0DF19}"/>
              </a:ext>
            </a:extLst>
          </p:cNvPr>
          <p:cNvSpPr/>
          <p:nvPr/>
        </p:nvSpPr>
        <p:spPr>
          <a:xfrm>
            <a:off x="8233410" y="3118020"/>
            <a:ext cx="1454876" cy="569274"/>
          </a:xfrm>
          <a:prstGeom prst="roundRect">
            <a:avLst>
              <a:gd name="adj" fmla="val 20370"/>
            </a:avLst>
          </a:prstGeom>
          <a:gradFill flip="none" rotWithShape="1">
            <a:gsLst>
              <a:gs pos="0">
                <a:srgbClr val="2A88C8"/>
              </a:gs>
              <a:gs pos="50000">
                <a:schemeClr val="accent1"/>
              </a:gs>
              <a:gs pos="100000">
                <a:srgbClr val="48A5FF">
                  <a:tint val="23500"/>
                  <a:satMod val="160000"/>
                </a:srgbClr>
              </a:gs>
            </a:gsLst>
            <a:lin ang="13500000" scaled="1"/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5C9C9EC-D838-2766-5E8F-3BE05690F289}"/>
              </a:ext>
            </a:extLst>
          </p:cNvPr>
          <p:cNvSpPr/>
          <p:nvPr/>
        </p:nvSpPr>
        <p:spPr>
          <a:xfrm>
            <a:off x="8201385" y="4629251"/>
            <a:ext cx="1454876" cy="569274"/>
          </a:xfrm>
          <a:prstGeom prst="roundRect">
            <a:avLst>
              <a:gd name="adj" fmla="val 20370"/>
            </a:avLst>
          </a:prstGeom>
          <a:gradFill flip="none" rotWithShape="1">
            <a:gsLst>
              <a:gs pos="0">
                <a:srgbClr val="2A88C8"/>
              </a:gs>
              <a:gs pos="50000">
                <a:schemeClr val="accent1"/>
              </a:gs>
              <a:gs pos="100000">
                <a:srgbClr val="48A5FF">
                  <a:tint val="23500"/>
                  <a:satMod val="160000"/>
                </a:srgbClr>
              </a:gs>
            </a:gsLst>
            <a:lin ang="13500000" scaled="1"/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F7C404C-988E-F5C5-7128-F7A7C7120B58}"/>
              </a:ext>
            </a:extLst>
          </p:cNvPr>
          <p:cNvSpPr/>
          <p:nvPr/>
        </p:nvSpPr>
        <p:spPr>
          <a:xfrm>
            <a:off x="8321269" y="3220657"/>
            <a:ext cx="1426519" cy="507324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sym typeface="Arial" panose="020B0604020202020204" pitchFamily="34" charset="0"/>
              </a:rPr>
              <a:t>输入标题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1CC8914-E8C0-6749-1B10-B9511C7FC151}"/>
              </a:ext>
            </a:extLst>
          </p:cNvPr>
          <p:cNvSpPr/>
          <p:nvPr/>
        </p:nvSpPr>
        <p:spPr>
          <a:xfrm>
            <a:off x="8293793" y="4727104"/>
            <a:ext cx="1426519" cy="507324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sym typeface="Arial" panose="020B0604020202020204" pitchFamily="34" charset="0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40176924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8000">
              <a:srgbClr val="48A5FF"/>
            </a:gs>
            <a:gs pos="80000">
              <a:srgbClr val="0D8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1E9A0B7-31B2-2170-7EE4-6DA228A5396B}"/>
              </a:ext>
            </a:extLst>
          </p:cNvPr>
          <p:cNvSpPr/>
          <p:nvPr/>
        </p:nvSpPr>
        <p:spPr>
          <a:xfrm flipV="1">
            <a:off x="0" y="2133601"/>
            <a:ext cx="6026549" cy="2527300"/>
          </a:xfrm>
          <a:custGeom>
            <a:avLst/>
            <a:gdLst>
              <a:gd name="connsiteX0" fmla="*/ 0 w 6026549"/>
              <a:gd name="connsiteY0" fmla="*/ 0 h 2527300"/>
              <a:gd name="connsiteX1" fmla="*/ 6026549 w 6026549"/>
              <a:gd name="connsiteY1" fmla="*/ 0 h 2527300"/>
              <a:gd name="connsiteX2" fmla="*/ 6026549 w 6026549"/>
              <a:gd name="connsiteY2" fmla="*/ 2527300 h 2527300"/>
              <a:gd name="connsiteX3" fmla="*/ 0 w 6026549"/>
              <a:gd name="connsiteY3" fmla="*/ 2527300 h 252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26549" h="2527300">
                <a:moveTo>
                  <a:pt x="0" y="0"/>
                </a:moveTo>
                <a:lnTo>
                  <a:pt x="6026549" y="0"/>
                </a:lnTo>
                <a:lnTo>
                  <a:pt x="6026549" y="2527300"/>
                </a:lnTo>
                <a:lnTo>
                  <a:pt x="0" y="2527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76CA8D9-DB8C-16A4-8691-A243C072C3D9}"/>
              </a:ext>
            </a:extLst>
          </p:cNvPr>
          <p:cNvGrpSpPr/>
          <p:nvPr/>
        </p:nvGrpSpPr>
        <p:grpSpPr>
          <a:xfrm>
            <a:off x="5651499" y="0"/>
            <a:ext cx="6908801" cy="6858000"/>
            <a:chOff x="4019550" y="0"/>
            <a:chExt cx="8172451" cy="685800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88D0BF3-6276-00E1-AD88-39015B14FFE8}"/>
                </a:ext>
              </a:extLst>
            </p:cNvPr>
            <p:cNvSpPr/>
            <p:nvPr/>
          </p:nvSpPr>
          <p:spPr>
            <a:xfrm>
              <a:off x="4019550" y="0"/>
              <a:ext cx="8058150" cy="6858000"/>
            </a:xfrm>
            <a:custGeom>
              <a:avLst/>
              <a:gdLst>
                <a:gd name="connsiteX0" fmla="*/ 1766395 w 8058150"/>
                <a:gd name="connsiteY0" fmla="*/ 0 h 6858000"/>
                <a:gd name="connsiteX1" fmla="*/ 8058150 w 8058150"/>
                <a:gd name="connsiteY1" fmla="*/ 0 h 6858000"/>
                <a:gd name="connsiteX2" fmla="*/ 8058150 w 8058150"/>
                <a:gd name="connsiteY2" fmla="*/ 6858000 h 6858000"/>
                <a:gd name="connsiteX3" fmla="*/ 1900088 w 8058150"/>
                <a:gd name="connsiteY3" fmla="*/ 6858000 h 6858000"/>
                <a:gd name="connsiteX4" fmla="*/ 1762229 w 8058150"/>
                <a:gd name="connsiteY4" fmla="*/ 6753724 h 6858000"/>
                <a:gd name="connsiteX5" fmla="*/ 0 w 8058150"/>
                <a:gd name="connsiteY5" fmla="*/ 3378437 h 6858000"/>
                <a:gd name="connsiteX6" fmla="*/ 1762229 w 8058150"/>
                <a:gd name="connsiteY6" fmla="*/ 315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58150" h="6858000">
                  <a:moveTo>
                    <a:pt x="1766395" y="0"/>
                  </a:moveTo>
                  <a:lnTo>
                    <a:pt x="8058150" y="0"/>
                  </a:lnTo>
                  <a:lnTo>
                    <a:pt x="8058150" y="6858000"/>
                  </a:lnTo>
                  <a:lnTo>
                    <a:pt x="1900088" y="6858000"/>
                  </a:lnTo>
                  <a:lnTo>
                    <a:pt x="1762229" y="6753724"/>
                  </a:lnTo>
                  <a:cubicBezTo>
                    <a:pt x="673434" y="5889913"/>
                    <a:pt x="0" y="4696569"/>
                    <a:pt x="0" y="3378437"/>
                  </a:cubicBezTo>
                  <a:cubicBezTo>
                    <a:pt x="0" y="2060306"/>
                    <a:pt x="673434" y="866962"/>
                    <a:pt x="1762229" y="31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18EFAAF-1DE7-CFFC-0D64-07191BB9D6A3}"/>
                </a:ext>
              </a:extLst>
            </p:cNvPr>
            <p:cNvSpPr/>
            <p:nvPr/>
          </p:nvSpPr>
          <p:spPr>
            <a:xfrm>
              <a:off x="4397376" y="0"/>
              <a:ext cx="7794625" cy="6858000"/>
            </a:xfrm>
            <a:custGeom>
              <a:avLst/>
              <a:gdLst>
                <a:gd name="connsiteX0" fmla="*/ 1659181 w 7794625"/>
                <a:gd name="connsiteY0" fmla="*/ 0 h 6858000"/>
                <a:gd name="connsiteX1" fmla="*/ 7794625 w 7794625"/>
                <a:gd name="connsiteY1" fmla="*/ 0 h 6858000"/>
                <a:gd name="connsiteX2" fmla="*/ 7794625 w 7794625"/>
                <a:gd name="connsiteY2" fmla="*/ 6858000 h 6858000"/>
                <a:gd name="connsiteX3" fmla="*/ 2022293 w 7794625"/>
                <a:gd name="connsiteY3" fmla="*/ 6858000 h 6858000"/>
                <a:gd name="connsiteX4" fmla="*/ 1971183 w 7794625"/>
                <a:gd name="connsiteY4" fmla="*/ 6822877 h 6858000"/>
                <a:gd name="connsiteX5" fmla="*/ 0 w 7794625"/>
                <a:gd name="connsiteY5" fmla="*/ 3289537 h 6858000"/>
                <a:gd name="connsiteX6" fmla="*/ 1563011 w 7794625"/>
                <a:gd name="connsiteY6" fmla="*/ 8002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94625" h="6858000">
                  <a:moveTo>
                    <a:pt x="1659181" y="0"/>
                  </a:moveTo>
                  <a:lnTo>
                    <a:pt x="7794625" y="0"/>
                  </a:lnTo>
                  <a:lnTo>
                    <a:pt x="7794625" y="6858000"/>
                  </a:lnTo>
                  <a:lnTo>
                    <a:pt x="2022293" y="6858000"/>
                  </a:lnTo>
                  <a:lnTo>
                    <a:pt x="1971183" y="6822877"/>
                  </a:lnTo>
                  <a:cubicBezTo>
                    <a:pt x="760245" y="5949693"/>
                    <a:pt x="0" y="4690052"/>
                    <a:pt x="0" y="3289537"/>
                  </a:cubicBezTo>
                  <a:cubicBezTo>
                    <a:pt x="0" y="2053789"/>
                    <a:pt x="591886" y="927717"/>
                    <a:pt x="1563011" y="800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2F0FCCF-8CA6-6E1C-58AA-29B75E9B2F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3" y="779151"/>
              <a:ext cx="6095998" cy="6078849"/>
            </a:xfrm>
            <a:prstGeom prst="rect">
              <a:avLst/>
            </a:prstGeom>
          </p:spPr>
        </p:pic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1CFE98D6-1E59-774A-6DEB-D8C5166E6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957" y="2287199"/>
            <a:ext cx="1816100" cy="1325563"/>
          </a:xfrm>
        </p:spPr>
        <p:txBody>
          <a:bodyPr>
            <a:noAutofit/>
          </a:bodyPr>
          <a:lstStyle/>
          <a:p>
            <a:r>
              <a:rPr lang="en-US" altLang="zh-CN" sz="8800" b="1" dirty="0">
                <a:solidFill>
                  <a:srgbClr val="48A5FF"/>
                </a:solidFill>
              </a:rPr>
              <a:t>04</a:t>
            </a:r>
            <a:endParaRPr lang="zh-CN" altLang="en-US" sz="8800" b="1" dirty="0">
              <a:solidFill>
                <a:srgbClr val="48A5FF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820B3F-7897-19FF-7EFF-117388FF3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2313" y="3612762"/>
            <a:ext cx="3441700" cy="9191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6000" b="1" dirty="0">
                <a:solidFill>
                  <a:srgbClr val="48A5FF"/>
                </a:solidFill>
              </a:rPr>
              <a:t>公司规划</a:t>
            </a:r>
          </a:p>
        </p:txBody>
      </p:sp>
    </p:spTree>
    <p:extLst>
      <p:ext uri="{BB962C8B-B14F-4D97-AF65-F5344CB8AC3E}">
        <p14:creationId xmlns:p14="http://schemas.microsoft.com/office/powerpoint/2010/main" val="20082120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48A5FF">
                <a:alpha val="22000"/>
              </a:srgbClr>
            </a:gs>
            <a:gs pos="80000">
              <a:srgbClr val="0D88FF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CC1C81DC-8AD7-C3DA-B520-D598BF1154C9}"/>
              </a:ext>
            </a:extLst>
          </p:cNvPr>
          <p:cNvSpPr/>
          <p:nvPr/>
        </p:nvSpPr>
        <p:spPr>
          <a:xfrm>
            <a:off x="603250" y="1270289"/>
            <a:ext cx="10985500" cy="5016500"/>
          </a:xfrm>
          <a:prstGeom prst="roundRect">
            <a:avLst>
              <a:gd name="adj" fmla="val 4382"/>
            </a:avLst>
          </a:prstGeom>
          <a:solidFill>
            <a:schemeClr val="bg1"/>
          </a:solidFill>
          <a:ln w="19050">
            <a:solidFill>
              <a:schemeClr val="bg1"/>
            </a:solidFill>
          </a:ln>
          <a:effectLst>
            <a:outerShdw blurRad="50800" dist="342900" dir="5400000" sx="94000" sy="94000" algn="t" rotWithShape="0">
              <a:schemeClr val="bg2">
                <a:alpha val="7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18C8D0C-8BFE-0269-7FA4-AE29CE664EF1}"/>
              </a:ext>
            </a:extLst>
          </p:cNvPr>
          <p:cNvSpPr txBox="1"/>
          <p:nvPr/>
        </p:nvSpPr>
        <p:spPr>
          <a:xfrm>
            <a:off x="1060450" y="3701328"/>
            <a:ext cx="45402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此处添加公司荣誉文本描述。语言描述尽量简洁生动。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2AFCD9C-E970-ACD3-81CA-0098C1A1BC41}"/>
              </a:ext>
            </a:extLst>
          </p:cNvPr>
          <p:cNvSpPr txBox="1"/>
          <p:nvPr/>
        </p:nvSpPr>
        <p:spPr>
          <a:xfrm>
            <a:off x="1060450" y="4486158"/>
            <a:ext cx="45402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此处添加公司荣誉文本描述。语言描述尽量简洁生动。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034597C-5192-FB7C-1028-908EF1A86CF4}"/>
              </a:ext>
            </a:extLst>
          </p:cNvPr>
          <p:cNvSpPr txBox="1"/>
          <p:nvPr/>
        </p:nvSpPr>
        <p:spPr>
          <a:xfrm>
            <a:off x="1060450" y="5239750"/>
            <a:ext cx="45402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此处添加公司荣誉文本描述。语言描述尽量简洁生动。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FE1DF9-BD5F-755D-33A5-E4F3DC18DD82}"/>
              </a:ext>
            </a:extLst>
          </p:cNvPr>
          <p:cNvSpPr txBox="1"/>
          <p:nvPr/>
        </p:nvSpPr>
        <p:spPr>
          <a:xfrm>
            <a:off x="1493161" y="736842"/>
            <a:ext cx="282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A88C8"/>
                </a:solidFill>
                <a:latin typeface="+mj-lt"/>
                <a:ea typeface="+mj-ea"/>
              </a:rPr>
              <a:t>公司营收规划</a:t>
            </a:r>
          </a:p>
        </p:txBody>
      </p:sp>
      <p:sp>
        <p:nvSpPr>
          <p:cNvPr id="4" name="settings_320253">
            <a:extLst>
              <a:ext uri="{FF2B5EF4-FFF2-40B4-BE49-F238E27FC236}">
                <a16:creationId xmlns:a16="http://schemas.microsoft.com/office/drawing/2014/main" id="{81CFCC1F-FB82-E5CE-F3A8-4CB2EC8286A1}"/>
              </a:ext>
            </a:extLst>
          </p:cNvPr>
          <p:cNvSpPr>
            <a:spLocks noChangeAspect="1"/>
          </p:cNvSpPr>
          <p:nvPr/>
        </p:nvSpPr>
        <p:spPr bwMode="auto">
          <a:xfrm>
            <a:off x="1060450" y="755919"/>
            <a:ext cx="432711" cy="432000"/>
          </a:xfrm>
          <a:custGeom>
            <a:avLst/>
            <a:gdLst>
              <a:gd name="connsiteX0" fmla="*/ 303820 w 607639"/>
              <a:gd name="connsiteY0" fmla="*/ 278099 h 606722"/>
              <a:gd name="connsiteX1" fmla="*/ 329118 w 607639"/>
              <a:gd name="connsiteY1" fmla="*/ 303362 h 606722"/>
              <a:gd name="connsiteX2" fmla="*/ 303820 w 607639"/>
              <a:gd name="connsiteY2" fmla="*/ 328625 h 606722"/>
              <a:gd name="connsiteX3" fmla="*/ 278522 w 607639"/>
              <a:gd name="connsiteY3" fmla="*/ 303362 h 606722"/>
              <a:gd name="connsiteX4" fmla="*/ 303820 w 607639"/>
              <a:gd name="connsiteY4" fmla="*/ 278099 h 606722"/>
              <a:gd name="connsiteX5" fmla="*/ 303775 w 607639"/>
              <a:gd name="connsiteY5" fmla="*/ 252735 h 606722"/>
              <a:gd name="connsiteX6" fmla="*/ 253140 w 607639"/>
              <a:gd name="connsiteY6" fmla="*/ 303317 h 606722"/>
              <a:gd name="connsiteX7" fmla="*/ 303775 w 607639"/>
              <a:gd name="connsiteY7" fmla="*/ 353900 h 606722"/>
              <a:gd name="connsiteX8" fmla="*/ 354410 w 607639"/>
              <a:gd name="connsiteY8" fmla="*/ 303317 h 606722"/>
              <a:gd name="connsiteX9" fmla="*/ 303775 w 607639"/>
              <a:gd name="connsiteY9" fmla="*/ 252735 h 606722"/>
              <a:gd name="connsiteX10" fmla="*/ 303775 w 607639"/>
              <a:gd name="connsiteY10" fmla="*/ 202241 h 606722"/>
              <a:gd name="connsiteX11" fmla="*/ 405045 w 607639"/>
              <a:gd name="connsiteY11" fmla="*/ 303317 h 606722"/>
              <a:gd name="connsiteX12" fmla="*/ 303775 w 607639"/>
              <a:gd name="connsiteY12" fmla="*/ 404482 h 606722"/>
              <a:gd name="connsiteX13" fmla="*/ 202593 w 607639"/>
              <a:gd name="connsiteY13" fmla="*/ 303317 h 606722"/>
              <a:gd name="connsiteX14" fmla="*/ 303775 w 607639"/>
              <a:gd name="connsiteY14" fmla="*/ 202241 h 606722"/>
              <a:gd name="connsiteX15" fmla="*/ 303775 w 607639"/>
              <a:gd name="connsiteY15" fmla="*/ 151703 h 606722"/>
              <a:gd name="connsiteX16" fmla="*/ 151932 w 607639"/>
              <a:gd name="connsiteY16" fmla="*/ 303317 h 606722"/>
              <a:gd name="connsiteX17" fmla="*/ 303775 w 607639"/>
              <a:gd name="connsiteY17" fmla="*/ 455019 h 606722"/>
              <a:gd name="connsiteX18" fmla="*/ 455707 w 607639"/>
              <a:gd name="connsiteY18" fmla="*/ 303317 h 606722"/>
              <a:gd name="connsiteX19" fmla="*/ 303775 w 607639"/>
              <a:gd name="connsiteY19" fmla="*/ 151703 h 606722"/>
              <a:gd name="connsiteX20" fmla="*/ 253131 w 607639"/>
              <a:gd name="connsiteY20" fmla="*/ 0 h 606722"/>
              <a:gd name="connsiteX21" fmla="*/ 354419 w 607639"/>
              <a:gd name="connsiteY21" fmla="*/ 0 h 606722"/>
              <a:gd name="connsiteX22" fmla="*/ 379786 w 607639"/>
              <a:gd name="connsiteY22" fmla="*/ 25239 h 606722"/>
              <a:gd name="connsiteX23" fmla="*/ 379786 w 607639"/>
              <a:gd name="connsiteY23" fmla="*/ 62387 h 606722"/>
              <a:gd name="connsiteX24" fmla="*/ 420639 w 607639"/>
              <a:gd name="connsiteY24" fmla="*/ 79451 h 606722"/>
              <a:gd name="connsiteX25" fmla="*/ 446985 w 607639"/>
              <a:gd name="connsiteY25" fmla="*/ 53145 h 606722"/>
              <a:gd name="connsiteX26" fmla="*/ 482854 w 607639"/>
              <a:gd name="connsiteY26" fmla="*/ 53145 h 606722"/>
              <a:gd name="connsiteX27" fmla="*/ 554414 w 607639"/>
              <a:gd name="connsiteY27" fmla="*/ 124597 h 606722"/>
              <a:gd name="connsiteX28" fmla="*/ 554414 w 607639"/>
              <a:gd name="connsiteY28" fmla="*/ 160323 h 606722"/>
              <a:gd name="connsiteX29" fmla="*/ 528069 w 607639"/>
              <a:gd name="connsiteY29" fmla="*/ 186629 h 606722"/>
              <a:gd name="connsiteX30" fmla="*/ 545158 w 607639"/>
              <a:gd name="connsiteY30" fmla="*/ 227510 h 606722"/>
              <a:gd name="connsiteX31" fmla="*/ 582273 w 607639"/>
              <a:gd name="connsiteY31" fmla="*/ 227510 h 606722"/>
              <a:gd name="connsiteX32" fmla="*/ 607639 w 607639"/>
              <a:gd name="connsiteY32" fmla="*/ 252749 h 606722"/>
              <a:gd name="connsiteX33" fmla="*/ 607639 w 607639"/>
              <a:gd name="connsiteY33" fmla="*/ 353884 h 606722"/>
              <a:gd name="connsiteX34" fmla="*/ 582273 w 607639"/>
              <a:gd name="connsiteY34" fmla="*/ 379212 h 606722"/>
              <a:gd name="connsiteX35" fmla="*/ 545158 w 607639"/>
              <a:gd name="connsiteY35" fmla="*/ 379212 h 606722"/>
              <a:gd name="connsiteX36" fmla="*/ 528069 w 607639"/>
              <a:gd name="connsiteY36" fmla="*/ 420004 h 606722"/>
              <a:gd name="connsiteX37" fmla="*/ 554414 w 607639"/>
              <a:gd name="connsiteY37" fmla="*/ 446310 h 606722"/>
              <a:gd name="connsiteX38" fmla="*/ 554414 w 607639"/>
              <a:gd name="connsiteY38" fmla="*/ 482125 h 606722"/>
              <a:gd name="connsiteX39" fmla="*/ 482854 w 607639"/>
              <a:gd name="connsiteY39" fmla="*/ 553577 h 606722"/>
              <a:gd name="connsiteX40" fmla="*/ 446985 w 607639"/>
              <a:gd name="connsiteY40" fmla="*/ 553577 h 606722"/>
              <a:gd name="connsiteX41" fmla="*/ 420639 w 607639"/>
              <a:gd name="connsiteY41" fmla="*/ 527271 h 606722"/>
              <a:gd name="connsiteX42" fmla="*/ 379786 w 607639"/>
              <a:gd name="connsiteY42" fmla="*/ 544246 h 606722"/>
              <a:gd name="connsiteX43" fmla="*/ 379786 w 607639"/>
              <a:gd name="connsiteY43" fmla="*/ 581394 h 606722"/>
              <a:gd name="connsiteX44" fmla="*/ 354419 w 607639"/>
              <a:gd name="connsiteY44" fmla="*/ 606722 h 606722"/>
              <a:gd name="connsiteX45" fmla="*/ 253131 w 607639"/>
              <a:gd name="connsiteY45" fmla="*/ 606722 h 606722"/>
              <a:gd name="connsiteX46" fmla="*/ 227854 w 607639"/>
              <a:gd name="connsiteY46" fmla="*/ 581394 h 606722"/>
              <a:gd name="connsiteX47" fmla="*/ 227854 w 607639"/>
              <a:gd name="connsiteY47" fmla="*/ 544246 h 606722"/>
              <a:gd name="connsiteX48" fmla="*/ 186911 w 607639"/>
              <a:gd name="connsiteY48" fmla="*/ 527271 h 606722"/>
              <a:gd name="connsiteX49" fmla="*/ 160566 w 607639"/>
              <a:gd name="connsiteY49" fmla="*/ 553577 h 606722"/>
              <a:gd name="connsiteX50" fmla="*/ 124786 w 607639"/>
              <a:gd name="connsiteY50" fmla="*/ 553577 h 606722"/>
              <a:gd name="connsiteX51" fmla="*/ 53225 w 607639"/>
              <a:gd name="connsiteY51" fmla="*/ 482125 h 606722"/>
              <a:gd name="connsiteX52" fmla="*/ 53225 w 607639"/>
              <a:gd name="connsiteY52" fmla="*/ 446310 h 606722"/>
              <a:gd name="connsiteX53" fmla="*/ 79482 w 607639"/>
              <a:gd name="connsiteY53" fmla="*/ 420004 h 606722"/>
              <a:gd name="connsiteX54" fmla="*/ 62482 w 607639"/>
              <a:gd name="connsiteY54" fmla="*/ 379212 h 606722"/>
              <a:gd name="connsiteX55" fmla="*/ 25278 w 607639"/>
              <a:gd name="connsiteY55" fmla="*/ 379212 h 606722"/>
              <a:gd name="connsiteX56" fmla="*/ 0 w 607639"/>
              <a:gd name="connsiteY56" fmla="*/ 353884 h 606722"/>
              <a:gd name="connsiteX57" fmla="*/ 0 w 607639"/>
              <a:gd name="connsiteY57" fmla="*/ 252749 h 606722"/>
              <a:gd name="connsiteX58" fmla="*/ 25278 w 607639"/>
              <a:gd name="connsiteY58" fmla="*/ 227510 h 606722"/>
              <a:gd name="connsiteX59" fmla="*/ 62482 w 607639"/>
              <a:gd name="connsiteY59" fmla="*/ 227510 h 606722"/>
              <a:gd name="connsiteX60" fmla="*/ 79482 w 607639"/>
              <a:gd name="connsiteY60" fmla="*/ 186629 h 606722"/>
              <a:gd name="connsiteX61" fmla="*/ 53225 w 607639"/>
              <a:gd name="connsiteY61" fmla="*/ 160323 h 606722"/>
              <a:gd name="connsiteX62" fmla="*/ 53225 w 607639"/>
              <a:gd name="connsiteY62" fmla="*/ 124597 h 606722"/>
              <a:gd name="connsiteX63" fmla="*/ 124786 w 607639"/>
              <a:gd name="connsiteY63" fmla="*/ 53145 h 606722"/>
              <a:gd name="connsiteX64" fmla="*/ 160566 w 607639"/>
              <a:gd name="connsiteY64" fmla="*/ 53145 h 606722"/>
              <a:gd name="connsiteX65" fmla="*/ 186911 w 607639"/>
              <a:gd name="connsiteY65" fmla="*/ 79451 h 606722"/>
              <a:gd name="connsiteX66" fmla="*/ 227854 w 607639"/>
              <a:gd name="connsiteY66" fmla="*/ 62387 h 606722"/>
              <a:gd name="connsiteX67" fmla="*/ 227854 w 607639"/>
              <a:gd name="connsiteY67" fmla="*/ 25239 h 606722"/>
              <a:gd name="connsiteX68" fmla="*/ 253131 w 607639"/>
              <a:gd name="connsiteY6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606722">
                <a:moveTo>
                  <a:pt x="303820" y="278099"/>
                </a:moveTo>
                <a:cubicBezTo>
                  <a:pt x="317792" y="278099"/>
                  <a:pt x="329118" y="289410"/>
                  <a:pt x="329118" y="303362"/>
                </a:cubicBezTo>
                <a:cubicBezTo>
                  <a:pt x="329118" y="317314"/>
                  <a:pt x="317792" y="328625"/>
                  <a:pt x="303820" y="328625"/>
                </a:cubicBezTo>
                <a:cubicBezTo>
                  <a:pt x="289848" y="328625"/>
                  <a:pt x="278522" y="317314"/>
                  <a:pt x="278522" y="303362"/>
                </a:cubicBezTo>
                <a:cubicBezTo>
                  <a:pt x="278522" y="289410"/>
                  <a:pt x="289848" y="278099"/>
                  <a:pt x="303820" y="278099"/>
                </a:cubicBezTo>
                <a:close/>
                <a:moveTo>
                  <a:pt x="303775" y="252735"/>
                </a:moveTo>
                <a:cubicBezTo>
                  <a:pt x="275921" y="252735"/>
                  <a:pt x="253140" y="275492"/>
                  <a:pt x="253140" y="303317"/>
                </a:cubicBezTo>
                <a:cubicBezTo>
                  <a:pt x="253140" y="331231"/>
                  <a:pt x="275921" y="353900"/>
                  <a:pt x="303775" y="353900"/>
                </a:cubicBezTo>
                <a:cubicBezTo>
                  <a:pt x="331718" y="353900"/>
                  <a:pt x="354410" y="331231"/>
                  <a:pt x="354410" y="303317"/>
                </a:cubicBezTo>
                <a:cubicBezTo>
                  <a:pt x="354410" y="275492"/>
                  <a:pt x="331718" y="252735"/>
                  <a:pt x="303775" y="252735"/>
                </a:cubicBezTo>
                <a:close/>
                <a:moveTo>
                  <a:pt x="303775" y="202241"/>
                </a:moveTo>
                <a:cubicBezTo>
                  <a:pt x="359660" y="202241"/>
                  <a:pt x="405045" y="247579"/>
                  <a:pt x="405045" y="303317"/>
                </a:cubicBezTo>
                <a:cubicBezTo>
                  <a:pt x="405045" y="359144"/>
                  <a:pt x="359660" y="404482"/>
                  <a:pt x="303775" y="404482"/>
                </a:cubicBezTo>
                <a:cubicBezTo>
                  <a:pt x="247978" y="404482"/>
                  <a:pt x="202593" y="359144"/>
                  <a:pt x="202593" y="303317"/>
                </a:cubicBezTo>
                <a:cubicBezTo>
                  <a:pt x="202593" y="247579"/>
                  <a:pt x="247978" y="202241"/>
                  <a:pt x="303775" y="202241"/>
                </a:cubicBezTo>
                <a:close/>
                <a:moveTo>
                  <a:pt x="303775" y="151703"/>
                </a:moveTo>
                <a:cubicBezTo>
                  <a:pt x="220021" y="151703"/>
                  <a:pt x="151932" y="219689"/>
                  <a:pt x="151932" y="303317"/>
                </a:cubicBezTo>
                <a:cubicBezTo>
                  <a:pt x="151932" y="387033"/>
                  <a:pt x="220021" y="455019"/>
                  <a:pt x="303775" y="455019"/>
                </a:cubicBezTo>
                <a:cubicBezTo>
                  <a:pt x="387618" y="455019"/>
                  <a:pt x="455707" y="387033"/>
                  <a:pt x="455707" y="303317"/>
                </a:cubicBezTo>
                <a:cubicBezTo>
                  <a:pt x="455707" y="219689"/>
                  <a:pt x="387618" y="151703"/>
                  <a:pt x="303775" y="151703"/>
                </a:cubicBezTo>
                <a:close/>
                <a:moveTo>
                  <a:pt x="253131" y="0"/>
                </a:moveTo>
                <a:lnTo>
                  <a:pt x="354419" y="0"/>
                </a:lnTo>
                <a:cubicBezTo>
                  <a:pt x="368482" y="0"/>
                  <a:pt x="379786" y="11287"/>
                  <a:pt x="379786" y="25239"/>
                </a:cubicBezTo>
                <a:lnTo>
                  <a:pt x="379786" y="62387"/>
                </a:lnTo>
                <a:cubicBezTo>
                  <a:pt x="393849" y="66831"/>
                  <a:pt x="407555" y="72519"/>
                  <a:pt x="420639" y="79451"/>
                </a:cubicBezTo>
                <a:lnTo>
                  <a:pt x="446985" y="53145"/>
                </a:lnTo>
                <a:cubicBezTo>
                  <a:pt x="456953" y="43191"/>
                  <a:pt x="472974" y="43191"/>
                  <a:pt x="482854" y="53145"/>
                </a:cubicBezTo>
                <a:lnTo>
                  <a:pt x="554414" y="124597"/>
                </a:lnTo>
                <a:cubicBezTo>
                  <a:pt x="564294" y="134462"/>
                  <a:pt x="564294" y="150459"/>
                  <a:pt x="554414" y="160323"/>
                </a:cubicBezTo>
                <a:lnTo>
                  <a:pt x="528069" y="186629"/>
                </a:lnTo>
                <a:cubicBezTo>
                  <a:pt x="535011" y="199782"/>
                  <a:pt x="540707" y="213468"/>
                  <a:pt x="545158" y="227510"/>
                </a:cubicBezTo>
                <a:lnTo>
                  <a:pt x="582273" y="227510"/>
                </a:lnTo>
                <a:cubicBezTo>
                  <a:pt x="596336" y="227510"/>
                  <a:pt x="607639" y="238796"/>
                  <a:pt x="607639" y="252749"/>
                </a:cubicBezTo>
                <a:lnTo>
                  <a:pt x="607639" y="353884"/>
                </a:lnTo>
                <a:cubicBezTo>
                  <a:pt x="607639" y="367926"/>
                  <a:pt x="596247" y="379212"/>
                  <a:pt x="582273" y="379212"/>
                </a:cubicBezTo>
                <a:lnTo>
                  <a:pt x="545158" y="379212"/>
                </a:lnTo>
                <a:cubicBezTo>
                  <a:pt x="540707" y="393254"/>
                  <a:pt x="535011" y="406940"/>
                  <a:pt x="528069" y="420004"/>
                </a:cubicBezTo>
                <a:lnTo>
                  <a:pt x="554414" y="446310"/>
                </a:lnTo>
                <a:cubicBezTo>
                  <a:pt x="564294" y="456263"/>
                  <a:pt x="564294" y="472260"/>
                  <a:pt x="554414" y="482125"/>
                </a:cubicBezTo>
                <a:lnTo>
                  <a:pt x="482854" y="553577"/>
                </a:lnTo>
                <a:cubicBezTo>
                  <a:pt x="472974" y="563442"/>
                  <a:pt x="456953" y="563442"/>
                  <a:pt x="446985" y="553577"/>
                </a:cubicBezTo>
                <a:lnTo>
                  <a:pt x="420639" y="527271"/>
                </a:lnTo>
                <a:cubicBezTo>
                  <a:pt x="407555" y="534203"/>
                  <a:pt x="393849" y="539802"/>
                  <a:pt x="379786" y="544246"/>
                </a:cubicBezTo>
                <a:lnTo>
                  <a:pt x="379786" y="581394"/>
                </a:lnTo>
                <a:cubicBezTo>
                  <a:pt x="379786" y="595435"/>
                  <a:pt x="368393" y="606722"/>
                  <a:pt x="354419" y="606722"/>
                </a:cubicBezTo>
                <a:lnTo>
                  <a:pt x="253131" y="606722"/>
                </a:lnTo>
                <a:cubicBezTo>
                  <a:pt x="239157" y="606722"/>
                  <a:pt x="227854" y="595435"/>
                  <a:pt x="227854" y="581394"/>
                </a:cubicBezTo>
                <a:lnTo>
                  <a:pt x="227854" y="544246"/>
                </a:lnTo>
                <a:cubicBezTo>
                  <a:pt x="213791" y="539802"/>
                  <a:pt x="200084" y="534203"/>
                  <a:pt x="186911" y="527271"/>
                </a:cubicBezTo>
                <a:lnTo>
                  <a:pt x="160566" y="553577"/>
                </a:lnTo>
                <a:cubicBezTo>
                  <a:pt x="150686" y="563442"/>
                  <a:pt x="134665" y="563442"/>
                  <a:pt x="124786" y="553577"/>
                </a:cubicBezTo>
                <a:lnTo>
                  <a:pt x="53225" y="482125"/>
                </a:lnTo>
                <a:cubicBezTo>
                  <a:pt x="43257" y="472260"/>
                  <a:pt x="43257" y="456263"/>
                  <a:pt x="53225" y="446310"/>
                </a:cubicBezTo>
                <a:lnTo>
                  <a:pt x="79482" y="420004"/>
                </a:lnTo>
                <a:cubicBezTo>
                  <a:pt x="72629" y="406940"/>
                  <a:pt x="66932" y="393254"/>
                  <a:pt x="62482" y="379212"/>
                </a:cubicBezTo>
                <a:lnTo>
                  <a:pt x="25278" y="379212"/>
                </a:lnTo>
                <a:cubicBezTo>
                  <a:pt x="11304" y="379212"/>
                  <a:pt x="0" y="367926"/>
                  <a:pt x="0" y="353884"/>
                </a:cubicBezTo>
                <a:lnTo>
                  <a:pt x="0" y="252749"/>
                </a:lnTo>
                <a:cubicBezTo>
                  <a:pt x="0" y="238796"/>
                  <a:pt x="11304" y="227510"/>
                  <a:pt x="25278" y="227510"/>
                </a:cubicBezTo>
                <a:lnTo>
                  <a:pt x="62482" y="227510"/>
                </a:lnTo>
                <a:cubicBezTo>
                  <a:pt x="66932" y="213468"/>
                  <a:pt x="72629" y="199782"/>
                  <a:pt x="79482" y="186629"/>
                </a:cubicBezTo>
                <a:lnTo>
                  <a:pt x="53225" y="160323"/>
                </a:lnTo>
                <a:cubicBezTo>
                  <a:pt x="43257" y="150459"/>
                  <a:pt x="43257" y="134462"/>
                  <a:pt x="53225" y="124597"/>
                </a:cubicBezTo>
                <a:lnTo>
                  <a:pt x="124786" y="53145"/>
                </a:lnTo>
                <a:cubicBezTo>
                  <a:pt x="134665" y="43191"/>
                  <a:pt x="150686" y="43191"/>
                  <a:pt x="160566" y="53145"/>
                </a:cubicBezTo>
                <a:lnTo>
                  <a:pt x="186911" y="79451"/>
                </a:lnTo>
                <a:cubicBezTo>
                  <a:pt x="200084" y="72519"/>
                  <a:pt x="213791" y="66831"/>
                  <a:pt x="227854" y="62387"/>
                </a:cubicBezTo>
                <a:lnTo>
                  <a:pt x="227854" y="25239"/>
                </a:lnTo>
                <a:cubicBezTo>
                  <a:pt x="227854" y="11287"/>
                  <a:pt x="239157" y="0"/>
                  <a:pt x="253131" y="0"/>
                </a:cubicBezTo>
                <a:close/>
              </a:path>
            </a:pathLst>
          </a:custGeom>
          <a:solidFill>
            <a:srgbClr val="2A88C8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9A292948-D21C-F48A-6693-299DF5EE55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753091"/>
              </p:ext>
            </p:extLst>
          </p:nvPr>
        </p:nvGraphicFramePr>
        <p:xfrm>
          <a:off x="1758000" y="2314317"/>
          <a:ext cx="8676000" cy="3198847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169000">
                  <a:extLst>
                    <a:ext uri="{9D8B030D-6E8A-4147-A177-3AD203B41FA5}">
                      <a16:colId xmlns:a16="http://schemas.microsoft.com/office/drawing/2014/main" val="3323561457"/>
                    </a:ext>
                  </a:extLst>
                </a:gridCol>
                <a:gridCol w="2169000">
                  <a:extLst>
                    <a:ext uri="{9D8B030D-6E8A-4147-A177-3AD203B41FA5}">
                      <a16:colId xmlns:a16="http://schemas.microsoft.com/office/drawing/2014/main" val="1084828440"/>
                    </a:ext>
                  </a:extLst>
                </a:gridCol>
                <a:gridCol w="2169000">
                  <a:extLst>
                    <a:ext uri="{9D8B030D-6E8A-4147-A177-3AD203B41FA5}">
                      <a16:colId xmlns:a16="http://schemas.microsoft.com/office/drawing/2014/main" val="818006416"/>
                    </a:ext>
                  </a:extLst>
                </a:gridCol>
                <a:gridCol w="2169000">
                  <a:extLst>
                    <a:ext uri="{9D8B030D-6E8A-4147-A177-3AD203B41FA5}">
                      <a16:colId xmlns:a16="http://schemas.microsoft.com/office/drawing/2014/main" val="2629038269"/>
                    </a:ext>
                  </a:extLst>
                </a:gridCol>
              </a:tblGrid>
              <a:tr h="657483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2024</a:t>
                      </a:r>
                      <a:r>
                        <a:rPr lang="zh-CN" altLang="en-US" sz="24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2025</a:t>
                      </a:r>
                      <a:r>
                        <a:rPr lang="zh-CN" altLang="en-US" sz="24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2026</a:t>
                      </a:r>
                      <a:r>
                        <a:rPr lang="zh-CN" altLang="en-US" sz="24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926255"/>
                  </a:ext>
                </a:extLst>
              </a:tr>
              <a:tr h="6353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2400" dirty="0">
                          <a:latin typeface="+mn-ea"/>
                          <a:ea typeface="+mn-ea"/>
                        </a:rPr>
                        <a:t>1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+mn-ea"/>
                          <a:ea typeface="+mn-ea"/>
                        </a:rPr>
                        <a:t>1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+mn-ea"/>
                          <a:ea typeface="+mn-ea"/>
                        </a:rPr>
                        <a:t>1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29193593"/>
                  </a:ext>
                </a:extLst>
              </a:tr>
              <a:tr h="6353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2400" dirty="0">
                          <a:latin typeface="+mn-ea"/>
                          <a:ea typeface="+mn-ea"/>
                        </a:rPr>
                        <a:t>2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+mn-ea"/>
                          <a:ea typeface="+mn-ea"/>
                        </a:rPr>
                        <a:t>2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+mn-ea"/>
                          <a:ea typeface="+mn-ea"/>
                        </a:rPr>
                        <a:t>2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27162351"/>
                  </a:ext>
                </a:extLst>
              </a:tr>
              <a:tr h="6353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2400" dirty="0">
                          <a:latin typeface="+mn-ea"/>
                          <a:ea typeface="+mn-ea"/>
                        </a:rPr>
                        <a:t>3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+mn-ea"/>
                          <a:ea typeface="+mn-ea"/>
                        </a:rPr>
                        <a:t>3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+mn-ea"/>
                          <a:ea typeface="+mn-ea"/>
                        </a:rPr>
                        <a:t>3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7155355"/>
                  </a:ext>
                </a:extLst>
              </a:tr>
              <a:tr h="6353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2400" dirty="0">
                          <a:latin typeface="+mn-ea"/>
                          <a:ea typeface="+mn-ea"/>
                        </a:rPr>
                        <a:t>4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+mn-ea"/>
                          <a:ea typeface="+mn-ea"/>
                        </a:rPr>
                        <a:t>1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+mn-ea"/>
                          <a:ea typeface="+mn-ea"/>
                        </a:rPr>
                        <a:t>1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9072606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28C54980-D00C-CF29-7EAF-1F7DAFAFE13C}"/>
              </a:ext>
            </a:extLst>
          </p:cNvPr>
          <p:cNvSpPr/>
          <p:nvPr/>
        </p:nvSpPr>
        <p:spPr>
          <a:xfrm>
            <a:off x="5656740" y="5632419"/>
            <a:ext cx="1426519" cy="507324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b="1" spc="15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单位：亿元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B3A9F8-63E6-8BC0-FEDD-36052E800EB1}"/>
              </a:ext>
            </a:extLst>
          </p:cNvPr>
          <p:cNvSpPr txBox="1"/>
          <p:nvPr/>
        </p:nvSpPr>
        <p:spPr>
          <a:xfrm>
            <a:off x="1758000" y="1498600"/>
            <a:ext cx="320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请输入标题文本</a:t>
            </a:r>
          </a:p>
        </p:txBody>
      </p:sp>
    </p:spTree>
    <p:extLst>
      <p:ext uri="{BB962C8B-B14F-4D97-AF65-F5344CB8AC3E}">
        <p14:creationId xmlns:p14="http://schemas.microsoft.com/office/powerpoint/2010/main" val="405060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48A5FF">
                <a:alpha val="22000"/>
              </a:srgbClr>
            </a:gs>
            <a:gs pos="80000">
              <a:srgbClr val="0D88FF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公路旁的草地上&#10;&#10;描述已自动生成">
            <a:extLst>
              <a:ext uri="{FF2B5EF4-FFF2-40B4-BE49-F238E27FC236}">
                <a16:creationId xmlns:a16="http://schemas.microsoft.com/office/drawing/2014/main" id="{E6C70904-F05E-F23D-66AD-1AC73B19B3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00" y="1447801"/>
            <a:ext cx="10826750" cy="4820404"/>
          </a:xfrm>
          <a:prstGeom prst="roundRect">
            <a:avLst>
              <a:gd name="adj" fmla="val 2952"/>
            </a:avLst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C1C81DC-8AD7-C3DA-B520-D598BF1154C9}"/>
              </a:ext>
            </a:extLst>
          </p:cNvPr>
          <p:cNvSpPr/>
          <p:nvPr/>
        </p:nvSpPr>
        <p:spPr>
          <a:xfrm>
            <a:off x="762000" y="1447801"/>
            <a:ext cx="10826750" cy="4838988"/>
          </a:xfrm>
          <a:prstGeom prst="roundRect">
            <a:avLst>
              <a:gd name="adj" fmla="val 4382"/>
            </a:avLst>
          </a:prstGeom>
          <a:solidFill>
            <a:schemeClr val="tx1">
              <a:alpha val="41000"/>
            </a:schemeClr>
          </a:solidFill>
          <a:ln w="19050">
            <a:solidFill>
              <a:schemeClr val="bg1"/>
            </a:solidFill>
          </a:ln>
          <a:effectLst>
            <a:outerShdw blurRad="50800" dist="342900" dir="5400000" sx="94000" sy="94000" algn="t" rotWithShape="0">
              <a:schemeClr val="bg2">
                <a:alpha val="7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537D49-4525-B837-6E90-641AFD6A3D00}"/>
              </a:ext>
            </a:extLst>
          </p:cNvPr>
          <p:cNvSpPr txBox="1"/>
          <p:nvPr/>
        </p:nvSpPr>
        <p:spPr>
          <a:xfrm>
            <a:off x="1493161" y="755919"/>
            <a:ext cx="282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A88C8"/>
                </a:solidFill>
                <a:latin typeface="+mj-lt"/>
                <a:ea typeface="+mj-ea"/>
              </a:rPr>
              <a:t>公司规划</a:t>
            </a:r>
          </a:p>
        </p:txBody>
      </p:sp>
      <p:sp>
        <p:nvSpPr>
          <p:cNvPr id="3" name="settings_320253">
            <a:extLst>
              <a:ext uri="{FF2B5EF4-FFF2-40B4-BE49-F238E27FC236}">
                <a16:creationId xmlns:a16="http://schemas.microsoft.com/office/drawing/2014/main" id="{8D8DD474-9158-6353-F362-ED9098F7F195}"/>
              </a:ext>
            </a:extLst>
          </p:cNvPr>
          <p:cNvSpPr>
            <a:spLocks noChangeAspect="1"/>
          </p:cNvSpPr>
          <p:nvPr/>
        </p:nvSpPr>
        <p:spPr bwMode="auto">
          <a:xfrm>
            <a:off x="1060450" y="755919"/>
            <a:ext cx="432711" cy="432000"/>
          </a:xfrm>
          <a:custGeom>
            <a:avLst/>
            <a:gdLst>
              <a:gd name="connsiteX0" fmla="*/ 303820 w 607639"/>
              <a:gd name="connsiteY0" fmla="*/ 278099 h 606722"/>
              <a:gd name="connsiteX1" fmla="*/ 329118 w 607639"/>
              <a:gd name="connsiteY1" fmla="*/ 303362 h 606722"/>
              <a:gd name="connsiteX2" fmla="*/ 303820 w 607639"/>
              <a:gd name="connsiteY2" fmla="*/ 328625 h 606722"/>
              <a:gd name="connsiteX3" fmla="*/ 278522 w 607639"/>
              <a:gd name="connsiteY3" fmla="*/ 303362 h 606722"/>
              <a:gd name="connsiteX4" fmla="*/ 303820 w 607639"/>
              <a:gd name="connsiteY4" fmla="*/ 278099 h 606722"/>
              <a:gd name="connsiteX5" fmla="*/ 303775 w 607639"/>
              <a:gd name="connsiteY5" fmla="*/ 252735 h 606722"/>
              <a:gd name="connsiteX6" fmla="*/ 253140 w 607639"/>
              <a:gd name="connsiteY6" fmla="*/ 303317 h 606722"/>
              <a:gd name="connsiteX7" fmla="*/ 303775 w 607639"/>
              <a:gd name="connsiteY7" fmla="*/ 353900 h 606722"/>
              <a:gd name="connsiteX8" fmla="*/ 354410 w 607639"/>
              <a:gd name="connsiteY8" fmla="*/ 303317 h 606722"/>
              <a:gd name="connsiteX9" fmla="*/ 303775 w 607639"/>
              <a:gd name="connsiteY9" fmla="*/ 252735 h 606722"/>
              <a:gd name="connsiteX10" fmla="*/ 303775 w 607639"/>
              <a:gd name="connsiteY10" fmla="*/ 202241 h 606722"/>
              <a:gd name="connsiteX11" fmla="*/ 405045 w 607639"/>
              <a:gd name="connsiteY11" fmla="*/ 303317 h 606722"/>
              <a:gd name="connsiteX12" fmla="*/ 303775 w 607639"/>
              <a:gd name="connsiteY12" fmla="*/ 404482 h 606722"/>
              <a:gd name="connsiteX13" fmla="*/ 202593 w 607639"/>
              <a:gd name="connsiteY13" fmla="*/ 303317 h 606722"/>
              <a:gd name="connsiteX14" fmla="*/ 303775 w 607639"/>
              <a:gd name="connsiteY14" fmla="*/ 202241 h 606722"/>
              <a:gd name="connsiteX15" fmla="*/ 303775 w 607639"/>
              <a:gd name="connsiteY15" fmla="*/ 151703 h 606722"/>
              <a:gd name="connsiteX16" fmla="*/ 151932 w 607639"/>
              <a:gd name="connsiteY16" fmla="*/ 303317 h 606722"/>
              <a:gd name="connsiteX17" fmla="*/ 303775 w 607639"/>
              <a:gd name="connsiteY17" fmla="*/ 455019 h 606722"/>
              <a:gd name="connsiteX18" fmla="*/ 455707 w 607639"/>
              <a:gd name="connsiteY18" fmla="*/ 303317 h 606722"/>
              <a:gd name="connsiteX19" fmla="*/ 303775 w 607639"/>
              <a:gd name="connsiteY19" fmla="*/ 151703 h 606722"/>
              <a:gd name="connsiteX20" fmla="*/ 253131 w 607639"/>
              <a:gd name="connsiteY20" fmla="*/ 0 h 606722"/>
              <a:gd name="connsiteX21" fmla="*/ 354419 w 607639"/>
              <a:gd name="connsiteY21" fmla="*/ 0 h 606722"/>
              <a:gd name="connsiteX22" fmla="*/ 379786 w 607639"/>
              <a:gd name="connsiteY22" fmla="*/ 25239 h 606722"/>
              <a:gd name="connsiteX23" fmla="*/ 379786 w 607639"/>
              <a:gd name="connsiteY23" fmla="*/ 62387 h 606722"/>
              <a:gd name="connsiteX24" fmla="*/ 420639 w 607639"/>
              <a:gd name="connsiteY24" fmla="*/ 79451 h 606722"/>
              <a:gd name="connsiteX25" fmla="*/ 446985 w 607639"/>
              <a:gd name="connsiteY25" fmla="*/ 53145 h 606722"/>
              <a:gd name="connsiteX26" fmla="*/ 482854 w 607639"/>
              <a:gd name="connsiteY26" fmla="*/ 53145 h 606722"/>
              <a:gd name="connsiteX27" fmla="*/ 554414 w 607639"/>
              <a:gd name="connsiteY27" fmla="*/ 124597 h 606722"/>
              <a:gd name="connsiteX28" fmla="*/ 554414 w 607639"/>
              <a:gd name="connsiteY28" fmla="*/ 160323 h 606722"/>
              <a:gd name="connsiteX29" fmla="*/ 528069 w 607639"/>
              <a:gd name="connsiteY29" fmla="*/ 186629 h 606722"/>
              <a:gd name="connsiteX30" fmla="*/ 545158 w 607639"/>
              <a:gd name="connsiteY30" fmla="*/ 227510 h 606722"/>
              <a:gd name="connsiteX31" fmla="*/ 582273 w 607639"/>
              <a:gd name="connsiteY31" fmla="*/ 227510 h 606722"/>
              <a:gd name="connsiteX32" fmla="*/ 607639 w 607639"/>
              <a:gd name="connsiteY32" fmla="*/ 252749 h 606722"/>
              <a:gd name="connsiteX33" fmla="*/ 607639 w 607639"/>
              <a:gd name="connsiteY33" fmla="*/ 353884 h 606722"/>
              <a:gd name="connsiteX34" fmla="*/ 582273 w 607639"/>
              <a:gd name="connsiteY34" fmla="*/ 379212 h 606722"/>
              <a:gd name="connsiteX35" fmla="*/ 545158 w 607639"/>
              <a:gd name="connsiteY35" fmla="*/ 379212 h 606722"/>
              <a:gd name="connsiteX36" fmla="*/ 528069 w 607639"/>
              <a:gd name="connsiteY36" fmla="*/ 420004 h 606722"/>
              <a:gd name="connsiteX37" fmla="*/ 554414 w 607639"/>
              <a:gd name="connsiteY37" fmla="*/ 446310 h 606722"/>
              <a:gd name="connsiteX38" fmla="*/ 554414 w 607639"/>
              <a:gd name="connsiteY38" fmla="*/ 482125 h 606722"/>
              <a:gd name="connsiteX39" fmla="*/ 482854 w 607639"/>
              <a:gd name="connsiteY39" fmla="*/ 553577 h 606722"/>
              <a:gd name="connsiteX40" fmla="*/ 446985 w 607639"/>
              <a:gd name="connsiteY40" fmla="*/ 553577 h 606722"/>
              <a:gd name="connsiteX41" fmla="*/ 420639 w 607639"/>
              <a:gd name="connsiteY41" fmla="*/ 527271 h 606722"/>
              <a:gd name="connsiteX42" fmla="*/ 379786 w 607639"/>
              <a:gd name="connsiteY42" fmla="*/ 544246 h 606722"/>
              <a:gd name="connsiteX43" fmla="*/ 379786 w 607639"/>
              <a:gd name="connsiteY43" fmla="*/ 581394 h 606722"/>
              <a:gd name="connsiteX44" fmla="*/ 354419 w 607639"/>
              <a:gd name="connsiteY44" fmla="*/ 606722 h 606722"/>
              <a:gd name="connsiteX45" fmla="*/ 253131 w 607639"/>
              <a:gd name="connsiteY45" fmla="*/ 606722 h 606722"/>
              <a:gd name="connsiteX46" fmla="*/ 227854 w 607639"/>
              <a:gd name="connsiteY46" fmla="*/ 581394 h 606722"/>
              <a:gd name="connsiteX47" fmla="*/ 227854 w 607639"/>
              <a:gd name="connsiteY47" fmla="*/ 544246 h 606722"/>
              <a:gd name="connsiteX48" fmla="*/ 186911 w 607639"/>
              <a:gd name="connsiteY48" fmla="*/ 527271 h 606722"/>
              <a:gd name="connsiteX49" fmla="*/ 160566 w 607639"/>
              <a:gd name="connsiteY49" fmla="*/ 553577 h 606722"/>
              <a:gd name="connsiteX50" fmla="*/ 124786 w 607639"/>
              <a:gd name="connsiteY50" fmla="*/ 553577 h 606722"/>
              <a:gd name="connsiteX51" fmla="*/ 53225 w 607639"/>
              <a:gd name="connsiteY51" fmla="*/ 482125 h 606722"/>
              <a:gd name="connsiteX52" fmla="*/ 53225 w 607639"/>
              <a:gd name="connsiteY52" fmla="*/ 446310 h 606722"/>
              <a:gd name="connsiteX53" fmla="*/ 79482 w 607639"/>
              <a:gd name="connsiteY53" fmla="*/ 420004 h 606722"/>
              <a:gd name="connsiteX54" fmla="*/ 62482 w 607639"/>
              <a:gd name="connsiteY54" fmla="*/ 379212 h 606722"/>
              <a:gd name="connsiteX55" fmla="*/ 25278 w 607639"/>
              <a:gd name="connsiteY55" fmla="*/ 379212 h 606722"/>
              <a:gd name="connsiteX56" fmla="*/ 0 w 607639"/>
              <a:gd name="connsiteY56" fmla="*/ 353884 h 606722"/>
              <a:gd name="connsiteX57" fmla="*/ 0 w 607639"/>
              <a:gd name="connsiteY57" fmla="*/ 252749 h 606722"/>
              <a:gd name="connsiteX58" fmla="*/ 25278 w 607639"/>
              <a:gd name="connsiteY58" fmla="*/ 227510 h 606722"/>
              <a:gd name="connsiteX59" fmla="*/ 62482 w 607639"/>
              <a:gd name="connsiteY59" fmla="*/ 227510 h 606722"/>
              <a:gd name="connsiteX60" fmla="*/ 79482 w 607639"/>
              <a:gd name="connsiteY60" fmla="*/ 186629 h 606722"/>
              <a:gd name="connsiteX61" fmla="*/ 53225 w 607639"/>
              <a:gd name="connsiteY61" fmla="*/ 160323 h 606722"/>
              <a:gd name="connsiteX62" fmla="*/ 53225 w 607639"/>
              <a:gd name="connsiteY62" fmla="*/ 124597 h 606722"/>
              <a:gd name="connsiteX63" fmla="*/ 124786 w 607639"/>
              <a:gd name="connsiteY63" fmla="*/ 53145 h 606722"/>
              <a:gd name="connsiteX64" fmla="*/ 160566 w 607639"/>
              <a:gd name="connsiteY64" fmla="*/ 53145 h 606722"/>
              <a:gd name="connsiteX65" fmla="*/ 186911 w 607639"/>
              <a:gd name="connsiteY65" fmla="*/ 79451 h 606722"/>
              <a:gd name="connsiteX66" fmla="*/ 227854 w 607639"/>
              <a:gd name="connsiteY66" fmla="*/ 62387 h 606722"/>
              <a:gd name="connsiteX67" fmla="*/ 227854 w 607639"/>
              <a:gd name="connsiteY67" fmla="*/ 25239 h 606722"/>
              <a:gd name="connsiteX68" fmla="*/ 253131 w 607639"/>
              <a:gd name="connsiteY6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606722">
                <a:moveTo>
                  <a:pt x="303820" y="278099"/>
                </a:moveTo>
                <a:cubicBezTo>
                  <a:pt x="317792" y="278099"/>
                  <a:pt x="329118" y="289410"/>
                  <a:pt x="329118" y="303362"/>
                </a:cubicBezTo>
                <a:cubicBezTo>
                  <a:pt x="329118" y="317314"/>
                  <a:pt x="317792" y="328625"/>
                  <a:pt x="303820" y="328625"/>
                </a:cubicBezTo>
                <a:cubicBezTo>
                  <a:pt x="289848" y="328625"/>
                  <a:pt x="278522" y="317314"/>
                  <a:pt x="278522" y="303362"/>
                </a:cubicBezTo>
                <a:cubicBezTo>
                  <a:pt x="278522" y="289410"/>
                  <a:pt x="289848" y="278099"/>
                  <a:pt x="303820" y="278099"/>
                </a:cubicBezTo>
                <a:close/>
                <a:moveTo>
                  <a:pt x="303775" y="252735"/>
                </a:moveTo>
                <a:cubicBezTo>
                  <a:pt x="275921" y="252735"/>
                  <a:pt x="253140" y="275492"/>
                  <a:pt x="253140" y="303317"/>
                </a:cubicBezTo>
                <a:cubicBezTo>
                  <a:pt x="253140" y="331231"/>
                  <a:pt x="275921" y="353900"/>
                  <a:pt x="303775" y="353900"/>
                </a:cubicBezTo>
                <a:cubicBezTo>
                  <a:pt x="331718" y="353900"/>
                  <a:pt x="354410" y="331231"/>
                  <a:pt x="354410" y="303317"/>
                </a:cubicBezTo>
                <a:cubicBezTo>
                  <a:pt x="354410" y="275492"/>
                  <a:pt x="331718" y="252735"/>
                  <a:pt x="303775" y="252735"/>
                </a:cubicBezTo>
                <a:close/>
                <a:moveTo>
                  <a:pt x="303775" y="202241"/>
                </a:moveTo>
                <a:cubicBezTo>
                  <a:pt x="359660" y="202241"/>
                  <a:pt x="405045" y="247579"/>
                  <a:pt x="405045" y="303317"/>
                </a:cubicBezTo>
                <a:cubicBezTo>
                  <a:pt x="405045" y="359144"/>
                  <a:pt x="359660" y="404482"/>
                  <a:pt x="303775" y="404482"/>
                </a:cubicBezTo>
                <a:cubicBezTo>
                  <a:pt x="247978" y="404482"/>
                  <a:pt x="202593" y="359144"/>
                  <a:pt x="202593" y="303317"/>
                </a:cubicBezTo>
                <a:cubicBezTo>
                  <a:pt x="202593" y="247579"/>
                  <a:pt x="247978" y="202241"/>
                  <a:pt x="303775" y="202241"/>
                </a:cubicBezTo>
                <a:close/>
                <a:moveTo>
                  <a:pt x="303775" y="151703"/>
                </a:moveTo>
                <a:cubicBezTo>
                  <a:pt x="220021" y="151703"/>
                  <a:pt x="151932" y="219689"/>
                  <a:pt x="151932" y="303317"/>
                </a:cubicBezTo>
                <a:cubicBezTo>
                  <a:pt x="151932" y="387033"/>
                  <a:pt x="220021" y="455019"/>
                  <a:pt x="303775" y="455019"/>
                </a:cubicBezTo>
                <a:cubicBezTo>
                  <a:pt x="387618" y="455019"/>
                  <a:pt x="455707" y="387033"/>
                  <a:pt x="455707" y="303317"/>
                </a:cubicBezTo>
                <a:cubicBezTo>
                  <a:pt x="455707" y="219689"/>
                  <a:pt x="387618" y="151703"/>
                  <a:pt x="303775" y="151703"/>
                </a:cubicBezTo>
                <a:close/>
                <a:moveTo>
                  <a:pt x="253131" y="0"/>
                </a:moveTo>
                <a:lnTo>
                  <a:pt x="354419" y="0"/>
                </a:lnTo>
                <a:cubicBezTo>
                  <a:pt x="368482" y="0"/>
                  <a:pt x="379786" y="11287"/>
                  <a:pt x="379786" y="25239"/>
                </a:cubicBezTo>
                <a:lnTo>
                  <a:pt x="379786" y="62387"/>
                </a:lnTo>
                <a:cubicBezTo>
                  <a:pt x="393849" y="66831"/>
                  <a:pt x="407555" y="72519"/>
                  <a:pt x="420639" y="79451"/>
                </a:cubicBezTo>
                <a:lnTo>
                  <a:pt x="446985" y="53145"/>
                </a:lnTo>
                <a:cubicBezTo>
                  <a:pt x="456953" y="43191"/>
                  <a:pt x="472974" y="43191"/>
                  <a:pt x="482854" y="53145"/>
                </a:cubicBezTo>
                <a:lnTo>
                  <a:pt x="554414" y="124597"/>
                </a:lnTo>
                <a:cubicBezTo>
                  <a:pt x="564294" y="134462"/>
                  <a:pt x="564294" y="150459"/>
                  <a:pt x="554414" y="160323"/>
                </a:cubicBezTo>
                <a:lnTo>
                  <a:pt x="528069" y="186629"/>
                </a:lnTo>
                <a:cubicBezTo>
                  <a:pt x="535011" y="199782"/>
                  <a:pt x="540707" y="213468"/>
                  <a:pt x="545158" y="227510"/>
                </a:cubicBezTo>
                <a:lnTo>
                  <a:pt x="582273" y="227510"/>
                </a:lnTo>
                <a:cubicBezTo>
                  <a:pt x="596336" y="227510"/>
                  <a:pt x="607639" y="238796"/>
                  <a:pt x="607639" y="252749"/>
                </a:cubicBezTo>
                <a:lnTo>
                  <a:pt x="607639" y="353884"/>
                </a:lnTo>
                <a:cubicBezTo>
                  <a:pt x="607639" y="367926"/>
                  <a:pt x="596247" y="379212"/>
                  <a:pt x="582273" y="379212"/>
                </a:cubicBezTo>
                <a:lnTo>
                  <a:pt x="545158" y="379212"/>
                </a:lnTo>
                <a:cubicBezTo>
                  <a:pt x="540707" y="393254"/>
                  <a:pt x="535011" y="406940"/>
                  <a:pt x="528069" y="420004"/>
                </a:cubicBezTo>
                <a:lnTo>
                  <a:pt x="554414" y="446310"/>
                </a:lnTo>
                <a:cubicBezTo>
                  <a:pt x="564294" y="456263"/>
                  <a:pt x="564294" y="472260"/>
                  <a:pt x="554414" y="482125"/>
                </a:cubicBezTo>
                <a:lnTo>
                  <a:pt x="482854" y="553577"/>
                </a:lnTo>
                <a:cubicBezTo>
                  <a:pt x="472974" y="563442"/>
                  <a:pt x="456953" y="563442"/>
                  <a:pt x="446985" y="553577"/>
                </a:cubicBezTo>
                <a:lnTo>
                  <a:pt x="420639" y="527271"/>
                </a:lnTo>
                <a:cubicBezTo>
                  <a:pt x="407555" y="534203"/>
                  <a:pt x="393849" y="539802"/>
                  <a:pt x="379786" y="544246"/>
                </a:cubicBezTo>
                <a:lnTo>
                  <a:pt x="379786" y="581394"/>
                </a:lnTo>
                <a:cubicBezTo>
                  <a:pt x="379786" y="595435"/>
                  <a:pt x="368393" y="606722"/>
                  <a:pt x="354419" y="606722"/>
                </a:cubicBezTo>
                <a:lnTo>
                  <a:pt x="253131" y="606722"/>
                </a:lnTo>
                <a:cubicBezTo>
                  <a:pt x="239157" y="606722"/>
                  <a:pt x="227854" y="595435"/>
                  <a:pt x="227854" y="581394"/>
                </a:cubicBezTo>
                <a:lnTo>
                  <a:pt x="227854" y="544246"/>
                </a:lnTo>
                <a:cubicBezTo>
                  <a:pt x="213791" y="539802"/>
                  <a:pt x="200084" y="534203"/>
                  <a:pt x="186911" y="527271"/>
                </a:cubicBezTo>
                <a:lnTo>
                  <a:pt x="160566" y="553577"/>
                </a:lnTo>
                <a:cubicBezTo>
                  <a:pt x="150686" y="563442"/>
                  <a:pt x="134665" y="563442"/>
                  <a:pt x="124786" y="553577"/>
                </a:cubicBezTo>
                <a:lnTo>
                  <a:pt x="53225" y="482125"/>
                </a:lnTo>
                <a:cubicBezTo>
                  <a:pt x="43257" y="472260"/>
                  <a:pt x="43257" y="456263"/>
                  <a:pt x="53225" y="446310"/>
                </a:cubicBezTo>
                <a:lnTo>
                  <a:pt x="79482" y="420004"/>
                </a:lnTo>
                <a:cubicBezTo>
                  <a:pt x="72629" y="406940"/>
                  <a:pt x="66932" y="393254"/>
                  <a:pt x="62482" y="379212"/>
                </a:cubicBezTo>
                <a:lnTo>
                  <a:pt x="25278" y="379212"/>
                </a:lnTo>
                <a:cubicBezTo>
                  <a:pt x="11304" y="379212"/>
                  <a:pt x="0" y="367926"/>
                  <a:pt x="0" y="353884"/>
                </a:cubicBezTo>
                <a:lnTo>
                  <a:pt x="0" y="252749"/>
                </a:lnTo>
                <a:cubicBezTo>
                  <a:pt x="0" y="238796"/>
                  <a:pt x="11304" y="227510"/>
                  <a:pt x="25278" y="227510"/>
                </a:cubicBezTo>
                <a:lnTo>
                  <a:pt x="62482" y="227510"/>
                </a:lnTo>
                <a:cubicBezTo>
                  <a:pt x="66932" y="213468"/>
                  <a:pt x="72629" y="199782"/>
                  <a:pt x="79482" y="186629"/>
                </a:cubicBezTo>
                <a:lnTo>
                  <a:pt x="53225" y="160323"/>
                </a:lnTo>
                <a:cubicBezTo>
                  <a:pt x="43257" y="150459"/>
                  <a:pt x="43257" y="134462"/>
                  <a:pt x="53225" y="124597"/>
                </a:cubicBezTo>
                <a:lnTo>
                  <a:pt x="124786" y="53145"/>
                </a:lnTo>
                <a:cubicBezTo>
                  <a:pt x="134665" y="43191"/>
                  <a:pt x="150686" y="43191"/>
                  <a:pt x="160566" y="53145"/>
                </a:cubicBezTo>
                <a:lnTo>
                  <a:pt x="186911" y="79451"/>
                </a:lnTo>
                <a:cubicBezTo>
                  <a:pt x="200084" y="72519"/>
                  <a:pt x="213791" y="66831"/>
                  <a:pt x="227854" y="62387"/>
                </a:cubicBezTo>
                <a:lnTo>
                  <a:pt x="227854" y="25239"/>
                </a:lnTo>
                <a:cubicBezTo>
                  <a:pt x="227854" y="11287"/>
                  <a:pt x="239157" y="0"/>
                  <a:pt x="253131" y="0"/>
                </a:cubicBezTo>
                <a:close/>
              </a:path>
            </a:pathLst>
          </a:custGeom>
          <a:solidFill>
            <a:srgbClr val="2A88C8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>
              <a:sym typeface="Arial" panose="020B0604020202020204" pitchFamily="34" charset="0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58C570E-EBD2-BB67-9518-5BF946DEBF9E}"/>
              </a:ext>
            </a:extLst>
          </p:cNvPr>
          <p:cNvGrpSpPr/>
          <p:nvPr/>
        </p:nvGrpSpPr>
        <p:grpSpPr>
          <a:xfrm>
            <a:off x="4886325" y="3011069"/>
            <a:ext cx="5419725" cy="1098283"/>
            <a:chOff x="4886325" y="3011069"/>
            <a:chExt cx="5419725" cy="109828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D42DB4E-6B5A-416C-B0D3-3D23E0322B75}"/>
                </a:ext>
              </a:extLst>
            </p:cNvPr>
            <p:cNvSpPr txBox="1"/>
            <p:nvPr/>
          </p:nvSpPr>
          <p:spPr>
            <a:xfrm>
              <a:off x="4886325" y="3011069"/>
              <a:ext cx="454025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rPr>
                <a:t>此处添加公司荣誉文本描述。语言描述尽量简洁生动。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CA237B9-0EF5-CCCF-966D-E14F75FB372E}"/>
                </a:ext>
              </a:extLst>
            </p:cNvPr>
            <p:cNvSpPr txBox="1"/>
            <p:nvPr/>
          </p:nvSpPr>
          <p:spPr>
            <a:xfrm>
              <a:off x="8150225" y="3596364"/>
              <a:ext cx="127635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uLnTx/>
                  <a:uFillTx/>
                  <a:latin typeface="+mn-ea"/>
                  <a:cs typeface="+mn-cs"/>
                </a:rPr>
                <a:t>2026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uLnTx/>
                  <a:uFillTx/>
                  <a:latin typeface="+mn-ea"/>
                  <a:cs typeface="+mn-cs"/>
                </a:rPr>
                <a:t>年</a:t>
              </a:r>
            </a:p>
          </p:txBody>
        </p:sp>
        <p:cxnSp>
          <p:nvCxnSpPr>
            <p:cNvPr id="32" name="直接箭头连接符 31">
              <a:extLst>
                <a:ext uri="{FF2B5EF4-FFF2-40B4-BE49-F238E27FC236}">
                  <a16:creationId xmlns:a16="http://schemas.microsoft.com/office/drawing/2014/main" id="{58FBBC03-11A0-5AA6-A91B-49E2E477CD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80400" y="4109352"/>
              <a:ext cx="2025650" cy="0"/>
            </a:xfrm>
            <a:prstGeom prst="straightConnector1">
              <a:avLst/>
            </a:prstGeom>
            <a:ln w="25400">
              <a:solidFill>
                <a:schemeClr val="bg1"/>
              </a:solidFill>
              <a:prstDash val="sys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922A321-2929-560C-FED7-A5316C351DD7}"/>
              </a:ext>
            </a:extLst>
          </p:cNvPr>
          <p:cNvGrpSpPr/>
          <p:nvPr/>
        </p:nvGrpSpPr>
        <p:grpSpPr>
          <a:xfrm>
            <a:off x="1060450" y="5239750"/>
            <a:ext cx="7297738" cy="964336"/>
            <a:chOff x="1060450" y="5239750"/>
            <a:chExt cx="7297738" cy="964336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034597C-5192-FB7C-1028-908EF1A86CF4}"/>
                </a:ext>
              </a:extLst>
            </p:cNvPr>
            <p:cNvSpPr txBox="1"/>
            <p:nvPr/>
          </p:nvSpPr>
          <p:spPr>
            <a:xfrm>
              <a:off x="1060450" y="5239750"/>
              <a:ext cx="454025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r>
                <a:rPr kumimoji="0" lang="zh-CN" altLang="en-US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rPr>
                <a:t>此处添加公司荣誉文本描述。语言描述尽量简洁生动。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8C899FF-8F1B-8AA9-05AF-9D7DC1A25C2C}"/>
                </a:ext>
              </a:extLst>
            </p:cNvPr>
            <p:cNvSpPr txBox="1"/>
            <p:nvPr/>
          </p:nvSpPr>
          <p:spPr>
            <a:xfrm>
              <a:off x="4937125" y="5578234"/>
              <a:ext cx="127635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uLnTx/>
                  <a:uFillTx/>
                  <a:latin typeface="+mn-ea"/>
                  <a:cs typeface="+mn-cs"/>
                </a:rPr>
                <a:t>2024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uLnTx/>
                  <a:uFillTx/>
                  <a:latin typeface="+mn-ea"/>
                  <a:cs typeface="+mn-cs"/>
                </a:rPr>
                <a:t>年</a:t>
              </a:r>
            </a:p>
          </p:txBody>
        </p:sp>
        <p:cxnSp>
          <p:nvCxnSpPr>
            <p:cNvPr id="26" name="直接箭头连接符 25">
              <a:extLst>
                <a:ext uri="{FF2B5EF4-FFF2-40B4-BE49-F238E27FC236}">
                  <a16:creationId xmlns:a16="http://schemas.microsoft.com/office/drawing/2014/main" id="{7B8FAFD6-6FFA-323D-69BC-233A840308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37125" y="6086435"/>
              <a:ext cx="3213100" cy="0"/>
            </a:xfrm>
            <a:prstGeom prst="straightConnector1">
              <a:avLst/>
            </a:prstGeom>
            <a:ln w="25400">
              <a:solidFill>
                <a:schemeClr val="bg1"/>
              </a:solidFill>
              <a:prstDash val="sys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6B71F15-D85E-3B92-4C1D-C8BF3689D67A}"/>
                </a:ext>
              </a:extLst>
            </p:cNvPr>
            <p:cNvSpPr/>
            <p:nvPr/>
          </p:nvSpPr>
          <p:spPr>
            <a:xfrm>
              <a:off x="8150225" y="5996123"/>
              <a:ext cx="207963" cy="207963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0949D18-0E43-1840-D561-627E71F298BB}"/>
              </a:ext>
            </a:extLst>
          </p:cNvPr>
          <p:cNvGrpSpPr/>
          <p:nvPr/>
        </p:nvGrpSpPr>
        <p:grpSpPr>
          <a:xfrm>
            <a:off x="3232150" y="4204223"/>
            <a:ext cx="6380956" cy="1035527"/>
            <a:chOff x="3232150" y="4204223"/>
            <a:chExt cx="6380956" cy="103552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18C8D0C-8BFE-0269-7FA4-AE29CE664EF1}"/>
                </a:ext>
              </a:extLst>
            </p:cNvPr>
            <p:cNvSpPr txBox="1"/>
            <p:nvPr/>
          </p:nvSpPr>
          <p:spPr>
            <a:xfrm>
              <a:off x="3232150" y="4204223"/>
              <a:ext cx="454025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rPr>
                <a:t>此处添加公司荣誉文本描述。语言描述尽量简洁生动。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A2DE662-4B8B-C965-63DD-A24E49595EC6}"/>
                </a:ext>
              </a:extLst>
            </p:cNvPr>
            <p:cNvSpPr txBox="1"/>
            <p:nvPr/>
          </p:nvSpPr>
          <p:spPr>
            <a:xfrm>
              <a:off x="6569075" y="4666257"/>
              <a:ext cx="127635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uLnTx/>
                  <a:uFillTx/>
                  <a:latin typeface="+mn-ea"/>
                  <a:cs typeface="+mn-cs"/>
                </a:rPr>
                <a:t>2025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uLnTx/>
                  <a:uFillTx/>
                  <a:latin typeface="+mn-ea"/>
                  <a:cs typeface="+mn-cs"/>
                </a:rPr>
                <a:t>年</a:t>
              </a:r>
            </a:p>
          </p:txBody>
        </p:sp>
        <p:cxnSp>
          <p:nvCxnSpPr>
            <p:cNvPr id="30" name="直接箭头连接符 29">
              <a:extLst>
                <a:ext uri="{FF2B5EF4-FFF2-40B4-BE49-F238E27FC236}">
                  <a16:creationId xmlns:a16="http://schemas.microsoft.com/office/drawing/2014/main" id="{A735CEE1-A801-4DDA-D1BD-299EEDDA5A9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18300" y="5131057"/>
              <a:ext cx="2708275" cy="0"/>
            </a:xfrm>
            <a:prstGeom prst="straightConnector1">
              <a:avLst/>
            </a:prstGeom>
            <a:ln w="25400">
              <a:solidFill>
                <a:schemeClr val="bg1"/>
              </a:solidFill>
              <a:prstDash val="sys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7A1CB923-3D22-064F-B398-4169040597D9}"/>
                </a:ext>
              </a:extLst>
            </p:cNvPr>
            <p:cNvSpPr/>
            <p:nvPr/>
          </p:nvSpPr>
          <p:spPr>
            <a:xfrm>
              <a:off x="9405143" y="5031787"/>
              <a:ext cx="207963" cy="207963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CEEF04F7-413C-56AF-194B-52CE19E68927}"/>
              </a:ext>
            </a:extLst>
          </p:cNvPr>
          <p:cNvSpPr/>
          <p:nvPr/>
        </p:nvSpPr>
        <p:spPr>
          <a:xfrm>
            <a:off x="10161587" y="3996260"/>
            <a:ext cx="207963" cy="20796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868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6000">
              <a:srgbClr val="0D88FF"/>
            </a:gs>
            <a:gs pos="97000">
              <a:srgbClr val="508BB3">
                <a:alpha val="0"/>
              </a:srgb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5754F171-84F4-80F4-BADB-E8429B793DA7}"/>
              </a:ext>
            </a:extLst>
          </p:cNvPr>
          <p:cNvSpPr/>
          <p:nvPr/>
        </p:nvSpPr>
        <p:spPr>
          <a:xfrm>
            <a:off x="6019801" y="6536613"/>
            <a:ext cx="1498600" cy="321387"/>
          </a:xfrm>
          <a:custGeom>
            <a:avLst/>
            <a:gdLst>
              <a:gd name="connsiteX0" fmla="*/ 0 w 2036763"/>
              <a:gd name="connsiteY0" fmla="*/ 0 h 850900"/>
              <a:gd name="connsiteX1" fmla="*/ 2036763 w 2036763"/>
              <a:gd name="connsiteY1" fmla="*/ 0 h 850900"/>
              <a:gd name="connsiteX2" fmla="*/ 2036763 w 2036763"/>
              <a:gd name="connsiteY2" fmla="*/ 850900 h 850900"/>
              <a:gd name="connsiteX3" fmla="*/ 0 w 2036763"/>
              <a:gd name="connsiteY3" fmla="*/ 850900 h 85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763" h="850900">
                <a:moveTo>
                  <a:pt x="0" y="0"/>
                </a:moveTo>
                <a:lnTo>
                  <a:pt x="2036763" y="0"/>
                </a:lnTo>
                <a:lnTo>
                  <a:pt x="2036763" y="850900"/>
                </a:lnTo>
                <a:lnTo>
                  <a:pt x="0" y="850900"/>
                </a:lnTo>
                <a:close/>
              </a:path>
            </a:pathLst>
          </a:custGeom>
          <a:gradFill flip="none" rotWithShape="1">
            <a:gsLst>
              <a:gs pos="38000">
                <a:srgbClr val="DEF929"/>
              </a:gs>
              <a:gs pos="0">
                <a:srgbClr val="B4E66F"/>
              </a:gs>
              <a:gs pos="97000">
                <a:srgbClr val="7AF9A5"/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784D4C-22D6-2323-F533-BD9DBD4668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8869" y="2265798"/>
            <a:ext cx="7670800" cy="976381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感谢观看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341BBA8F-0D0D-7D8B-9301-74C91C750FCA}"/>
              </a:ext>
            </a:extLst>
          </p:cNvPr>
          <p:cNvSpPr/>
          <p:nvPr/>
        </p:nvSpPr>
        <p:spPr>
          <a:xfrm>
            <a:off x="-1" y="6172200"/>
            <a:ext cx="3251199" cy="685800"/>
          </a:xfrm>
          <a:custGeom>
            <a:avLst/>
            <a:gdLst>
              <a:gd name="connsiteX0" fmla="*/ 0 w 2036763"/>
              <a:gd name="connsiteY0" fmla="*/ 0 h 850900"/>
              <a:gd name="connsiteX1" fmla="*/ 2036763 w 2036763"/>
              <a:gd name="connsiteY1" fmla="*/ 0 h 850900"/>
              <a:gd name="connsiteX2" fmla="*/ 2036763 w 2036763"/>
              <a:gd name="connsiteY2" fmla="*/ 850900 h 850900"/>
              <a:gd name="connsiteX3" fmla="*/ 0 w 2036763"/>
              <a:gd name="connsiteY3" fmla="*/ 850900 h 85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763" h="850900">
                <a:moveTo>
                  <a:pt x="0" y="0"/>
                </a:moveTo>
                <a:lnTo>
                  <a:pt x="2036763" y="0"/>
                </a:lnTo>
                <a:lnTo>
                  <a:pt x="2036763" y="850900"/>
                </a:lnTo>
                <a:lnTo>
                  <a:pt x="0" y="850900"/>
                </a:lnTo>
                <a:close/>
              </a:path>
            </a:pathLst>
          </a:custGeom>
          <a:gradFill>
            <a:gsLst>
              <a:gs pos="90000">
                <a:srgbClr val="98F1FE"/>
              </a:gs>
              <a:gs pos="30000">
                <a:srgbClr val="31E3FD"/>
              </a:gs>
            </a:gsLst>
            <a:lin ang="5400000" scaled="1"/>
          </a:gradFill>
          <a:ln>
            <a:noFill/>
          </a:ln>
          <a:effectLst>
            <a:outerShdw blurRad="736600" dist="304800" dir="4500000" sx="91000" sy="91000" algn="t" rotWithShape="0">
              <a:srgbClr val="314599">
                <a:alpha val="6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E8F9D4B6-59CB-22E1-98C7-AC3C5A890940}"/>
              </a:ext>
            </a:extLst>
          </p:cNvPr>
          <p:cNvSpPr>
            <a:spLocks/>
          </p:cNvSpPr>
          <p:nvPr/>
        </p:nvSpPr>
        <p:spPr bwMode="auto">
          <a:xfrm>
            <a:off x="-1" y="5071178"/>
            <a:ext cx="3983665" cy="1786823"/>
          </a:xfrm>
          <a:custGeom>
            <a:avLst/>
            <a:gdLst>
              <a:gd name="connsiteX0" fmla="*/ 0 w 3440112"/>
              <a:gd name="connsiteY0" fmla="*/ 0 h 1786823"/>
              <a:gd name="connsiteX1" fmla="*/ 3440112 w 3440112"/>
              <a:gd name="connsiteY1" fmla="*/ 1733248 h 1786823"/>
              <a:gd name="connsiteX2" fmla="*/ 3254790 w 3440112"/>
              <a:gd name="connsiteY2" fmla="*/ 1768030 h 1786823"/>
              <a:gd name="connsiteX3" fmla="*/ 3126100 w 3440112"/>
              <a:gd name="connsiteY3" fmla="*/ 1786823 h 1786823"/>
              <a:gd name="connsiteX4" fmla="*/ 1668479 w 3440112"/>
              <a:gd name="connsiteY4" fmla="*/ 1786823 h 1786823"/>
              <a:gd name="connsiteX5" fmla="*/ 1481214 w 3440112"/>
              <a:gd name="connsiteY5" fmla="*/ 1759931 h 1786823"/>
              <a:gd name="connsiteX6" fmla="*/ 0 w 3440112"/>
              <a:gd name="connsiteY6" fmla="*/ 1206648 h 1786823"/>
              <a:gd name="connsiteX7" fmla="*/ 0 w 3440112"/>
              <a:gd name="connsiteY7" fmla="*/ 0 h 178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40112" h="1786823">
                <a:moveTo>
                  <a:pt x="0" y="0"/>
                </a:moveTo>
                <a:cubicBezTo>
                  <a:pt x="635489" y="802107"/>
                  <a:pt x="1779369" y="1827409"/>
                  <a:pt x="3440112" y="1733248"/>
                </a:cubicBezTo>
                <a:cubicBezTo>
                  <a:pt x="3440112" y="1733248"/>
                  <a:pt x="3373386" y="1748942"/>
                  <a:pt x="3254790" y="1768030"/>
                </a:cubicBezTo>
                <a:lnTo>
                  <a:pt x="3126100" y="1786823"/>
                </a:lnTo>
                <a:lnTo>
                  <a:pt x="1668479" y="1786823"/>
                </a:lnTo>
                <a:lnTo>
                  <a:pt x="1481214" y="1759931"/>
                </a:lnTo>
                <a:cubicBezTo>
                  <a:pt x="998578" y="1676155"/>
                  <a:pt x="481912" y="1510707"/>
                  <a:pt x="0" y="1206648"/>
                </a:cubicBezTo>
                <a:cubicBezTo>
                  <a:pt x="0" y="1206648"/>
                  <a:pt x="0" y="1206648"/>
                  <a:pt x="0" y="0"/>
                </a:cubicBezTo>
                <a:close/>
              </a:path>
            </a:pathLst>
          </a:custGeom>
          <a:gradFill>
            <a:gsLst>
              <a:gs pos="90000">
                <a:srgbClr val="98F1FE"/>
              </a:gs>
              <a:gs pos="30000">
                <a:srgbClr val="31E3FD"/>
              </a:gs>
            </a:gsLst>
            <a:lin ang="5400000" scaled="1"/>
          </a:gradFill>
          <a:ln>
            <a:noFill/>
          </a:ln>
          <a:effectLst>
            <a:outerShdw blurRad="736600" dist="304800" dir="4500000" sx="91000" sy="91000" algn="t" rotWithShape="0">
              <a:srgbClr val="314599">
                <a:alpha val="6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78F63B13-E33E-E7D5-83DE-E762677F3FBE}"/>
              </a:ext>
            </a:extLst>
          </p:cNvPr>
          <p:cNvSpPr/>
          <p:nvPr/>
        </p:nvSpPr>
        <p:spPr>
          <a:xfrm>
            <a:off x="1208569" y="3329578"/>
            <a:ext cx="4318000" cy="635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762000" dist="876300" dir="6000000" sx="90000" sy="90000" algn="t" rotWithShape="0">
              <a:schemeClr val="bg1">
                <a:alpha val="7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/>
          </a:p>
        </p:txBody>
      </p:sp>
      <p:sp>
        <p:nvSpPr>
          <p:cNvPr id="42" name="标题 1">
            <a:extLst>
              <a:ext uri="{FF2B5EF4-FFF2-40B4-BE49-F238E27FC236}">
                <a16:creationId xmlns:a16="http://schemas.microsoft.com/office/drawing/2014/main" id="{5241F677-40EE-62D3-4D62-331F633E3041}"/>
              </a:ext>
            </a:extLst>
          </p:cNvPr>
          <p:cNvSpPr txBox="1">
            <a:spLocks/>
          </p:cNvSpPr>
          <p:nvPr/>
        </p:nvSpPr>
        <p:spPr>
          <a:xfrm>
            <a:off x="1068869" y="3350029"/>
            <a:ext cx="4682310" cy="6654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微软雅黑" panose="020B0503020204020204" pitchFamily="34" charset="-122"/>
                <a:cs typeface="+mj-cs"/>
              </a:rPr>
              <a:t>Thank you for watching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0D4D053B-E514-F469-83D1-B6DF8840D8F8}"/>
              </a:ext>
            </a:extLst>
          </p:cNvPr>
          <p:cNvSpPr>
            <a:spLocks/>
          </p:cNvSpPr>
          <p:nvPr/>
        </p:nvSpPr>
        <p:spPr bwMode="auto">
          <a:xfrm>
            <a:off x="-1" y="3663078"/>
            <a:ext cx="8305801" cy="3194923"/>
          </a:xfrm>
          <a:custGeom>
            <a:avLst/>
            <a:gdLst>
              <a:gd name="connsiteX0" fmla="*/ 0 w 5045076"/>
              <a:gd name="connsiteY0" fmla="*/ 0 h 3194923"/>
              <a:gd name="connsiteX1" fmla="*/ 5045076 w 5045076"/>
              <a:gd name="connsiteY1" fmla="*/ 2682402 h 3194923"/>
              <a:gd name="connsiteX2" fmla="*/ 5025952 w 5045076"/>
              <a:gd name="connsiteY2" fmla="*/ 2695156 h 3194923"/>
              <a:gd name="connsiteX3" fmla="*/ 4987934 w 5045076"/>
              <a:gd name="connsiteY3" fmla="*/ 2719637 h 3194923"/>
              <a:gd name="connsiteX4" fmla="*/ 4829447 w 5045076"/>
              <a:gd name="connsiteY4" fmla="*/ 2791555 h 3194923"/>
              <a:gd name="connsiteX5" fmla="*/ 3779953 w 5045076"/>
              <a:gd name="connsiteY5" fmla="*/ 3166800 h 3194923"/>
              <a:gd name="connsiteX6" fmla="*/ 3663926 w 5045076"/>
              <a:gd name="connsiteY6" fmla="*/ 3194923 h 3194923"/>
              <a:gd name="connsiteX7" fmla="*/ 2139320 w 5045076"/>
              <a:gd name="connsiteY7" fmla="*/ 3194923 h 3194923"/>
              <a:gd name="connsiteX8" fmla="*/ 2111011 w 5045076"/>
              <a:gd name="connsiteY8" fmla="*/ 3190651 h 3194923"/>
              <a:gd name="connsiteX9" fmla="*/ 1276894 w 5045076"/>
              <a:gd name="connsiteY9" fmla="*/ 2980374 h 3194923"/>
              <a:gd name="connsiteX10" fmla="*/ 352100 w 5045076"/>
              <a:gd name="connsiteY10" fmla="*/ 2332794 h 3194923"/>
              <a:gd name="connsiteX11" fmla="*/ 0 w 5045076"/>
              <a:gd name="connsiteY11" fmla="*/ 2012726 h 3194923"/>
              <a:gd name="connsiteX12" fmla="*/ 0 w 5045076"/>
              <a:gd name="connsiteY12" fmla="*/ 1984124 h 3194923"/>
              <a:gd name="connsiteX13" fmla="*/ 0 w 5045076"/>
              <a:gd name="connsiteY13" fmla="*/ 0 h 3194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45076" h="3194923">
                <a:moveTo>
                  <a:pt x="0" y="0"/>
                </a:moveTo>
                <a:cubicBezTo>
                  <a:pt x="517661" y="1268654"/>
                  <a:pt x="1883947" y="3441362"/>
                  <a:pt x="5045076" y="2682402"/>
                </a:cubicBezTo>
                <a:cubicBezTo>
                  <a:pt x="5045076" y="2682402"/>
                  <a:pt x="5038545" y="2686864"/>
                  <a:pt x="5025952" y="2695156"/>
                </a:cubicBezTo>
                <a:lnTo>
                  <a:pt x="4987934" y="2719637"/>
                </a:lnTo>
                <a:lnTo>
                  <a:pt x="4829447" y="2791555"/>
                </a:lnTo>
                <a:cubicBezTo>
                  <a:pt x="4479966" y="2944313"/>
                  <a:pt x="4129551" y="3074377"/>
                  <a:pt x="3779953" y="3166800"/>
                </a:cubicBezTo>
                <a:lnTo>
                  <a:pt x="3663926" y="3194923"/>
                </a:lnTo>
                <a:lnTo>
                  <a:pt x="2139320" y="3194923"/>
                </a:lnTo>
                <a:lnTo>
                  <a:pt x="2111011" y="3190651"/>
                </a:lnTo>
                <a:cubicBezTo>
                  <a:pt x="1799742" y="3137617"/>
                  <a:pt x="1522940" y="3065974"/>
                  <a:pt x="1276894" y="2980374"/>
                </a:cubicBezTo>
                <a:cubicBezTo>
                  <a:pt x="967215" y="2827783"/>
                  <a:pt x="657537" y="2615644"/>
                  <a:pt x="352100" y="2332794"/>
                </a:cubicBezTo>
                <a:cubicBezTo>
                  <a:pt x="220593" y="2209977"/>
                  <a:pt x="101812" y="2105769"/>
                  <a:pt x="0" y="2012726"/>
                </a:cubicBezTo>
                <a:lnTo>
                  <a:pt x="0" y="1984124"/>
                </a:lnTo>
                <a:cubicBezTo>
                  <a:pt x="0" y="1800030"/>
                  <a:pt x="0" y="1309113"/>
                  <a:pt x="0" y="0"/>
                </a:cubicBezTo>
                <a:close/>
              </a:path>
            </a:pathLst>
          </a:custGeom>
          <a:gradFill flip="none" rotWithShape="1">
            <a:gsLst>
              <a:gs pos="38000">
                <a:srgbClr val="DEF929"/>
              </a:gs>
              <a:gs pos="0">
                <a:srgbClr val="B4E66F"/>
              </a:gs>
              <a:gs pos="97000">
                <a:srgbClr val="7AF9A5"/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60A6694F-A364-00BF-D0CC-98791B35A8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779151"/>
            <a:ext cx="6153006" cy="607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190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2988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紫菜不高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学习小能手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正在努力拿证的小菜鸟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训练营算是差生的差生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一直向艾迪鹅看齐的小学生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BaiBaidexzc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746110" y="2185628"/>
            <a:ext cx="2699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紫菜不高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8000">
              <a:srgbClr val="48A5FF"/>
            </a:gs>
            <a:gs pos="80000">
              <a:srgbClr val="0D88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474DB018-6210-A112-6ABB-4BB668B750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94750" y="3413461"/>
            <a:ext cx="3454256" cy="3444539"/>
          </a:xfrm>
          <a:prstGeom prst="rect">
            <a:avLst/>
          </a:prstGeom>
        </p:spPr>
      </p:pic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DF71F583-9DB4-D2CB-9D4E-9067101A3DF2}"/>
              </a:ext>
            </a:extLst>
          </p:cNvPr>
          <p:cNvSpPr/>
          <p:nvPr/>
        </p:nvSpPr>
        <p:spPr>
          <a:xfrm>
            <a:off x="736600" y="1600200"/>
            <a:ext cx="10985500" cy="4335910"/>
          </a:xfrm>
          <a:prstGeom prst="roundRect">
            <a:avLst>
              <a:gd name="adj" fmla="val 7420"/>
            </a:avLst>
          </a:prstGeom>
          <a:solidFill>
            <a:schemeClr val="bg1"/>
          </a:solidFill>
          <a:ln w="19050">
            <a:solidFill>
              <a:schemeClr val="bg1"/>
            </a:solidFill>
          </a:ln>
          <a:effectLst>
            <a:outerShdw blurRad="50800" dist="342900" dir="5400000" sx="94000" sy="94000" algn="t" rotWithShape="0">
              <a:schemeClr val="bg2">
                <a:alpha val="7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DBE9565F-06BD-1A83-3D0E-1EE494F729D9}"/>
              </a:ext>
            </a:extLst>
          </p:cNvPr>
          <p:cNvSpPr/>
          <p:nvPr/>
        </p:nvSpPr>
        <p:spPr>
          <a:xfrm>
            <a:off x="3657600" y="1016000"/>
            <a:ext cx="4876800" cy="1531887"/>
          </a:xfrm>
          <a:prstGeom prst="roundRect">
            <a:avLst>
              <a:gd name="adj" fmla="val 10035"/>
            </a:avLst>
          </a:prstGeom>
          <a:gradFill flip="none" rotWithShape="1">
            <a:gsLst>
              <a:gs pos="0">
                <a:srgbClr val="48A5FF">
                  <a:alpha val="62000"/>
                </a:srgbClr>
              </a:gs>
              <a:gs pos="44000">
                <a:srgbClr val="47A6FF">
                  <a:alpha val="94000"/>
                </a:srgbClr>
              </a:gs>
              <a:gs pos="100000">
                <a:srgbClr val="48A5FF">
                  <a:tint val="23500"/>
                  <a:satMod val="160000"/>
                </a:srgbClr>
              </a:gs>
            </a:gsLst>
            <a:lin ang="13500000" scaled="1"/>
            <a:tileRect/>
          </a:gradFill>
          <a:ln w="34925">
            <a:solidFill>
              <a:schemeClr val="bg1"/>
            </a:solidFill>
          </a:ln>
          <a:effectLst>
            <a:outerShdw blurRad="850900" dist="990600" dir="10800000" sx="91000" sy="91000" algn="t" rotWithShape="0">
              <a:srgbClr val="31E3FD">
                <a:alpha val="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B77507AE-85B7-3B1F-C4C5-6632F31DB6FF}"/>
              </a:ext>
            </a:extLst>
          </p:cNvPr>
          <p:cNvSpPr/>
          <p:nvPr/>
        </p:nvSpPr>
        <p:spPr>
          <a:xfrm>
            <a:off x="9051338" y="2881484"/>
            <a:ext cx="1979456" cy="1979456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  <a:effectLst>
            <a:outerShdw blurRad="939800" dist="685800" dir="5400000" sx="97000" sy="97000" algn="t" rotWithShape="0">
              <a:schemeClr val="accent3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B6240C8-E075-A030-B798-1059F95C1128}"/>
              </a:ext>
            </a:extLst>
          </p:cNvPr>
          <p:cNvGrpSpPr/>
          <p:nvPr/>
        </p:nvGrpSpPr>
        <p:grpSpPr>
          <a:xfrm>
            <a:off x="9191233" y="3220691"/>
            <a:ext cx="1668502" cy="1299430"/>
            <a:chOff x="8790533" y="3515234"/>
            <a:chExt cx="1668502" cy="129943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B1E444D-7A2E-A9F1-5DA4-52BE782452DD}"/>
                </a:ext>
              </a:extLst>
            </p:cNvPr>
            <p:cNvSpPr txBox="1"/>
            <p:nvPr/>
          </p:nvSpPr>
          <p:spPr>
            <a:xfrm>
              <a:off x="8835285" y="4291444"/>
              <a:ext cx="16237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48A5FF"/>
                  </a:solidFill>
                </a:rPr>
                <a:t>项目规划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85B1A3F-9452-C8E8-F9A2-3B5BFCAE11A2}"/>
                </a:ext>
              </a:extLst>
            </p:cNvPr>
            <p:cNvSpPr txBox="1"/>
            <p:nvPr/>
          </p:nvSpPr>
          <p:spPr>
            <a:xfrm>
              <a:off x="8790533" y="3515234"/>
              <a:ext cx="8948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48A5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04</a:t>
              </a:r>
              <a:endParaRPr lang="zh-CN" altLang="en-US" sz="3600" b="1" dirty="0">
                <a:solidFill>
                  <a:srgbClr val="48A5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settings_320253">
              <a:extLst>
                <a:ext uri="{FF2B5EF4-FFF2-40B4-BE49-F238E27FC236}">
                  <a16:creationId xmlns:a16="http://schemas.microsoft.com/office/drawing/2014/main" id="{8A597759-0720-7BB5-37F2-134D26D2AD6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573266" y="3604927"/>
              <a:ext cx="432711" cy="432000"/>
            </a:xfrm>
            <a:custGeom>
              <a:avLst/>
              <a:gdLst>
                <a:gd name="connsiteX0" fmla="*/ 303820 w 607639"/>
                <a:gd name="connsiteY0" fmla="*/ 278099 h 606722"/>
                <a:gd name="connsiteX1" fmla="*/ 329118 w 607639"/>
                <a:gd name="connsiteY1" fmla="*/ 303362 h 606722"/>
                <a:gd name="connsiteX2" fmla="*/ 303820 w 607639"/>
                <a:gd name="connsiteY2" fmla="*/ 328625 h 606722"/>
                <a:gd name="connsiteX3" fmla="*/ 278522 w 607639"/>
                <a:gd name="connsiteY3" fmla="*/ 303362 h 606722"/>
                <a:gd name="connsiteX4" fmla="*/ 303820 w 607639"/>
                <a:gd name="connsiteY4" fmla="*/ 278099 h 606722"/>
                <a:gd name="connsiteX5" fmla="*/ 303775 w 607639"/>
                <a:gd name="connsiteY5" fmla="*/ 252735 h 606722"/>
                <a:gd name="connsiteX6" fmla="*/ 253140 w 607639"/>
                <a:gd name="connsiteY6" fmla="*/ 303317 h 606722"/>
                <a:gd name="connsiteX7" fmla="*/ 303775 w 607639"/>
                <a:gd name="connsiteY7" fmla="*/ 353900 h 606722"/>
                <a:gd name="connsiteX8" fmla="*/ 354410 w 607639"/>
                <a:gd name="connsiteY8" fmla="*/ 303317 h 606722"/>
                <a:gd name="connsiteX9" fmla="*/ 303775 w 607639"/>
                <a:gd name="connsiteY9" fmla="*/ 252735 h 606722"/>
                <a:gd name="connsiteX10" fmla="*/ 303775 w 607639"/>
                <a:gd name="connsiteY10" fmla="*/ 202241 h 606722"/>
                <a:gd name="connsiteX11" fmla="*/ 405045 w 607639"/>
                <a:gd name="connsiteY11" fmla="*/ 303317 h 606722"/>
                <a:gd name="connsiteX12" fmla="*/ 303775 w 607639"/>
                <a:gd name="connsiteY12" fmla="*/ 404482 h 606722"/>
                <a:gd name="connsiteX13" fmla="*/ 202593 w 607639"/>
                <a:gd name="connsiteY13" fmla="*/ 303317 h 606722"/>
                <a:gd name="connsiteX14" fmla="*/ 303775 w 607639"/>
                <a:gd name="connsiteY14" fmla="*/ 202241 h 606722"/>
                <a:gd name="connsiteX15" fmla="*/ 303775 w 607639"/>
                <a:gd name="connsiteY15" fmla="*/ 151703 h 606722"/>
                <a:gd name="connsiteX16" fmla="*/ 151932 w 607639"/>
                <a:gd name="connsiteY16" fmla="*/ 303317 h 606722"/>
                <a:gd name="connsiteX17" fmla="*/ 303775 w 607639"/>
                <a:gd name="connsiteY17" fmla="*/ 455019 h 606722"/>
                <a:gd name="connsiteX18" fmla="*/ 455707 w 607639"/>
                <a:gd name="connsiteY18" fmla="*/ 303317 h 606722"/>
                <a:gd name="connsiteX19" fmla="*/ 303775 w 607639"/>
                <a:gd name="connsiteY19" fmla="*/ 151703 h 606722"/>
                <a:gd name="connsiteX20" fmla="*/ 253131 w 607639"/>
                <a:gd name="connsiteY20" fmla="*/ 0 h 606722"/>
                <a:gd name="connsiteX21" fmla="*/ 354419 w 607639"/>
                <a:gd name="connsiteY21" fmla="*/ 0 h 606722"/>
                <a:gd name="connsiteX22" fmla="*/ 379786 w 607639"/>
                <a:gd name="connsiteY22" fmla="*/ 25239 h 606722"/>
                <a:gd name="connsiteX23" fmla="*/ 379786 w 607639"/>
                <a:gd name="connsiteY23" fmla="*/ 62387 h 606722"/>
                <a:gd name="connsiteX24" fmla="*/ 420639 w 607639"/>
                <a:gd name="connsiteY24" fmla="*/ 79451 h 606722"/>
                <a:gd name="connsiteX25" fmla="*/ 446985 w 607639"/>
                <a:gd name="connsiteY25" fmla="*/ 53145 h 606722"/>
                <a:gd name="connsiteX26" fmla="*/ 482854 w 607639"/>
                <a:gd name="connsiteY26" fmla="*/ 53145 h 606722"/>
                <a:gd name="connsiteX27" fmla="*/ 554414 w 607639"/>
                <a:gd name="connsiteY27" fmla="*/ 124597 h 606722"/>
                <a:gd name="connsiteX28" fmla="*/ 554414 w 607639"/>
                <a:gd name="connsiteY28" fmla="*/ 160323 h 606722"/>
                <a:gd name="connsiteX29" fmla="*/ 528069 w 607639"/>
                <a:gd name="connsiteY29" fmla="*/ 186629 h 606722"/>
                <a:gd name="connsiteX30" fmla="*/ 545158 w 607639"/>
                <a:gd name="connsiteY30" fmla="*/ 227510 h 606722"/>
                <a:gd name="connsiteX31" fmla="*/ 582273 w 607639"/>
                <a:gd name="connsiteY31" fmla="*/ 227510 h 606722"/>
                <a:gd name="connsiteX32" fmla="*/ 607639 w 607639"/>
                <a:gd name="connsiteY32" fmla="*/ 252749 h 606722"/>
                <a:gd name="connsiteX33" fmla="*/ 607639 w 607639"/>
                <a:gd name="connsiteY33" fmla="*/ 353884 h 606722"/>
                <a:gd name="connsiteX34" fmla="*/ 582273 w 607639"/>
                <a:gd name="connsiteY34" fmla="*/ 379212 h 606722"/>
                <a:gd name="connsiteX35" fmla="*/ 545158 w 607639"/>
                <a:gd name="connsiteY35" fmla="*/ 379212 h 606722"/>
                <a:gd name="connsiteX36" fmla="*/ 528069 w 607639"/>
                <a:gd name="connsiteY36" fmla="*/ 420004 h 606722"/>
                <a:gd name="connsiteX37" fmla="*/ 554414 w 607639"/>
                <a:gd name="connsiteY37" fmla="*/ 446310 h 606722"/>
                <a:gd name="connsiteX38" fmla="*/ 554414 w 607639"/>
                <a:gd name="connsiteY38" fmla="*/ 482125 h 606722"/>
                <a:gd name="connsiteX39" fmla="*/ 482854 w 607639"/>
                <a:gd name="connsiteY39" fmla="*/ 553577 h 606722"/>
                <a:gd name="connsiteX40" fmla="*/ 446985 w 607639"/>
                <a:gd name="connsiteY40" fmla="*/ 553577 h 606722"/>
                <a:gd name="connsiteX41" fmla="*/ 420639 w 607639"/>
                <a:gd name="connsiteY41" fmla="*/ 527271 h 606722"/>
                <a:gd name="connsiteX42" fmla="*/ 379786 w 607639"/>
                <a:gd name="connsiteY42" fmla="*/ 544246 h 606722"/>
                <a:gd name="connsiteX43" fmla="*/ 379786 w 607639"/>
                <a:gd name="connsiteY43" fmla="*/ 581394 h 606722"/>
                <a:gd name="connsiteX44" fmla="*/ 354419 w 607639"/>
                <a:gd name="connsiteY44" fmla="*/ 606722 h 606722"/>
                <a:gd name="connsiteX45" fmla="*/ 253131 w 607639"/>
                <a:gd name="connsiteY45" fmla="*/ 606722 h 606722"/>
                <a:gd name="connsiteX46" fmla="*/ 227854 w 607639"/>
                <a:gd name="connsiteY46" fmla="*/ 581394 h 606722"/>
                <a:gd name="connsiteX47" fmla="*/ 227854 w 607639"/>
                <a:gd name="connsiteY47" fmla="*/ 544246 h 606722"/>
                <a:gd name="connsiteX48" fmla="*/ 186911 w 607639"/>
                <a:gd name="connsiteY48" fmla="*/ 527271 h 606722"/>
                <a:gd name="connsiteX49" fmla="*/ 160566 w 607639"/>
                <a:gd name="connsiteY49" fmla="*/ 553577 h 606722"/>
                <a:gd name="connsiteX50" fmla="*/ 124786 w 607639"/>
                <a:gd name="connsiteY50" fmla="*/ 553577 h 606722"/>
                <a:gd name="connsiteX51" fmla="*/ 53225 w 607639"/>
                <a:gd name="connsiteY51" fmla="*/ 482125 h 606722"/>
                <a:gd name="connsiteX52" fmla="*/ 53225 w 607639"/>
                <a:gd name="connsiteY52" fmla="*/ 446310 h 606722"/>
                <a:gd name="connsiteX53" fmla="*/ 79482 w 607639"/>
                <a:gd name="connsiteY53" fmla="*/ 420004 h 606722"/>
                <a:gd name="connsiteX54" fmla="*/ 62482 w 607639"/>
                <a:gd name="connsiteY54" fmla="*/ 379212 h 606722"/>
                <a:gd name="connsiteX55" fmla="*/ 25278 w 607639"/>
                <a:gd name="connsiteY55" fmla="*/ 379212 h 606722"/>
                <a:gd name="connsiteX56" fmla="*/ 0 w 607639"/>
                <a:gd name="connsiteY56" fmla="*/ 353884 h 606722"/>
                <a:gd name="connsiteX57" fmla="*/ 0 w 607639"/>
                <a:gd name="connsiteY57" fmla="*/ 252749 h 606722"/>
                <a:gd name="connsiteX58" fmla="*/ 25278 w 607639"/>
                <a:gd name="connsiteY58" fmla="*/ 227510 h 606722"/>
                <a:gd name="connsiteX59" fmla="*/ 62482 w 607639"/>
                <a:gd name="connsiteY59" fmla="*/ 227510 h 606722"/>
                <a:gd name="connsiteX60" fmla="*/ 79482 w 607639"/>
                <a:gd name="connsiteY60" fmla="*/ 186629 h 606722"/>
                <a:gd name="connsiteX61" fmla="*/ 53225 w 607639"/>
                <a:gd name="connsiteY61" fmla="*/ 160323 h 606722"/>
                <a:gd name="connsiteX62" fmla="*/ 53225 w 607639"/>
                <a:gd name="connsiteY62" fmla="*/ 124597 h 606722"/>
                <a:gd name="connsiteX63" fmla="*/ 124786 w 607639"/>
                <a:gd name="connsiteY63" fmla="*/ 53145 h 606722"/>
                <a:gd name="connsiteX64" fmla="*/ 160566 w 607639"/>
                <a:gd name="connsiteY64" fmla="*/ 53145 h 606722"/>
                <a:gd name="connsiteX65" fmla="*/ 186911 w 607639"/>
                <a:gd name="connsiteY65" fmla="*/ 79451 h 606722"/>
                <a:gd name="connsiteX66" fmla="*/ 227854 w 607639"/>
                <a:gd name="connsiteY66" fmla="*/ 62387 h 606722"/>
                <a:gd name="connsiteX67" fmla="*/ 227854 w 607639"/>
                <a:gd name="connsiteY67" fmla="*/ 25239 h 606722"/>
                <a:gd name="connsiteX68" fmla="*/ 253131 w 607639"/>
                <a:gd name="connsiteY6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606722">
                  <a:moveTo>
                    <a:pt x="303820" y="278099"/>
                  </a:moveTo>
                  <a:cubicBezTo>
                    <a:pt x="317792" y="278099"/>
                    <a:pt x="329118" y="289410"/>
                    <a:pt x="329118" y="303362"/>
                  </a:cubicBezTo>
                  <a:cubicBezTo>
                    <a:pt x="329118" y="317314"/>
                    <a:pt x="317792" y="328625"/>
                    <a:pt x="303820" y="328625"/>
                  </a:cubicBezTo>
                  <a:cubicBezTo>
                    <a:pt x="289848" y="328625"/>
                    <a:pt x="278522" y="317314"/>
                    <a:pt x="278522" y="303362"/>
                  </a:cubicBezTo>
                  <a:cubicBezTo>
                    <a:pt x="278522" y="289410"/>
                    <a:pt x="289848" y="278099"/>
                    <a:pt x="303820" y="278099"/>
                  </a:cubicBezTo>
                  <a:close/>
                  <a:moveTo>
                    <a:pt x="303775" y="252735"/>
                  </a:moveTo>
                  <a:cubicBezTo>
                    <a:pt x="275921" y="252735"/>
                    <a:pt x="253140" y="275492"/>
                    <a:pt x="253140" y="303317"/>
                  </a:cubicBezTo>
                  <a:cubicBezTo>
                    <a:pt x="253140" y="331231"/>
                    <a:pt x="275921" y="353900"/>
                    <a:pt x="303775" y="353900"/>
                  </a:cubicBezTo>
                  <a:cubicBezTo>
                    <a:pt x="331718" y="353900"/>
                    <a:pt x="354410" y="331231"/>
                    <a:pt x="354410" y="303317"/>
                  </a:cubicBezTo>
                  <a:cubicBezTo>
                    <a:pt x="354410" y="275492"/>
                    <a:pt x="331718" y="252735"/>
                    <a:pt x="303775" y="252735"/>
                  </a:cubicBezTo>
                  <a:close/>
                  <a:moveTo>
                    <a:pt x="303775" y="202241"/>
                  </a:moveTo>
                  <a:cubicBezTo>
                    <a:pt x="359660" y="202241"/>
                    <a:pt x="405045" y="247579"/>
                    <a:pt x="405045" y="303317"/>
                  </a:cubicBezTo>
                  <a:cubicBezTo>
                    <a:pt x="405045" y="359144"/>
                    <a:pt x="359660" y="404482"/>
                    <a:pt x="303775" y="404482"/>
                  </a:cubicBezTo>
                  <a:cubicBezTo>
                    <a:pt x="247978" y="404482"/>
                    <a:pt x="202593" y="359144"/>
                    <a:pt x="202593" y="303317"/>
                  </a:cubicBezTo>
                  <a:cubicBezTo>
                    <a:pt x="202593" y="247579"/>
                    <a:pt x="247978" y="202241"/>
                    <a:pt x="303775" y="202241"/>
                  </a:cubicBezTo>
                  <a:close/>
                  <a:moveTo>
                    <a:pt x="303775" y="151703"/>
                  </a:moveTo>
                  <a:cubicBezTo>
                    <a:pt x="220021" y="151703"/>
                    <a:pt x="151932" y="219689"/>
                    <a:pt x="151932" y="303317"/>
                  </a:cubicBezTo>
                  <a:cubicBezTo>
                    <a:pt x="151932" y="387033"/>
                    <a:pt x="220021" y="455019"/>
                    <a:pt x="303775" y="455019"/>
                  </a:cubicBezTo>
                  <a:cubicBezTo>
                    <a:pt x="387618" y="455019"/>
                    <a:pt x="455707" y="387033"/>
                    <a:pt x="455707" y="303317"/>
                  </a:cubicBezTo>
                  <a:cubicBezTo>
                    <a:pt x="455707" y="219689"/>
                    <a:pt x="387618" y="151703"/>
                    <a:pt x="303775" y="151703"/>
                  </a:cubicBezTo>
                  <a:close/>
                  <a:moveTo>
                    <a:pt x="253131" y="0"/>
                  </a:moveTo>
                  <a:lnTo>
                    <a:pt x="354419" y="0"/>
                  </a:lnTo>
                  <a:cubicBezTo>
                    <a:pt x="368482" y="0"/>
                    <a:pt x="379786" y="11287"/>
                    <a:pt x="379786" y="25239"/>
                  </a:cubicBezTo>
                  <a:lnTo>
                    <a:pt x="379786" y="62387"/>
                  </a:lnTo>
                  <a:cubicBezTo>
                    <a:pt x="393849" y="66831"/>
                    <a:pt x="407555" y="72519"/>
                    <a:pt x="420639" y="79451"/>
                  </a:cubicBezTo>
                  <a:lnTo>
                    <a:pt x="446985" y="53145"/>
                  </a:lnTo>
                  <a:cubicBezTo>
                    <a:pt x="456953" y="43191"/>
                    <a:pt x="472974" y="43191"/>
                    <a:pt x="482854" y="53145"/>
                  </a:cubicBezTo>
                  <a:lnTo>
                    <a:pt x="554414" y="124597"/>
                  </a:lnTo>
                  <a:cubicBezTo>
                    <a:pt x="564294" y="134462"/>
                    <a:pt x="564294" y="150459"/>
                    <a:pt x="554414" y="160323"/>
                  </a:cubicBezTo>
                  <a:lnTo>
                    <a:pt x="528069" y="186629"/>
                  </a:lnTo>
                  <a:cubicBezTo>
                    <a:pt x="535011" y="199782"/>
                    <a:pt x="540707" y="213468"/>
                    <a:pt x="545158" y="227510"/>
                  </a:cubicBezTo>
                  <a:lnTo>
                    <a:pt x="582273" y="227510"/>
                  </a:lnTo>
                  <a:cubicBezTo>
                    <a:pt x="596336" y="227510"/>
                    <a:pt x="607639" y="238796"/>
                    <a:pt x="607639" y="252749"/>
                  </a:cubicBezTo>
                  <a:lnTo>
                    <a:pt x="607639" y="353884"/>
                  </a:lnTo>
                  <a:cubicBezTo>
                    <a:pt x="607639" y="367926"/>
                    <a:pt x="596247" y="379212"/>
                    <a:pt x="582273" y="379212"/>
                  </a:cubicBezTo>
                  <a:lnTo>
                    <a:pt x="545158" y="379212"/>
                  </a:lnTo>
                  <a:cubicBezTo>
                    <a:pt x="540707" y="393254"/>
                    <a:pt x="535011" y="406940"/>
                    <a:pt x="528069" y="420004"/>
                  </a:cubicBezTo>
                  <a:lnTo>
                    <a:pt x="554414" y="446310"/>
                  </a:lnTo>
                  <a:cubicBezTo>
                    <a:pt x="564294" y="456263"/>
                    <a:pt x="564294" y="472260"/>
                    <a:pt x="554414" y="482125"/>
                  </a:cubicBezTo>
                  <a:lnTo>
                    <a:pt x="482854" y="553577"/>
                  </a:lnTo>
                  <a:cubicBezTo>
                    <a:pt x="472974" y="563442"/>
                    <a:pt x="456953" y="563442"/>
                    <a:pt x="446985" y="553577"/>
                  </a:cubicBezTo>
                  <a:lnTo>
                    <a:pt x="420639" y="527271"/>
                  </a:lnTo>
                  <a:cubicBezTo>
                    <a:pt x="407555" y="534203"/>
                    <a:pt x="393849" y="539802"/>
                    <a:pt x="379786" y="544246"/>
                  </a:cubicBezTo>
                  <a:lnTo>
                    <a:pt x="379786" y="581394"/>
                  </a:lnTo>
                  <a:cubicBezTo>
                    <a:pt x="379786" y="595435"/>
                    <a:pt x="368393" y="606722"/>
                    <a:pt x="354419" y="606722"/>
                  </a:cubicBezTo>
                  <a:lnTo>
                    <a:pt x="253131" y="606722"/>
                  </a:lnTo>
                  <a:cubicBezTo>
                    <a:pt x="239157" y="606722"/>
                    <a:pt x="227854" y="595435"/>
                    <a:pt x="227854" y="581394"/>
                  </a:cubicBezTo>
                  <a:lnTo>
                    <a:pt x="227854" y="544246"/>
                  </a:lnTo>
                  <a:cubicBezTo>
                    <a:pt x="213791" y="539802"/>
                    <a:pt x="200084" y="534203"/>
                    <a:pt x="186911" y="527271"/>
                  </a:cubicBezTo>
                  <a:lnTo>
                    <a:pt x="160566" y="553577"/>
                  </a:lnTo>
                  <a:cubicBezTo>
                    <a:pt x="150686" y="563442"/>
                    <a:pt x="134665" y="563442"/>
                    <a:pt x="124786" y="553577"/>
                  </a:cubicBezTo>
                  <a:lnTo>
                    <a:pt x="53225" y="482125"/>
                  </a:lnTo>
                  <a:cubicBezTo>
                    <a:pt x="43257" y="472260"/>
                    <a:pt x="43257" y="456263"/>
                    <a:pt x="53225" y="446310"/>
                  </a:cubicBezTo>
                  <a:lnTo>
                    <a:pt x="79482" y="420004"/>
                  </a:lnTo>
                  <a:cubicBezTo>
                    <a:pt x="72629" y="406940"/>
                    <a:pt x="66932" y="393254"/>
                    <a:pt x="62482" y="379212"/>
                  </a:cubicBezTo>
                  <a:lnTo>
                    <a:pt x="25278" y="379212"/>
                  </a:lnTo>
                  <a:cubicBezTo>
                    <a:pt x="11304" y="379212"/>
                    <a:pt x="0" y="367926"/>
                    <a:pt x="0" y="353884"/>
                  </a:cubicBezTo>
                  <a:lnTo>
                    <a:pt x="0" y="252749"/>
                  </a:lnTo>
                  <a:cubicBezTo>
                    <a:pt x="0" y="238796"/>
                    <a:pt x="11304" y="227510"/>
                    <a:pt x="25278" y="227510"/>
                  </a:cubicBezTo>
                  <a:lnTo>
                    <a:pt x="62482" y="227510"/>
                  </a:lnTo>
                  <a:cubicBezTo>
                    <a:pt x="66932" y="213468"/>
                    <a:pt x="72629" y="199782"/>
                    <a:pt x="79482" y="186629"/>
                  </a:cubicBezTo>
                  <a:lnTo>
                    <a:pt x="53225" y="160323"/>
                  </a:lnTo>
                  <a:cubicBezTo>
                    <a:pt x="43257" y="150459"/>
                    <a:pt x="43257" y="134462"/>
                    <a:pt x="53225" y="124597"/>
                  </a:cubicBezTo>
                  <a:lnTo>
                    <a:pt x="124786" y="53145"/>
                  </a:lnTo>
                  <a:cubicBezTo>
                    <a:pt x="134665" y="43191"/>
                    <a:pt x="150686" y="43191"/>
                    <a:pt x="160566" y="53145"/>
                  </a:cubicBezTo>
                  <a:lnTo>
                    <a:pt x="186911" y="79451"/>
                  </a:lnTo>
                  <a:cubicBezTo>
                    <a:pt x="200084" y="72519"/>
                    <a:pt x="213791" y="66831"/>
                    <a:pt x="227854" y="62387"/>
                  </a:cubicBezTo>
                  <a:lnTo>
                    <a:pt x="227854" y="25239"/>
                  </a:lnTo>
                  <a:cubicBezTo>
                    <a:pt x="227854" y="11287"/>
                    <a:pt x="239157" y="0"/>
                    <a:pt x="25313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8A5FF">
                    <a:tint val="66000"/>
                    <a:satMod val="160000"/>
                  </a:srgbClr>
                </a:gs>
                <a:gs pos="50000">
                  <a:srgbClr val="48A5FF">
                    <a:tint val="44500"/>
                    <a:satMod val="160000"/>
                  </a:srgbClr>
                </a:gs>
                <a:gs pos="100000">
                  <a:srgbClr val="48A5FF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1DBEFCB3-3A67-9158-EE9E-51462B42DFB9}"/>
              </a:ext>
            </a:extLst>
          </p:cNvPr>
          <p:cNvSpPr/>
          <p:nvPr/>
        </p:nvSpPr>
        <p:spPr>
          <a:xfrm>
            <a:off x="6436881" y="2915384"/>
            <a:ext cx="1979456" cy="1979456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  <a:effectLst>
            <a:outerShdw blurRad="939800" dist="685800" dir="5400000" sx="97000" sy="97000" algn="t" rotWithShape="0">
              <a:schemeClr val="accent3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C9A33C8-A490-310D-90DF-E65DC0D8469E}"/>
              </a:ext>
            </a:extLst>
          </p:cNvPr>
          <p:cNvGrpSpPr/>
          <p:nvPr/>
        </p:nvGrpSpPr>
        <p:grpSpPr>
          <a:xfrm>
            <a:off x="6580651" y="3221104"/>
            <a:ext cx="1731527" cy="1303675"/>
            <a:chOff x="6532099" y="3398684"/>
            <a:chExt cx="1731527" cy="130367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46F7471-D9B1-E78E-94F5-BD49D60BD236}"/>
                </a:ext>
              </a:extLst>
            </p:cNvPr>
            <p:cNvSpPr txBox="1"/>
            <p:nvPr/>
          </p:nvSpPr>
          <p:spPr>
            <a:xfrm>
              <a:off x="6532099" y="4179139"/>
              <a:ext cx="17315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48A5FF"/>
                  </a:solidFill>
                </a:rPr>
                <a:t>公司产品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FFE3C27-73C4-A9BB-49FF-7D01A84FE1E4}"/>
                </a:ext>
              </a:extLst>
            </p:cNvPr>
            <p:cNvSpPr txBox="1"/>
            <p:nvPr/>
          </p:nvSpPr>
          <p:spPr>
            <a:xfrm>
              <a:off x="6557872" y="3398684"/>
              <a:ext cx="8961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48A5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03</a:t>
              </a:r>
              <a:endParaRPr lang="zh-CN" altLang="en-US" sz="3600" b="1" dirty="0">
                <a:solidFill>
                  <a:srgbClr val="48A5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two-coin-stacks_72132">
              <a:extLst>
                <a:ext uri="{FF2B5EF4-FFF2-40B4-BE49-F238E27FC236}">
                  <a16:creationId xmlns:a16="http://schemas.microsoft.com/office/drawing/2014/main" id="{BE24074A-7A29-A0F1-9041-540547E50C8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53998" y="3513735"/>
              <a:ext cx="438405" cy="432000"/>
            </a:xfrm>
            <a:custGeom>
              <a:avLst/>
              <a:gdLst>
                <a:gd name="connsiteX0" fmla="*/ 261001 w 608698"/>
                <a:gd name="connsiteY0" fmla="*/ 479068 h 600088"/>
                <a:gd name="connsiteX1" fmla="*/ 432425 w 608698"/>
                <a:gd name="connsiteY1" fmla="*/ 554184 h 600088"/>
                <a:gd name="connsiteX2" fmla="*/ 603774 w 608698"/>
                <a:gd name="connsiteY2" fmla="*/ 479068 h 600088"/>
                <a:gd name="connsiteX3" fmla="*/ 608697 w 608698"/>
                <a:gd name="connsiteY3" fmla="*/ 502020 h 600088"/>
                <a:gd name="connsiteX4" fmla="*/ 432425 w 608698"/>
                <a:gd name="connsiteY4" fmla="*/ 600088 h 600088"/>
                <a:gd name="connsiteX5" fmla="*/ 256152 w 608698"/>
                <a:gd name="connsiteY5" fmla="*/ 502020 h 600088"/>
                <a:gd name="connsiteX6" fmla="*/ 261001 w 608698"/>
                <a:gd name="connsiteY6" fmla="*/ 479068 h 600088"/>
                <a:gd name="connsiteX7" fmla="*/ 4924 w 608698"/>
                <a:gd name="connsiteY7" fmla="*/ 382605 h 600088"/>
                <a:gd name="connsiteX8" fmla="*/ 176285 w 608698"/>
                <a:gd name="connsiteY8" fmla="*/ 457793 h 600088"/>
                <a:gd name="connsiteX9" fmla="*/ 236041 w 608698"/>
                <a:gd name="connsiteY9" fmla="*/ 451980 h 600088"/>
                <a:gd name="connsiteX10" fmla="*/ 231640 w 608698"/>
                <a:gd name="connsiteY10" fmla="*/ 462264 h 600088"/>
                <a:gd name="connsiteX11" fmla="*/ 225000 w 608698"/>
                <a:gd name="connsiteY11" fmla="*/ 493412 h 600088"/>
                <a:gd name="connsiteX12" fmla="*/ 225298 w 608698"/>
                <a:gd name="connsiteY12" fmla="*/ 499820 h 600088"/>
                <a:gd name="connsiteX13" fmla="*/ 176285 w 608698"/>
                <a:gd name="connsiteY13" fmla="*/ 503695 h 600088"/>
                <a:gd name="connsiteX14" fmla="*/ 0 w 608698"/>
                <a:gd name="connsiteY14" fmla="*/ 405556 h 600088"/>
                <a:gd name="connsiteX15" fmla="*/ 4924 w 608698"/>
                <a:gd name="connsiteY15" fmla="*/ 382605 h 600088"/>
                <a:gd name="connsiteX16" fmla="*/ 261001 w 608698"/>
                <a:gd name="connsiteY16" fmla="*/ 375478 h 600088"/>
                <a:gd name="connsiteX17" fmla="*/ 432425 w 608698"/>
                <a:gd name="connsiteY17" fmla="*/ 450622 h 600088"/>
                <a:gd name="connsiteX18" fmla="*/ 603774 w 608698"/>
                <a:gd name="connsiteY18" fmla="*/ 375478 h 600088"/>
                <a:gd name="connsiteX19" fmla="*/ 608697 w 608698"/>
                <a:gd name="connsiteY19" fmla="*/ 398416 h 600088"/>
                <a:gd name="connsiteX20" fmla="*/ 432425 w 608698"/>
                <a:gd name="connsiteY20" fmla="*/ 496498 h 600088"/>
                <a:gd name="connsiteX21" fmla="*/ 256152 w 608698"/>
                <a:gd name="connsiteY21" fmla="*/ 398416 h 600088"/>
                <a:gd name="connsiteX22" fmla="*/ 261001 w 608698"/>
                <a:gd name="connsiteY22" fmla="*/ 375478 h 600088"/>
                <a:gd name="connsiteX23" fmla="*/ 4924 w 608698"/>
                <a:gd name="connsiteY23" fmla="*/ 279086 h 600088"/>
                <a:gd name="connsiteX24" fmla="*/ 176285 w 608698"/>
                <a:gd name="connsiteY24" fmla="*/ 354274 h 600088"/>
                <a:gd name="connsiteX25" fmla="*/ 236041 w 608698"/>
                <a:gd name="connsiteY25" fmla="*/ 348461 h 600088"/>
                <a:gd name="connsiteX26" fmla="*/ 231640 w 608698"/>
                <a:gd name="connsiteY26" fmla="*/ 358745 h 600088"/>
                <a:gd name="connsiteX27" fmla="*/ 225000 w 608698"/>
                <a:gd name="connsiteY27" fmla="*/ 389818 h 600088"/>
                <a:gd name="connsiteX28" fmla="*/ 225298 w 608698"/>
                <a:gd name="connsiteY28" fmla="*/ 396301 h 600088"/>
                <a:gd name="connsiteX29" fmla="*/ 176285 w 608698"/>
                <a:gd name="connsiteY29" fmla="*/ 400176 h 600088"/>
                <a:gd name="connsiteX30" fmla="*/ 0 w 608698"/>
                <a:gd name="connsiteY30" fmla="*/ 302037 h 600088"/>
                <a:gd name="connsiteX31" fmla="*/ 4924 w 608698"/>
                <a:gd name="connsiteY31" fmla="*/ 279086 h 600088"/>
                <a:gd name="connsiteX32" fmla="*/ 261001 w 608698"/>
                <a:gd name="connsiteY32" fmla="*/ 271959 h 600088"/>
                <a:gd name="connsiteX33" fmla="*/ 432425 w 608698"/>
                <a:gd name="connsiteY33" fmla="*/ 347103 h 600088"/>
                <a:gd name="connsiteX34" fmla="*/ 603774 w 608698"/>
                <a:gd name="connsiteY34" fmla="*/ 271959 h 600088"/>
                <a:gd name="connsiteX35" fmla="*/ 608697 w 608698"/>
                <a:gd name="connsiteY35" fmla="*/ 294897 h 600088"/>
                <a:gd name="connsiteX36" fmla="*/ 432425 w 608698"/>
                <a:gd name="connsiteY36" fmla="*/ 392979 h 600088"/>
                <a:gd name="connsiteX37" fmla="*/ 256152 w 608698"/>
                <a:gd name="connsiteY37" fmla="*/ 294897 h 600088"/>
                <a:gd name="connsiteX38" fmla="*/ 261001 w 608698"/>
                <a:gd name="connsiteY38" fmla="*/ 271959 h 600088"/>
                <a:gd name="connsiteX39" fmla="*/ 4924 w 608698"/>
                <a:gd name="connsiteY39" fmla="*/ 175567 h 600088"/>
                <a:gd name="connsiteX40" fmla="*/ 176285 w 608698"/>
                <a:gd name="connsiteY40" fmla="*/ 250713 h 600088"/>
                <a:gd name="connsiteX41" fmla="*/ 236041 w 608698"/>
                <a:gd name="connsiteY41" fmla="*/ 244904 h 600088"/>
                <a:gd name="connsiteX42" fmla="*/ 231640 w 608698"/>
                <a:gd name="connsiteY42" fmla="*/ 255182 h 600088"/>
                <a:gd name="connsiteX43" fmla="*/ 225000 w 608698"/>
                <a:gd name="connsiteY43" fmla="*/ 286238 h 600088"/>
                <a:gd name="connsiteX44" fmla="*/ 225298 w 608698"/>
                <a:gd name="connsiteY44" fmla="*/ 292718 h 600088"/>
                <a:gd name="connsiteX45" fmla="*/ 176285 w 608698"/>
                <a:gd name="connsiteY45" fmla="*/ 296516 h 600088"/>
                <a:gd name="connsiteX46" fmla="*/ 0 w 608698"/>
                <a:gd name="connsiteY46" fmla="*/ 198506 h 600088"/>
                <a:gd name="connsiteX47" fmla="*/ 4924 w 608698"/>
                <a:gd name="connsiteY47" fmla="*/ 175567 h 600088"/>
                <a:gd name="connsiteX48" fmla="*/ 432425 w 608698"/>
                <a:gd name="connsiteY48" fmla="*/ 96392 h 600088"/>
                <a:gd name="connsiteX49" fmla="*/ 608698 w 608698"/>
                <a:gd name="connsiteY49" fmla="*/ 194443 h 600088"/>
                <a:gd name="connsiteX50" fmla="*/ 432425 w 608698"/>
                <a:gd name="connsiteY50" fmla="*/ 292494 h 600088"/>
                <a:gd name="connsiteX51" fmla="*/ 256152 w 608698"/>
                <a:gd name="connsiteY51" fmla="*/ 194443 h 600088"/>
                <a:gd name="connsiteX52" fmla="*/ 432425 w 608698"/>
                <a:gd name="connsiteY52" fmla="*/ 96392 h 600088"/>
                <a:gd name="connsiteX53" fmla="*/ 176258 w 608698"/>
                <a:gd name="connsiteY53" fmla="*/ 0 h 600088"/>
                <a:gd name="connsiteX54" fmla="*/ 347817 w 608698"/>
                <a:gd name="connsiteY54" fmla="*/ 75446 h 600088"/>
                <a:gd name="connsiteX55" fmla="*/ 224966 w 608698"/>
                <a:gd name="connsiteY55" fmla="*/ 185823 h 600088"/>
                <a:gd name="connsiteX56" fmla="*/ 225264 w 608698"/>
                <a:gd name="connsiteY56" fmla="*/ 192228 h 600088"/>
                <a:gd name="connsiteX57" fmla="*/ 176258 w 608698"/>
                <a:gd name="connsiteY57" fmla="*/ 196101 h 600088"/>
                <a:gd name="connsiteX58" fmla="*/ 0 w 608698"/>
                <a:gd name="connsiteY58" fmla="*/ 98013 h 600088"/>
                <a:gd name="connsiteX59" fmla="*/ 176258 w 608698"/>
                <a:gd name="connsiteY59" fmla="*/ 0 h 6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8698" h="600088">
                  <a:moveTo>
                    <a:pt x="261001" y="479068"/>
                  </a:moveTo>
                  <a:cubicBezTo>
                    <a:pt x="279575" y="522140"/>
                    <a:pt x="349249" y="554184"/>
                    <a:pt x="432425" y="554184"/>
                  </a:cubicBezTo>
                  <a:cubicBezTo>
                    <a:pt x="515600" y="554184"/>
                    <a:pt x="585199" y="522140"/>
                    <a:pt x="603774" y="479068"/>
                  </a:cubicBezTo>
                  <a:cubicBezTo>
                    <a:pt x="606981" y="486371"/>
                    <a:pt x="608697" y="494046"/>
                    <a:pt x="608697" y="502020"/>
                  </a:cubicBezTo>
                  <a:cubicBezTo>
                    <a:pt x="608697" y="556196"/>
                    <a:pt x="529774" y="600088"/>
                    <a:pt x="432425" y="600088"/>
                  </a:cubicBezTo>
                  <a:cubicBezTo>
                    <a:pt x="335076" y="600088"/>
                    <a:pt x="256152" y="556196"/>
                    <a:pt x="256152" y="502020"/>
                  </a:cubicBezTo>
                  <a:cubicBezTo>
                    <a:pt x="256152" y="494046"/>
                    <a:pt x="257868" y="486371"/>
                    <a:pt x="261001" y="479068"/>
                  </a:cubicBezTo>
                  <a:close/>
                  <a:moveTo>
                    <a:pt x="4924" y="382605"/>
                  </a:moveTo>
                  <a:cubicBezTo>
                    <a:pt x="23425" y="425750"/>
                    <a:pt x="93103" y="457793"/>
                    <a:pt x="176285" y="457793"/>
                  </a:cubicBezTo>
                  <a:cubicBezTo>
                    <a:pt x="197248" y="457793"/>
                    <a:pt x="217391" y="455781"/>
                    <a:pt x="236041" y="451980"/>
                  </a:cubicBezTo>
                  <a:lnTo>
                    <a:pt x="231640" y="462264"/>
                  </a:lnTo>
                  <a:cubicBezTo>
                    <a:pt x="227238" y="472398"/>
                    <a:pt x="225000" y="482905"/>
                    <a:pt x="225000" y="493412"/>
                  </a:cubicBezTo>
                  <a:cubicBezTo>
                    <a:pt x="225000" y="495573"/>
                    <a:pt x="225149" y="497734"/>
                    <a:pt x="225298" y="499820"/>
                  </a:cubicBezTo>
                  <a:cubicBezTo>
                    <a:pt x="209781" y="502354"/>
                    <a:pt x="193294" y="503695"/>
                    <a:pt x="176285" y="503695"/>
                  </a:cubicBezTo>
                  <a:cubicBezTo>
                    <a:pt x="78929" y="503695"/>
                    <a:pt x="0" y="459730"/>
                    <a:pt x="0" y="405556"/>
                  </a:cubicBezTo>
                  <a:cubicBezTo>
                    <a:pt x="0" y="397657"/>
                    <a:pt x="1716" y="389982"/>
                    <a:pt x="4924" y="382605"/>
                  </a:cubicBezTo>
                  <a:close/>
                  <a:moveTo>
                    <a:pt x="261001" y="375478"/>
                  </a:moveTo>
                  <a:cubicBezTo>
                    <a:pt x="279575" y="418598"/>
                    <a:pt x="349249" y="450622"/>
                    <a:pt x="432425" y="450622"/>
                  </a:cubicBezTo>
                  <a:cubicBezTo>
                    <a:pt x="515600" y="450622"/>
                    <a:pt x="585199" y="418598"/>
                    <a:pt x="603774" y="375478"/>
                  </a:cubicBezTo>
                  <a:cubicBezTo>
                    <a:pt x="606981" y="382851"/>
                    <a:pt x="608697" y="390522"/>
                    <a:pt x="608697" y="398416"/>
                  </a:cubicBezTo>
                  <a:cubicBezTo>
                    <a:pt x="608697" y="452558"/>
                    <a:pt x="529774" y="496498"/>
                    <a:pt x="432425" y="496498"/>
                  </a:cubicBezTo>
                  <a:cubicBezTo>
                    <a:pt x="335076" y="496498"/>
                    <a:pt x="256152" y="452558"/>
                    <a:pt x="256152" y="398416"/>
                  </a:cubicBezTo>
                  <a:cubicBezTo>
                    <a:pt x="256152" y="390522"/>
                    <a:pt x="257868" y="382851"/>
                    <a:pt x="261001" y="375478"/>
                  </a:cubicBezTo>
                  <a:close/>
                  <a:moveTo>
                    <a:pt x="4924" y="279086"/>
                  </a:moveTo>
                  <a:cubicBezTo>
                    <a:pt x="23425" y="322231"/>
                    <a:pt x="93103" y="354274"/>
                    <a:pt x="176285" y="354274"/>
                  </a:cubicBezTo>
                  <a:cubicBezTo>
                    <a:pt x="197248" y="354274"/>
                    <a:pt x="217391" y="352187"/>
                    <a:pt x="236041" y="348461"/>
                  </a:cubicBezTo>
                  <a:lnTo>
                    <a:pt x="231640" y="358745"/>
                  </a:lnTo>
                  <a:cubicBezTo>
                    <a:pt x="227238" y="368879"/>
                    <a:pt x="225000" y="379311"/>
                    <a:pt x="225000" y="389818"/>
                  </a:cubicBezTo>
                  <a:cubicBezTo>
                    <a:pt x="225000" y="392054"/>
                    <a:pt x="225149" y="394140"/>
                    <a:pt x="225298" y="396301"/>
                  </a:cubicBezTo>
                  <a:cubicBezTo>
                    <a:pt x="209781" y="398835"/>
                    <a:pt x="193294" y="400176"/>
                    <a:pt x="176285" y="400176"/>
                  </a:cubicBezTo>
                  <a:cubicBezTo>
                    <a:pt x="78929" y="400176"/>
                    <a:pt x="0" y="356211"/>
                    <a:pt x="0" y="302037"/>
                  </a:cubicBezTo>
                  <a:cubicBezTo>
                    <a:pt x="0" y="294138"/>
                    <a:pt x="1716" y="286463"/>
                    <a:pt x="4924" y="279086"/>
                  </a:cubicBezTo>
                  <a:close/>
                  <a:moveTo>
                    <a:pt x="261001" y="271959"/>
                  </a:moveTo>
                  <a:cubicBezTo>
                    <a:pt x="279575" y="315079"/>
                    <a:pt x="349249" y="347103"/>
                    <a:pt x="432425" y="347103"/>
                  </a:cubicBezTo>
                  <a:cubicBezTo>
                    <a:pt x="515600" y="347103"/>
                    <a:pt x="585199" y="315079"/>
                    <a:pt x="603774" y="271959"/>
                  </a:cubicBezTo>
                  <a:cubicBezTo>
                    <a:pt x="606981" y="279332"/>
                    <a:pt x="608697" y="287003"/>
                    <a:pt x="608697" y="294897"/>
                  </a:cubicBezTo>
                  <a:cubicBezTo>
                    <a:pt x="608697" y="349039"/>
                    <a:pt x="529774" y="392979"/>
                    <a:pt x="432425" y="392979"/>
                  </a:cubicBezTo>
                  <a:cubicBezTo>
                    <a:pt x="335076" y="392979"/>
                    <a:pt x="256152" y="349039"/>
                    <a:pt x="256152" y="294897"/>
                  </a:cubicBezTo>
                  <a:cubicBezTo>
                    <a:pt x="256152" y="287003"/>
                    <a:pt x="257868" y="279332"/>
                    <a:pt x="261001" y="271959"/>
                  </a:cubicBezTo>
                  <a:close/>
                  <a:moveTo>
                    <a:pt x="4924" y="175567"/>
                  </a:moveTo>
                  <a:cubicBezTo>
                    <a:pt x="23425" y="218689"/>
                    <a:pt x="93103" y="250713"/>
                    <a:pt x="176285" y="250713"/>
                  </a:cubicBezTo>
                  <a:cubicBezTo>
                    <a:pt x="197248" y="250713"/>
                    <a:pt x="217391" y="248628"/>
                    <a:pt x="236041" y="244904"/>
                  </a:cubicBezTo>
                  <a:lnTo>
                    <a:pt x="231640" y="255182"/>
                  </a:lnTo>
                  <a:cubicBezTo>
                    <a:pt x="227238" y="265311"/>
                    <a:pt x="225000" y="275737"/>
                    <a:pt x="225000" y="286238"/>
                  </a:cubicBezTo>
                  <a:cubicBezTo>
                    <a:pt x="225000" y="288398"/>
                    <a:pt x="225149" y="290558"/>
                    <a:pt x="225298" y="292718"/>
                  </a:cubicBezTo>
                  <a:cubicBezTo>
                    <a:pt x="209781" y="295175"/>
                    <a:pt x="193294" y="296516"/>
                    <a:pt x="176285" y="296516"/>
                  </a:cubicBezTo>
                  <a:cubicBezTo>
                    <a:pt x="78929" y="296516"/>
                    <a:pt x="0" y="252650"/>
                    <a:pt x="0" y="198506"/>
                  </a:cubicBezTo>
                  <a:cubicBezTo>
                    <a:pt x="0" y="190611"/>
                    <a:pt x="1716" y="182940"/>
                    <a:pt x="4924" y="175567"/>
                  </a:cubicBezTo>
                  <a:close/>
                  <a:moveTo>
                    <a:pt x="432425" y="96392"/>
                  </a:moveTo>
                  <a:cubicBezTo>
                    <a:pt x="529778" y="96392"/>
                    <a:pt x="608698" y="140291"/>
                    <a:pt x="608698" y="194443"/>
                  </a:cubicBezTo>
                  <a:cubicBezTo>
                    <a:pt x="608698" y="248595"/>
                    <a:pt x="529778" y="292494"/>
                    <a:pt x="432425" y="292494"/>
                  </a:cubicBezTo>
                  <a:cubicBezTo>
                    <a:pt x="335072" y="292494"/>
                    <a:pt x="256152" y="248595"/>
                    <a:pt x="256152" y="194443"/>
                  </a:cubicBezTo>
                  <a:cubicBezTo>
                    <a:pt x="256152" y="140291"/>
                    <a:pt x="335072" y="96392"/>
                    <a:pt x="432425" y="96392"/>
                  </a:cubicBezTo>
                  <a:close/>
                  <a:moveTo>
                    <a:pt x="176258" y="0"/>
                  </a:moveTo>
                  <a:cubicBezTo>
                    <a:pt x="259651" y="0"/>
                    <a:pt x="329542" y="32175"/>
                    <a:pt x="347817" y="75446"/>
                  </a:cubicBezTo>
                  <a:cubicBezTo>
                    <a:pt x="275166" y="92800"/>
                    <a:pt x="224966" y="135103"/>
                    <a:pt x="224966" y="185823"/>
                  </a:cubicBezTo>
                  <a:cubicBezTo>
                    <a:pt x="224966" y="187983"/>
                    <a:pt x="225115" y="190143"/>
                    <a:pt x="225264" y="192228"/>
                  </a:cubicBezTo>
                  <a:cubicBezTo>
                    <a:pt x="209749" y="194760"/>
                    <a:pt x="193265" y="196101"/>
                    <a:pt x="176258" y="196101"/>
                  </a:cubicBezTo>
                  <a:cubicBezTo>
                    <a:pt x="78917" y="196101"/>
                    <a:pt x="0" y="152159"/>
                    <a:pt x="0" y="98013"/>
                  </a:cubicBezTo>
                  <a:cubicBezTo>
                    <a:pt x="0" y="43868"/>
                    <a:pt x="78917" y="0"/>
                    <a:pt x="17625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8A5FF">
                    <a:tint val="66000"/>
                    <a:satMod val="160000"/>
                  </a:srgbClr>
                </a:gs>
                <a:gs pos="50000">
                  <a:srgbClr val="48A5FF">
                    <a:tint val="44500"/>
                    <a:satMod val="160000"/>
                  </a:srgbClr>
                </a:gs>
                <a:gs pos="100000">
                  <a:srgbClr val="48A5FF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D223897E-D5B6-DAEA-C84D-1B9D521F2D96}"/>
              </a:ext>
            </a:extLst>
          </p:cNvPr>
          <p:cNvSpPr/>
          <p:nvPr/>
        </p:nvSpPr>
        <p:spPr>
          <a:xfrm>
            <a:off x="1161205" y="2915384"/>
            <a:ext cx="1979456" cy="1979456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  <a:effectLst>
            <a:outerShdw blurRad="939800" dist="685800" dir="5400000" sx="97000" sy="97000" algn="t" rotWithShape="0">
              <a:schemeClr val="accent3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F4B9887-1D87-9485-76B7-FB8ECAE67581}"/>
              </a:ext>
            </a:extLst>
          </p:cNvPr>
          <p:cNvGrpSpPr/>
          <p:nvPr/>
        </p:nvGrpSpPr>
        <p:grpSpPr>
          <a:xfrm>
            <a:off x="1345107" y="3253668"/>
            <a:ext cx="1691805" cy="1274240"/>
            <a:chOff x="1217363" y="3426161"/>
            <a:chExt cx="1691805" cy="127424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FEE628D-952A-11C3-0178-CA87C205A032}"/>
                </a:ext>
              </a:extLst>
            </p:cNvPr>
            <p:cNvSpPr txBox="1"/>
            <p:nvPr/>
          </p:nvSpPr>
          <p:spPr>
            <a:xfrm>
              <a:off x="1217363" y="4177181"/>
              <a:ext cx="16918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48A5FF"/>
                  </a:solidFill>
                </a:rPr>
                <a:t>公司简介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640A99E-A872-25AC-7417-2550B8A5FFCB}"/>
                </a:ext>
              </a:extLst>
            </p:cNvPr>
            <p:cNvSpPr txBox="1"/>
            <p:nvPr/>
          </p:nvSpPr>
          <p:spPr>
            <a:xfrm>
              <a:off x="1217364" y="3426161"/>
              <a:ext cx="6828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48A5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01</a:t>
              </a:r>
              <a:endParaRPr lang="zh-CN" altLang="en-US" sz="3600" b="1" dirty="0">
                <a:solidFill>
                  <a:srgbClr val="48A5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wifi-cloud_72981">
              <a:extLst>
                <a:ext uri="{FF2B5EF4-FFF2-40B4-BE49-F238E27FC236}">
                  <a16:creationId xmlns:a16="http://schemas.microsoft.com/office/drawing/2014/main" id="{A8621398-28BE-908D-0C4B-8FF006F856FE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1974315" y="3482877"/>
              <a:ext cx="467685" cy="432000"/>
            </a:xfrm>
            <a:custGeom>
              <a:avLst/>
              <a:gdLst>
                <a:gd name="connsiteX0" fmla="*/ 283655 w 606580"/>
                <a:gd name="connsiteY0" fmla="*/ 180789 h 608133"/>
                <a:gd name="connsiteX1" fmla="*/ 463969 w 606580"/>
                <a:gd name="connsiteY1" fmla="*/ 329895 h 608133"/>
                <a:gd name="connsiteX2" fmla="*/ 467288 w 606580"/>
                <a:gd name="connsiteY2" fmla="*/ 329803 h 608133"/>
                <a:gd name="connsiteX3" fmla="*/ 606580 w 606580"/>
                <a:gd name="connsiteY3" fmla="*/ 468968 h 608133"/>
                <a:gd name="connsiteX4" fmla="*/ 467288 w 606580"/>
                <a:gd name="connsiteY4" fmla="*/ 608133 h 608133"/>
                <a:gd name="connsiteX5" fmla="*/ 92278 w 606580"/>
                <a:gd name="connsiteY5" fmla="*/ 608133 h 608133"/>
                <a:gd name="connsiteX6" fmla="*/ 0 w 606580"/>
                <a:gd name="connsiteY6" fmla="*/ 508177 h 608133"/>
                <a:gd name="connsiteX7" fmla="*/ 100113 w 606580"/>
                <a:gd name="connsiteY7" fmla="*/ 408221 h 608133"/>
                <a:gd name="connsiteX8" fmla="*/ 105829 w 606580"/>
                <a:gd name="connsiteY8" fmla="*/ 408774 h 608133"/>
                <a:gd name="connsiteX9" fmla="*/ 100113 w 606580"/>
                <a:gd name="connsiteY9" fmla="*/ 364042 h 608133"/>
                <a:gd name="connsiteX10" fmla="*/ 283655 w 606580"/>
                <a:gd name="connsiteY10" fmla="*/ 180789 h 608133"/>
                <a:gd name="connsiteX11" fmla="*/ 399230 w 606580"/>
                <a:gd name="connsiteY11" fmla="*/ 97945 h 608133"/>
                <a:gd name="connsiteX12" fmla="*/ 506377 w 606580"/>
                <a:gd name="connsiteY12" fmla="*/ 204910 h 608133"/>
                <a:gd name="connsiteX13" fmla="*/ 476133 w 606580"/>
                <a:gd name="connsiteY13" fmla="*/ 235195 h 608133"/>
                <a:gd name="connsiteX14" fmla="*/ 445888 w 606580"/>
                <a:gd name="connsiteY14" fmla="*/ 204910 h 608133"/>
                <a:gd name="connsiteX15" fmla="*/ 399230 w 606580"/>
                <a:gd name="connsiteY15" fmla="*/ 158424 h 608133"/>
                <a:gd name="connsiteX16" fmla="*/ 368986 w 606580"/>
                <a:gd name="connsiteY16" fmla="*/ 128230 h 608133"/>
                <a:gd name="connsiteX17" fmla="*/ 399230 w 606580"/>
                <a:gd name="connsiteY17" fmla="*/ 97945 h 608133"/>
                <a:gd name="connsiteX18" fmla="*/ 403459 w 606580"/>
                <a:gd name="connsiteY18" fmla="*/ 0 h 608133"/>
                <a:gd name="connsiteX19" fmla="*/ 403552 w 606580"/>
                <a:gd name="connsiteY19" fmla="*/ 0 h 608133"/>
                <a:gd name="connsiteX20" fmla="*/ 604533 w 606580"/>
                <a:gd name="connsiteY20" fmla="*/ 200633 h 608133"/>
                <a:gd name="connsiteX21" fmla="*/ 574294 w 606580"/>
                <a:gd name="connsiteY21" fmla="*/ 230820 h 608133"/>
                <a:gd name="connsiteX22" fmla="*/ 574201 w 606580"/>
                <a:gd name="connsiteY22" fmla="*/ 230820 h 608133"/>
                <a:gd name="connsiteX23" fmla="*/ 543962 w 606580"/>
                <a:gd name="connsiteY23" fmla="*/ 200633 h 608133"/>
                <a:gd name="connsiteX24" fmla="*/ 403552 w 606580"/>
                <a:gd name="connsiteY24" fmla="*/ 60466 h 608133"/>
                <a:gd name="connsiteX25" fmla="*/ 403459 w 606580"/>
                <a:gd name="connsiteY25" fmla="*/ 60466 h 608133"/>
                <a:gd name="connsiteX26" fmla="*/ 373220 w 606580"/>
                <a:gd name="connsiteY26" fmla="*/ 30187 h 608133"/>
                <a:gd name="connsiteX27" fmla="*/ 403459 w 606580"/>
                <a:gd name="connsiteY27" fmla="*/ 0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8133">
                  <a:moveTo>
                    <a:pt x="283655" y="180789"/>
                  </a:moveTo>
                  <a:cubicBezTo>
                    <a:pt x="373351" y="180789"/>
                    <a:pt x="447929" y="245034"/>
                    <a:pt x="463969" y="329895"/>
                  </a:cubicBezTo>
                  <a:cubicBezTo>
                    <a:pt x="465075" y="329895"/>
                    <a:pt x="466089" y="329803"/>
                    <a:pt x="467288" y="329803"/>
                  </a:cubicBezTo>
                  <a:cubicBezTo>
                    <a:pt x="544263" y="329803"/>
                    <a:pt x="606580" y="392022"/>
                    <a:pt x="606580" y="468968"/>
                  </a:cubicBezTo>
                  <a:cubicBezTo>
                    <a:pt x="606580" y="545730"/>
                    <a:pt x="544263" y="608133"/>
                    <a:pt x="467288" y="608133"/>
                  </a:cubicBezTo>
                  <a:lnTo>
                    <a:pt x="92278" y="608133"/>
                  </a:lnTo>
                  <a:cubicBezTo>
                    <a:pt x="40101" y="604636"/>
                    <a:pt x="0" y="561101"/>
                    <a:pt x="0" y="508177"/>
                  </a:cubicBezTo>
                  <a:cubicBezTo>
                    <a:pt x="0" y="452953"/>
                    <a:pt x="44802" y="408221"/>
                    <a:pt x="100113" y="408221"/>
                  </a:cubicBezTo>
                  <a:cubicBezTo>
                    <a:pt x="102049" y="408221"/>
                    <a:pt x="103893" y="408589"/>
                    <a:pt x="105829" y="408774"/>
                  </a:cubicBezTo>
                  <a:cubicBezTo>
                    <a:pt x="102234" y="394415"/>
                    <a:pt x="100113" y="379505"/>
                    <a:pt x="100113" y="364042"/>
                  </a:cubicBezTo>
                  <a:cubicBezTo>
                    <a:pt x="100113" y="262797"/>
                    <a:pt x="182251" y="180789"/>
                    <a:pt x="283655" y="180789"/>
                  </a:cubicBezTo>
                  <a:close/>
                  <a:moveTo>
                    <a:pt x="399230" y="97945"/>
                  </a:moveTo>
                  <a:cubicBezTo>
                    <a:pt x="458336" y="97945"/>
                    <a:pt x="506377" y="145997"/>
                    <a:pt x="506377" y="204910"/>
                  </a:cubicBezTo>
                  <a:cubicBezTo>
                    <a:pt x="506377" y="221664"/>
                    <a:pt x="492822" y="235195"/>
                    <a:pt x="476133" y="235195"/>
                  </a:cubicBezTo>
                  <a:cubicBezTo>
                    <a:pt x="459443" y="235195"/>
                    <a:pt x="445888" y="221664"/>
                    <a:pt x="445888" y="204910"/>
                  </a:cubicBezTo>
                  <a:cubicBezTo>
                    <a:pt x="445888" y="179227"/>
                    <a:pt x="424957" y="158424"/>
                    <a:pt x="399230" y="158424"/>
                  </a:cubicBezTo>
                  <a:cubicBezTo>
                    <a:pt x="382541" y="158424"/>
                    <a:pt x="368986" y="144892"/>
                    <a:pt x="368986" y="128230"/>
                  </a:cubicBezTo>
                  <a:cubicBezTo>
                    <a:pt x="368986" y="111477"/>
                    <a:pt x="382541" y="97945"/>
                    <a:pt x="399230" y="97945"/>
                  </a:cubicBezTo>
                  <a:close/>
                  <a:moveTo>
                    <a:pt x="403459" y="0"/>
                  </a:moveTo>
                  <a:lnTo>
                    <a:pt x="403552" y="0"/>
                  </a:lnTo>
                  <a:cubicBezTo>
                    <a:pt x="514276" y="0"/>
                    <a:pt x="604441" y="90009"/>
                    <a:pt x="604533" y="200633"/>
                  </a:cubicBezTo>
                  <a:cubicBezTo>
                    <a:pt x="604533" y="217291"/>
                    <a:pt x="590981" y="230820"/>
                    <a:pt x="574294" y="230820"/>
                  </a:cubicBezTo>
                  <a:lnTo>
                    <a:pt x="574201" y="230820"/>
                  </a:lnTo>
                  <a:cubicBezTo>
                    <a:pt x="557514" y="230820"/>
                    <a:pt x="543962" y="217291"/>
                    <a:pt x="543962" y="200633"/>
                  </a:cubicBezTo>
                  <a:cubicBezTo>
                    <a:pt x="543962" y="123325"/>
                    <a:pt x="480902" y="60466"/>
                    <a:pt x="403552" y="60466"/>
                  </a:cubicBezTo>
                  <a:lnTo>
                    <a:pt x="403459" y="60466"/>
                  </a:lnTo>
                  <a:cubicBezTo>
                    <a:pt x="386772" y="60466"/>
                    <a:pt x="373220" y="46937"/>
                    <a:pt x="373220" y="30187"/>
                  </a:cubicBezTo>
                  <a:cubicBezTo>
                    <a:pt x="373220" y="13529"/>
                    <a:pt x="386772" y="0"/>
                    <a:pt x="40345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8A5FF">
                    <a:tint val="66000"/>
                    <a:satMod val="160000"/>
                  </a:srgbClr>
                </a:gs>
                <a:gs pos="50000">
                  <a:srgbClr val="48A5FF">
                    <a:tint val="44500"/>
                    <a:satMod val="160000"/>
                  </a:srgbClr>
                </a:gs>
                <a:gs pos="100000">
                  <a:srgbClr val="48A5FF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7C30A31-55D8-D6EB-A757-B6D4BCBD81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2515" y="1262904"/>
            <a:ext cx="3549172" cy="730590"/>
          </a:xfrm>
          <a:prstGeom prst="rect">
            <a:avLst/>
          </a:prstGeom>
        </p:spPr>
      </p:pic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0C57C1F7-2031-CCF1-2BCE-B25F5DF7E8BD}"/>
              </a:ext>
            </a:extLst>
          </p:cNvPr>
          <p:cNvSpPr/>
          <p:nvPr/>
        </p:nvSpPr>
        <p:spPr>
          <a:xfrm>
            <a:off x="3822424" y="2915384"/>
            <a:ext cx="1979456" cy="1979456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  <a:effectLst>
            <a:outerShdw blurRad="939800" dist="685800" dir="5400000" sx="97000" sy="97000" algn="t" rotWithShape="0">
              <a:schemeClr val="accent3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26AC2DA-FF3E-379E-F37D-E4C33A8116F1}"/>
              </a:ext>
            </a:extLst>
          </p:cNvPr>
          <p:cNvGrpSpPr/>
          <p:nvPr/>
        </p:nvGrpSpPr>
        <p:grpSpPr>
          <a:xfrm>
            <a:off x="3897439" y="3253667"/>
            <a:ext cx="1709596" cy="1274241"/>
            <a:chOff x="3788545" y="3499637"/>
            <a:chExt cx="1709596" cy="127424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A49953C-0F98-CA7E-6B84-A2772144E1FA}"/>
                </a:ext>
              </a:extLst>
            </p:cNvPr>
            <p:cNvSpPr txBox="1"/>
            <p:nvPr/>
          </p:nvSpPr>
          <p:spPr>
            <a:xfrm>
              <a:off x="3806336" y="4250658"/>
              <a:ext cx="16918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48A5FF"/>
                  </a:solidFill>
                </a:rPr>
                <a:t>市场调研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91A44AD-36EA-EBB7-DE41-B7D5F050E049}"/>
                </a:ext>
              </a:extLst>
            </p:cNvPr>
            <p:cNvSpPr txBox="1"/>
            <p:nvPr/>
          </p:nvSpPr>
          <p:spPr>
            <a:xfrm>
              <a:off x="3788545" y="3499637"/>
              <a:ext cx="7708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48A5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02</a:t>
              </a:r>
              <a:endParaRPr lang="zh-CN" altLang="en-US" sz="3600" b="1" dirty="0">
                <a:solidFill>
                  <a:srgbClr val="48A5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placeholder_286118">
              <a:extLst>
                <a:ext uri="{FF2B5EF4-FFF2-40B4-BE49-F238E27FC236}">
                  <a16:creationId xmlns:a16="http://schemas.microsoft.com/office/drawing/2014/main" id="{2F906DD5-C1E5-F3D3-14AD-A218093846CB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4573156" y="3573827"/>
              <a:ext cx="372550" cy="432000"/>
            </a:xfrm>
            <a:custGeom>
              <a:avLst/>
              <a:gdLst>
                <a:gd name="T0" fmla="*/ 4448 w 5811"/>
                <a:gd name="T1" fmla="*/ 4374 h 6827"/>
                <a:gd name="T2" fmla="*/ 4640 w 5811"/>
                <a:gd name="T3" fmla="*/ 4074 h 6827"/>
                <a:gd name="T4" fmla="*/ 5160 w 5811"/>
                <a:gd name="T5" fmla="*/ 2255 h 6827"/>
                <a:gd name="T6" fmla="*/ 2905 w 5811"/>
                <a:gd name="T7" fmla="*/ 0 h 6827"/>
                <a:gd name="T8" fmla="*/ 650 w 5811"/>
                <a:gd name="T9" fmla="*/ 2255 h 6827"/>
                <a:gd name="T10" fmla="*/ 1363 w 5811"/>
                <a:gd name="T11" fmla="*/ 4373 h 6827"/>
                <a:gd name="T12" fmla="*/ 0 w 5811"/>
                <a:gd name="T13" fmla="*/ 5506 h 6827"/>
                <a:gd name="T14" fmla="*/ 939 w 5811"/>
                <a:gd name="T15" fmla="*/ 6498 h 6827"/>
                <a:gd name="T16" fmla="*/ 2905 w 5811"/>
                <a:gd name="T17" fmla="*/ 6827 h 6827"/>
                <a:gd name="T18" fmla="*/ 4871 w 5811"/>
                <a:gd name="T19" fmla="*/ 6498 h 6827"/>
                <a:gd name="T20" fmla="*/ 5811 w 5811"/>
                <a:gd name="T21" fmla="*/ 5506 h 6827"/>
                <a:gd name="T22" fmla="*/ 4448 w 5811"/>
                <a:gd name="T23" fmla="*/ 4374 h 6827"/>
                <a:gd name="T24" fmla="*/ 2905 w 5811"/>
                <a:gd name="T25" fmla="*/ 1551 h 6827"/>
                <a:gd name="T26" fmla="*/ 3610 w 5811"/>
                <a:gd name="T27" fmla="*/ 2255 h 6827"/>
                <a:gd name="T28" fmla="*/ 2905 w 5811"/>
                <a:gd name="T29" fmla="*/ 2960 h 6827"/>
                <a:gd name="T30" fmla="*/ 2201 w 5811"/>
                <a:gd name="T31" fmla="*/ 2255 h 6827"/>
                <a:gd name="T32" fmla="*/ 2905 w 5811"/>
                <a:gd name="T33" fmla="*/ 1551 h 6827"/>
                <a:gd name="T34" fmla="*/ 4675 w 5811"/>
                <a:gd name="T35" fmla="*/ 6008 h 6827"/>
                <a:gd name="T36" fmla="*/ 2905 w 5811"/>
                <a:gd name="T37" fmla="*/ 6298 h 6827"/>
                <a:gd name="T38" fmla="*/ 1136 w 5811"/>
                <a:gd name="T39" fmla="*/ 6008 h 6827"/>
                <a:gd name="T40" fmla="*/ 528 w 5811"/>
                <a:gd name="T41" fmla="*/ 5506 h 6827"/>
                <a:gd name="T42" fmla="*/ 1719 w 5811"/>
                <a:gd name="T43" fmla="*/ 4831 h 6827"/>
                <a:gd name="T44" fmla="*/ 2761 w 5811"/>
                <a:gd name="T45" fmla="*/ 5768 h 6827"/>
                <a:gd name="T46" fmla="*/ 2905 w 5811"/>
                <a:gd name="T47" fmla="*/ 5812 h 6827"/>
                <a:gd name="T48" fmla="*/ 3050 w 5811"/>
                <a:gd name="T49" fmla="*/ 5768 h 6827"/>
                <a:gd name="T50" fmla="*/ 3666 w 5811"/>
                <a:gd name="T51" fmla="*/ 5270 h 6827"/>
                <a:gd name="T52" fmla="*/ 4092 w 5811"/>
                <a:gd name="T53" fmla="*/ 4831 h 6827"/>
                <a:gd name="T54" fmla="*/ 5283 w 5811"/>
                <a:gd name="T55" fmla="*/ 5506 h 6827"/>
                <a:gd name="T56" fmla="*/ 4675 w 5811"/>
                <a:gd name="T57" fmla="*/ 600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11" h="6827">
                  <a:moveTo>
                    <a:pt x="4448" y="4374"/>
                  </a:moveTo>
                  <a:cubicBezTo>
                    <a:pt x="4517" y="4275"/>
                    <a:pt x="4581" y="4175"/>
                    <a:pt x="4640" y="4074"/>
                  </a:cubicBezTo>
                  <a:cubicBezTo>
                    <a:pt x="4985" y="3483"/>
                    <a:pt x="5160" y="2871"/>
                    <a:pt x="5160" y="2255"/>
                  </a:cubicBezTo>
                  <a:cubicBezTo>
                    <a:pt x="5160" y="1012"/>
                    <a:pt x="4149" y="0"/>
                    <a:pt x="2905" y="0"/>
                  </a:cubicBezTo>
                  <a:cubicBezTo>
                    <a:pt x="1662" y="0"/>
                    <a:pt x="650" y="1012"/>
                    <a:pt x="650" y="2255"/>
                  </a:cubicBezTo>
                  <a:cubicBezTo>
                    <a:pt x="650" y="2973"/>
                    <a:pt x="895" y="3696"/>
                    <a:pt x="1363" y="4373"/>
                  </a:cubicBezTo>
                  <a:cubicBezTo>
                    <a:pt x="501" y="4604"/>
                    <a:pt x="0" y="5014"/>
                    <a:pt x="0" y="5506"/>
                  </a:cubicBezTo>
                  <a:cubicBezTo>
                    <a:pt x="0" y="5903"/>
                    <a:pt x="333" y="6256"/>
                    <a:pt x="939" y="6498"/>
                  </a:cubicBezTo>
                  <a:cubicBezTo>
                    <a:pt x="1469" y="6710"/>
                    <a:pt x="2167" y="6827"/>
                    <a:pt x="2905" y="6827"/>
                  </a:cubicBezTo>
                  <a:cubicBezTo>
                    <a:pt x="3644" y="6827"/>
                    <a:pt x="4342" y="6710"/>
                    <a:pt x="4871" y="6498"/>
                  </a:cubicBezTo>
                  <a:cubicBezTo>
                    <a:pt x="5477" y="6256"/>
                    <a:pt x="5811" y="5903"/>
                    <a:pt x="5811" y="5506"/>
                  </a:cubicBezTo>
                  <a:cubicBezTo>
                    <a:pt x="5811" y="5014"/>
                    <a:pt x="5310" y="4604"/>
                    <a:pt x="4448" y="4374"/>
                  </a:cubicBezTo>
                  <a:close/>
                  <a:moveTo>
                    <a:pt x="2905" y="1551"/>
                  </a:moveTo>
                  <a:cubicBezTo>
                    <a:pt x="3294" y="1551"/>
                    <a:pt x="3610" y="1866"/>
                    <a:pt x="3610" y="2255"/>
                  </a:cubicBezTo>
                  <a:cubicBezTo>
                    <a:pt x="3610" y="2644"/>
                    <a:pt x="3294" y="2960"/>
                    <a:pt x="2905" y="2960"/>
                  </a:cubicBezTo>
                  <a:cubicBezTo>
                    <a:pt x="2516" y="2960"/>
                    <a:pt x="2201" y="2644"/>
                    <a:pt x="2201" y="2255"/>
                  </a:cubicBezTo>
                  <a:cubicBezTo>
                    <a:pt x="2201" y="1866"/>
                    <a:pt x="2516" y="1551"/>
                    <a:pt x="2905" y="1551"/>
                  </a:cubicBezTo>
                  <a:close/>
                  <a:moveTo>
                    <a:pt x="4675" y="6008"/>
                  </a:moveTo>
                  <a:cubicBezTo>
                    <a:pt x="4207" y="6195"/>
                    <a:pt x="3578" y="6298"/>
                    <a:pt x="2905" y="6298"/>
                  </a:cubicBezTo>
                  <a:cubicBezTo>
                    <a:pt x="2233" y="6298"/>
                    <a:pt x="1604" y="6195"/>
                    <a:pt x="1136" y="6008"/>
                  </a:cubicBezTo>
                  <a:cubicBezTo>
                    <a:pt x="766" y="5860"/>
                    <a:pt x="528" y="5663"/>
                    <a:pt x="528" y="5506"/>
                  </a:cubicBezTo>
                  <a:cubicBezTo>
                    <a:pt x="528" y="5295"/>
                    <a:pt x="944" y="4996"/>
                    <a:pt x="1719" y="4831"/>
                  </a:cubicBezTo>
                  <a:cubicBezTo>
                    <a:pt x="2232" y="5420"/>
                    <a:pt x="2739" y="5754"/>
                    <a:pt x="2761" y="5768"/>
                  </a:cubicBezTo>
                  <a:cubicBezTo>
                    <a:pt x="2805" y="5797"/>
                    <a:pt x="2855" y="5812"/>
                    <a:pt x="2905" y="5812"/>
                  </a:cubicBezTo>
                  <a:cubicBezTo>
                    <a:pt x="2956" y="5812"/>
                    <a:pt x="3006" y="5797"/>
                    <a:pt x="3050" y="5768"/>
                  </a:cubicBezTo>
                  <a:cubicBezTo>
                    <a:pt x="3061" y="5761"/>
                    <a:pt x="3327" y="5586"/>
                    <a:pt x="3666" y="5270"/>
                  </a:cubicBezTo>
                  <a:cubicBezTo>
                    <a:pt x="3819" y="5128"/>
                    <a:pt x="3961" y="4982"/>
                    <a:pt x="4092" y="4831"/>
                  </a:cubicBezTo>
                  <a:cubicBezTo>
                    <a:pt x="4866" y="4997"/>
                    <a:pt x="5283" y="5295"/>
                    <a:pt x="5283" y="5506"/>
                  </a:cubicBezTo>
                  <a:cubicBezTo>
                    <a:pt x="5283" y="5663"/>
                    <a:pt x="5044" y="5860"/>
                    <a:pt x="4675" y="600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8A5FF">
                    <a:tint val="66000"/>
                    <a:satMod val="160000"/>
                  </a:srgbClr>
                </a:gs>
                <a:gs pos="50000">
                  <a:srgbClr val="48A5FF">
                    <a:tint val="44500"/>
                    <a:satMod val="160000"/>
                  </a:srgbClr>
                </a:gs>
                <a:gs pos="100000">
                  <a:srgbClr val="48A5FF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E93DC16-3912-4798-9247-EF87E0709FA9}"/>
              </a:ext>
            </a:extLst>
          </p:cNvPr>
          <p:cNvSpPr txBox="1"/>
          <p:nvPr/>
        </p:nvSpPr>
        <p:spPr>
          <a:xfrm>
            <a:off x="3998723" y="1430222"/>
            <a:ext cx="42037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</a:rPr>
              <a:t>目    录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77382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8000">
              <a:srgbClr val="48A5FF"/>
            </a:gs>
            <a:gs pos="80000">
              <a:srgbClr val="0D8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1E9A0B7-31B2-2170-7EE4-6DA228A5396B}"/>
              </a:ext>
            </a:extLst>
          </p:cNvPr>
          <p:cNvSpPr/>
          <p:nvPr/>
        </p:nvSpPr>
        <p:spPr>
          <a:xfrm>
            <a:off x="0" y="2133601"/>
            <a:ext cx="6026549" cy="2527300"/>
          </a:xfrm>
          <a:custGeom>
            <a:avLst/>
            <a:gdLst>
              <a:gd name="connsiteX0" fmla="*/ 0 w 6026549"/>
              <a:gd name="connsiteY0" fmla="*/ 0 h 2527300"/>
              <a:gd name="connsiteX1" fmla="*/ 6026549 w 6026549"/>
              <a:gd name="connsiteY1" fmla="*/ 0 h 2527300"/>
              <a:gd name="connsiteX2" fmla="*/ 6026549 w 6026549"/>
              <a:gd name="connsiteY2" fmla="*/ 2527300 h 2527300"/>
              <a:gd name="connsiteX3" fmla="*/ 0 w 6026549"/>
              <a:gd name="connsiteY3" fmla="*/ 2527300 h 252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26549" h="2527300">
                <a:moveTo>
                  <a:pt x="0" y="0"/>
                </a:moveTo>
                <a:lnTo>
                  <a:pt x="6026549" y="0"/>
                </a:lnTo>
                <a:lnTo>
                  <a:pt x="6026549" y="2527300"/>
                </a:lnTo>
                <a:lnTo>
                  <a:pt x="0" y="2527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76CA8D9-DB8C-16A4-8691-A243C072C3D9}"/>
              </a:ext>
            </a:extLst>
          </p:cNvPr>
          <p:cNvGrpSpPr/>
          <p:nvPr/>
        </p:nvGrpSpPr>
        <p:grpSpPr>
          <a:xfrm>
            <a:off x="5651499" y="0"/>
            <a:ext cx="6908801" cy="6858000"/>
            <a:chOff x="4019550" y="0"/>
            <a:chExt cx="8172451" cy="685800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88D0BF3-6276-00E1-AD88-39015B14FFE8}"/>
                </a:ext>
              </a:extLst>
            </p:cNvPr>
            <p:cNvSpPr/>
            <p:nvPr/>
          </p:nvSpPr>
          <p:spPr>
            <a:xfrm>
              <a:off x="4019550" y="0"/>
              <a:ext cx="8058150" cy="6858000"/>
            </a:xfrm>
            <a:custGeom>
              <a:avLst/>
              <a:gdLst>
                <a:gd name="connsiteX0" fmla="*/ 1766395 w 8058150"/>
                <a:gd name="connsiteY0" fmla="*/ 0 h 6858000"/>
                <a:gd name="connsiteX1" fmla="*/ 8058150 w 8058150"/>
                <a:gd name="connsiteY1" fmla="*/ 0 h 6858000"/>
                <a:gd name="connsiteX2" fmla="*/ 8058150 w 8058150"/>
                <a:gd name="connsiteY2" fmla="*/ 6858000 h 6858000"/>
                <a:gd name="connsiteX3" fmla="*/ 1900088 w 8058150"/>
                <a:gd name="connsiteY3" fmla="*/ 6858000 h 6858000"/>
                <a:gd name="connsiteX4" fmla="*/ 1762229 w 8058150"/>
                <a:gd name="connsiteY4" fmla="*/ 6753724 h 6858000"/>
                <a:gd name="connsiteX5" fmla="*/ 0 w 8058150"/>
                <a:gd name="connsiteY5" fmla="*/ 3378437 h 6858000"/>
                <a:gd name="connsiteX6" fmla="*/ 1762229 w 8058150"/>
                <a:gd name="connsiteY6" fmla="*/ 315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58150" h="6858000">
                  <a:moveTo>
                    <a:pt x="1766395" y="0"/>
                  </a:moveTo>
                  <a:lnTo>
                    <a:pt x="8058150" y="0"/>
                  </a:lnTo>
                  <a:lnTo>
                    <a:pt x="8058150" y="6858000"/>
                  </a:lnTo>
                  <a:lnTo>
                    <a:pt x="1900088" y="6858000"/>
                  </a:lnTo>
                  <a:lnTo>
                    <a:pt x="1762229" y="6753724"/>
                  </a:lnTo>
                  <a:cubicBezTo>
                    <a:pt x="673434" y="5889913"/>
                    <a:pt x="0" y="4696569"/>
                    <a:pt x="0" y="3378437"/>
                  </a:cubicBezTo>
                  <a:cubicBezTo>
                    <a:pt x="0" y="2060306"/>
                    <a:pt x="673434" y="866962"/>
                    <a:pt x="1762229" y="31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18EFAAF-1DE7-CFFC-0D64-07191BB9D6A3}"/>
                </a:ext>
              </a:extLst>
            </p:cNvPr>
            <p:cNvSpPr/>
            <p:nvPr/>
          </p:nvSpPr>
          <p:spPr>
            <a:xfrm>
              <a:off x="4397376" y="0"/>
              <a:ext cx="7794625" cy="6858000"/>
            </a:xfrm>
            <a:custGeom>
              <a:avLst/>
              <a:gdLst>
                <a:gd name="connsiteX0" fmla="*/ 1659181 w 7794625"/>
                <a:gd name="connsiteY0" fmla="*/ 0 h 6858000"/>
                <a:gd name="connsiteX1" fmla="*/ 7794625 w 7794625"/>
                <a:gd name="connsiteY1" fmla="*/ 0 h 6858000"/>
                <a:gd name="connsiteX2" fmla="*/ 7794625 w 7794625"/>
                <a:gd name="connsiteY2" fmla="*/ 6858000 h 6858000"/>
                <a:gd name="connsiteX3" fmla="*/ 2022293 w 7794625"/>
                <a:gd name="connsiteY3" fmla="*/ 6858000 h 6858000"/>
                <a:gd name="connsiteX4" fmla="*/ 1971183 w 7794625"/>
                <a:gd name="connsiteY4" fmla="*/ 6822877 h 6858000"/>
                <a:gd name="connsiteX5" fmla="*/ 0 w 7794625"/>
                <a:gd name="connsiteY5" fmla="*/ 3289537 h 6858000"/>
                <a:gd name="connsiteX6" fmla="*/ 1563011 w 7794625"/>
                <a:gd name="connsiteY6" fmla="*/ 8002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94625" h="6858000">
                  <a:moveTo>
                    <a:pt x="1659181" y="0"/>
                  </a:moveTo>
                  <a:lnTo>
                    <a:pt x="7794625" y="0"/>
                  </a:lnTo>
                  <a:lnTo>
                    <a:pt x="7794625" y="6858000"/>
                  </a:lnTo>
                  <a:lnTo>
                    <a:pt x="2022293" y="6858000"/>
                  </a:lnTo>
                  <a:lnTo>
                    <a:pt x="1971183" y="6822877"/>
                  </a:lnTo>
                  <a:cubicBezTo>
                    <a:pt x="760245" y="5949693"/>
                    <a:pt x="0" y="4690052"/>
                    <a:pt x="0" y="3289537"/>
                  </a:cubicBezTo>
                  <a:cubicBezTo>
                    <a:pt x="0" y="2053789"/>
                    <a:pt x="591886" y="927717"/>
                    <a:pt x="1563011" y="800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2F0FCCF-8CA6-6E1C-58AA-29B75E9B2F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3" y="779151"/>
              <a:ext cx="6095998" cy="6078849"/>
            </a:xfrm>
            <a:prstGeom prst="rect">
              <a:avLst/>
            </a:prstGeom>
          </p:spPr>
        </p:pic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1CFE98D6-1E59-774A-6DEB-D8C5166E6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957" y="2287199"/>
            <a:ext cx="1816100" cy="1325563"/>
          </a:xfrm>
        </p:spPr>
        <p:txBody>
          <a:bodyPr>
            <a:noAutofit/>
          </a:bodyPr>
          <a:lstStyle/>
          <a:p>
            <a:r>
              <a:rPr lang="en-US" altLang="zh-CN" sz="8800" dirty="0">
                <a:solidFill>
                  <a:srgbClr val="0D88FF"/>
                </a:solidFill>
              </a:rPr>
              <a:t>01</a:t>
            </a:r>
            <a:endParaRPr lang="zh-CN" altLang="en-US" sz="8800" dirty="0">
              <a:solidFill>
                <a:srgbClr val="0D88FF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820B3F-7897-19FF-7EFF-117388FF3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2313" y="3612762"/>
            <a:ext cx="3441700" cy="9191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6000" dirty="0">
                <a:solidFill>
                  <a:srgbClr val="0D88FF"/>
                </a:solidFill>
              </a:rPr>
              <a:t>公司简介</a:t>
            </a:r>
          </a:p>
        </p:txBody>
      </p:sp>
    </p:spTree>
    <p:extLst>
      <p:ext uri="{BB962C8B-B14F-4D97-AF65-F5344CB8AC3E}">
        <p14:creationId xmlns:p14="http://schemas.microsoft.com/office/powerpoint/2010/main" val="3909535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48A5FF">
                <a:alpha val="22000"/>
              </a:srgbClr>
            </a:gs>
            <a:gs pos="80000">
              <a:srgbClr val="0D88FF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CC1C81DC-8AD7-C3DA-B520-D598BF1154C9}"/>
              </a:ext>
            </a:extLst>
          </p:cNvPr>
          <p:cNvSpPr/>
          <p:nvPr/>
        </p:nvSpPr>
        <p:spPr>
          <a:xfrm>
            <a:off x="603250" y="1270289"/>
            <a:ext cx="10985500" cy="5016500"/>
          </a:xfrm>
          <a:prstGeom prst="roundRect">
            <a:avLst>
              <a:gd name="adj" fmla="val 4382"/>
            </a:avLst>
          </a:prstGeom>
          <a:solidFill>
            <a:schemeClr val="bg1"/>
          </a:solidFill>
          <a:ln w="19050">
            <a:solidFill>
              <a:schemeClr val="bg1"/>
            </a:solidFill>
          </a:ln>
          <a:effectLst>
            <a:outerShdw blurRad="50800" dist="342900" dir="5400000" sx="94000" sy="94000" algn="t" rotWithShape="0">
              <a:schemeClr val="bg2">
                <a:alpha val="7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2972887-D8B9-6D60-88CE-824EDD275033}"/>
              </a:ext>
            </a:extLst>
          </p:cNvPr>
          <p:cNvSpPr txBox="1"/>
          <p:nvPr/>
        </p:nvSpPr>
        <p:spPr>
          <a:xfrm>
            <a:off x="1528134" y="767087"/>
            <a:ext cx="282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A88C8"/>
                </a:solidFill>
                <a:latin typeface="+mj-lt"/>
                <a:ea typeface="+mj-ea"/>
              </a:rPr>
              <a:t>公司简介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E6B8BFF-C7A4-71F9-45C0-5B610AF62F22}"/>
              </a:ext>
            </a:extLst>
          </p:cNvPr>
          <p:cNvSpPr txBox="1"/>
          <p:nvPr/>
        </p:nvSpPr>
        <p:spPr>
          <a:xfrm>
            <a:off x="1060450" y="1618250"/>
            <a:ext cx="46799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1"/>
                </a:solidFill>
              </a:rPr>
              <a:t>此处添加详细文本描述。建议与标题相关并特合整体语言风格。语言描述尽量简洁生动。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19666EB-6C08-E61E-D878-1F7D5599A0AE}"/>
              </a:ext>
            </a:extLst>
          </p:cNvPr>
          <p:cNvSpPr txBox="1"/>
          <p:nvPr/>
        </p:nvSpPr>
        <p:spPr>
          <a:xfrm>
            <a:off x="1060449" y="2646550"/>
            <a:ext cx="47847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2A88C8"/>
                </a:solidFill>
              </a:rPr>
              <a:t>此处添加详细文本描述。建议与标题相关并特合整体语言风格。语言描述尽量简洁生动。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38D8F49-CACD-5EED-7AA0-8A5BC1C5AB26}"/>
              </a:ext>
            </a:extLst>
          </p:cNvPr>
          <p:cNvSpPr txBox="1"/>
          <p:nvPr/>
        </p:nvSpPr>
        <p:spPr>
          <a:xfrm>
            <a:off x="6622260" y="2541580"/>
            <a:ext cx="238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此处添加公司照片</a:t>
            </a:r>
          </a:p>
        </p:txBody>
      </p:sp>
      <p:sp>
        <p:nvSpPr>
          <p:cNvPr id="24" name="wifi-cloud_72981">
            <a:extLst>
              <a:ext uri="{FF2B5EF4-FFF2-40B4-BE49-F238E27FC236}">
                <a16:creationId xmlns:a16="http://schemas.microsoft.com/office/drawing/2014/main" id="{5CC68243-FC2C-D85F-103C-C401ED2A8C38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1060449" y="731028"/>
            <a:ext cx="467685" cy="432000"/>
          </a:xfrm>
          <a:custGeom>
            <a:avLst/>
            <a:gdLst>
              <a:gd name="connsiteX0" fmla="*/ 283655 w 606580"/>
              <a:gd name="connsiteY0" fmla="*/ 180789 h 608133"/>
              <a:gd name="connsiteX1" fmla="*/ 463969 w 606580"/>
              <a:gd name="connsiteY1" fmla="*/ 329895 h 608133"/>
              <a:gd name="connsiteX2" fmla="*/ 467288 w 606580"/>
              <a:gd name="connsiteY2" fmla="*/ 329803 h 608133"/>
              <a:gd name="connsiteX3" fmla="*/ 606580 w 606580"/>
              <a:gd name="connsiteY3" fmla="*/ 468968 h 608133"/>
              <a:gd name="connsiteX4" fmla="*/ 467288 w 606580"/>
              <a:gd name="connsiteY4" fmla="*/ 608133 h 608133"/>
              <a:gd name="connsiteX5" fmla="*/ 92278 w 606580"/>
              <a:gd name="connsiteY5" fmla="*/ 608133 h 608133"/>
              <a:gd name="connsiteX6" fmla="*/ 0 w 606580"/>
              <a:gd name="connsiteY6" fmla="*/ 508177 h 608133"/>
              <a:gd name="connsiteX7" fmla="*/ 100113 w 606580"/>
              <a:gd name="connsiteY7" fmla="*/ 408221 h 608133"/>
              <a:gd name="connsiteX8" fmla="*/ 105829 w 606580"/>
              <a:gd name="connsiteY8" fmla="*/ 408774 h 608133"/>
              <a:gd name="connsiteX9" fmla="*/ 100113 w 606580"/>
              <a:gd name="connsiteY9" fmla="*/ 364042 h 608133"/>
              <a:gd name="connsiteX10" fmla="*/ 283655 w 606580"/>
              <a:gd name="connsiteY10" fmla="*/ 180789 h 608133"/>
              <a:gd name="connsiteX11" fmla="*/ 399230 w 606580"/>
              <a:gd name="connsiteY11" fmla="*/ 97945 h 608133"/>
              <a:gd name="connsiteX12" fmla="*/ 506377 w 606580"/>
              <a:gd name="connsiteY12" fmla="*/ 204910 h 608133"/>
              <a:gd name="connsiteX13" fmla="*/ 476133 w 606580"/>
              <a:gd name="connsiteY13" fmla="*/ 235195 h 608133"/>
              <a:gd name="connsiteX14" fmla="*/ 445888 w 606580"/>
              <a:gd name="connsiteY14" fmla="*/ 204910 h 608133"/>
              <a:gd name="connsiteX15" fmla="*/ 399230 w 606580"/>
              <a:gd name="connsiteY15" fmla="*/ 158424 h 608133"/>
              <a:gd name="connsiteX16" fmla="*/ 368986 w 606580"/>
              <a:gd name="connsiteY16" fmla="*/ 128230 h 608133"/>
              <a:gd name="connsiteX17" fmla="*/ 399230 w 606580"/>
              <a:gd name="connsiteY17" fmla="*/ 97945 h 608133"/>
              <a:gd name="connsiteX18" fmla="*/ 403459 w 606580"/>
              <a:gd name="connsiteY18" fmla="*/ 0 h 608133"/>
              <a:gd name="connsiteX19" fmla="*/ 403552 w 606580"/>
              <a:gd name="connsiteY19" fmla="*/ 0 h 608133"/>
              <a:gd name="connsiteX20" fmla="*/ 604533 w 606580"/>
              <a:gd name="connsiteY20" fmla="*/ 200633 h 608133"/>
              <a:gd name="connsiteX21" fmla="*/ 574294 w 606580"/>
              <a:gd name="connsiteY21" fmla="*/ 230820 h 608133"/>
              <a:gd name="connsiteX22" fmla="*/ 574201 w 606580"/>
              <a:gd name="connsiteY22" fmla="*/ 230820 h 608133"/>
              <a:gd name="connsiteX23" fmla="*/ 543962 w 606580"/>
              <a:gd name="connsiteY23" fmla="*/ 200633 h 608133"/>
              <a:gd name="connsiteX24" fmla="*/ 403552 w 606580"/>
              <a:gd name="connsiteY24" fmla="*/ 60466 h 608133"/>
              <a:gd name="connsiteX25" fmla="*/ 403459 w 606580"/>
              <a:gd name="connsiteY25" fmla="*/ 60466 h 608133"/>
              <a:gd name="connsiteX26" fmla="*/ 373220 w 606580"/>
              <a:gd name="connsiteY26" fmla="*/ 30187 h 608133"/>
              <a:gd name="connsiteX27" fmla="*/ 403459 w 606580"/>
              <a:gd name="connsiteY27" fmla="*/ 0 h 60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6580" h="608133">
                <a:moveTo>
                  <a:pt x="283655" y="180789"/>
                </a:moveTo>
                <a:cubicBezTo>
                  <a:pt x="373351" y="180789"/>
                  <a:pt x="447929" y="245034"/>
                  <a:pt x="463969" y="329895"/>
                </a:cubicBezTo>
                <a:cubicBezTo>
                  <a:pt x="465075" y="329895"/>
                  <a:pt x="466089" y="329803"/>
                  <a:pt x="467288" y="329803"/>
                </a:cubicBezTo>
                <a:cubicBezTo>
                  <a:pt x="544263" y="329803"/>
                  <a:pt x="606580" y="392022"/>
                  <a:pt x="606580" y="468968"/>
                </a:cubicBezTo>
                <a:cubicBezTo>
                  <a:pt x="606580" y="545730"/>
                  <a:pt x="544263" y="608133"/>
                  <a:pt x="467288" y="608133"/>
                </a:cubicBezTo>
                <a:lnTo>
                  <a:pt x="92278" y="608133"/>
                </a:lnTo>
                <a:cubicBezTo>
                  <a:pt x="40101" y="604636"/>
                  <a:pt x="0" y="561101"/>
                  <a:pt x="0" y="508177"/>
                </a:cubicBezTo>
                <a:cubicBezTo>
                  <a:pt x="0" y="452953"/>
                  <a:pt x="44802" y="408221"/>
                  <a:pt x="100113" y="408221"/>
                </a:cubicBezTo>
                <a:cubicBezTo>
                  <a:pt x="102049" y="408221"/>
                  <a:pt x="103893" y="408589"/>
                  <a:pt x="105829" y="408774"/>
                </a:cubicBezTo>
                <a:cubicBezTo>
                  <a:pt x="102234" y="394415"/>
                  <a:pt x="100113" y="379505"/>
                  <a:pt x="100113" y="364042"/>
                </a:cubicBezTo>
                <a:cubicBezTo>
                  <a:pt x="100113" y="262797"/>
                  <a:pt x="182251" y="180789"/>
                  <a:pt x="283655" y="180789"/>
                </a:cubicBezTo>
                <a:close/>
                <a:moveTo>
                  <a:pt x="399230" y="97945"/>
                </a:moveTo>
                <a:cubicBezTo>
                  <a:pt x="458336" y="97945"/>
                  <a:pt x="506377" y="145997"/>
                  <a:pt x="506377" y="204910"/>
                </a:cubicBezTo>
                <a:cubicBezTo>
                  <a:pt x="506377" y="221664"/>
                  <a:pt x="492822" y="235195"/>
                  <a:pt x="476133" y="235195"/>
                </a:cubicBezTo>
                <a:cubicBezTo>
                  <a:pt x="459443" y="235195"/>
                  <a:pt x="445888" y="221664"/>
                  <a:pt x="445888" y="204910"/>
                </a:cubicBezTo>
                <a:cubicBezTo>
                  <a:pt x="445888" y="179227"/>
                  <a:pt x="424957" y="158424"/>
                  <a:pt x="399230" y="158424"/>
                </a:cubicBezTo>
                <a:cubicBezTo>
                  <a:pt x="382541" y="158424"/>
                  <a:pt x="368986" y="144892"/>
                  <a:pt x="368986" y="128230"/>
                </a:cubicBezTo>
                <a:cubicBezTo>
                  <a:pt x="368986" y="111477"/>
                  <a:pt x="382541" y="97945"/>
                  <a:pt x="399230" y="97945"/>
                </a:cubicBezTo>
                <a:close/>
                <a:moveTo>
                  <a:pt x="403459" y="0"/>
                </a:moveTo>
                <a:lnTo>
                  <a:pt x="403552" y="0"/>
                </a:lnTo>
                <a:cubicBezTo>
                  <a:pt x="514276" y="0"/>
                  <a:pt x="604441" y="90009"/>
                  <a:pt x="604533" y="200633"/>
                </a:cubicBezTo>
                <a:cubicBezTo>
                  <a:pt x="604533" y="217291"/>
                  <a:pt x="590981" y="230820"/>
                  <a:pt x="574294" y="230820"/>
                </a:cubicBezTo>
                <a:lnTo>
                  <a:pt x="574201" y="230820"/>
                </a:lnTo>
                <a:cubicBezTo>
                  <a:pt x="557514" y="230820"/>
                  <a:pt x="543962" y="217291"/>
                  <a:pt x="543962" y="200633"/>
                </a:cubicBezTo>
                <a:cubicBezTo>
                  <a:pt x="543962" y="123325"/>
                  <a:pt x="480902" y="60466"/>
                  <a:pt x="403552" y="60466"/>
                </a:cubicBezTo>
                <a:lnTo>
                  <a:pt x="403459" y="60466"/>
                </a:lnTo>
                <a:cubicBezTo>
                  <a:pt x="386772" y="60466"/>
                  <a:pt x="373220" y="46937"/>
                  <a:pt x="373220" y="30187"/>
                </a:cubicBezTo>
                <a:cubicBezTo>
                  <a:pt x="373220" y="13529"/>
                  <a:pt x="386772" y="0"/>
                  <a:pt x="403459" y="0"/>
                </a:cubicBezTo>
                <a:close/>
              </a:path>
            </a:pathLst>
          </a:custGeom>
          <a:gradFill flip="none" rotWithShape="1">
            <a:gsLst>
              <a:gs pos="0">
                <a:srgbClr val="48A5FF">
                  <a:tint val="66000"/>
                  <a:satMod val="160000"/>
                </a:srgbClr>
              </a:gs>
              <a:gs pos="50000">
                <a:srgbClr val="48A5FF">
                  <a:tint val="44500"/>
                  <a:satMod val="160000"/>
                </a:srgbClr>
              </a:gs>
              <a:gs pos="100000">
                <a:srgbClr val="48A5FF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BF8CA35-DC33-AE2D-86F5-D9AAC2EA0312}"/>
              </a:ext>
            </a:extLst>
          </p:cNvPr>
          <p:cNvSpPr/>
          <p:nvPr/>
        </p:nvSpPr>
        <p:spPr>
          <a:xfrm>
            <a:off x="6651407" y="1525177"/>
            <a:ext cx="4704205" cy="2032806"/>
          </a:xfrm>
          <a:prstGeom prst="rect">
            <a:avLst/>
          </a:prstGeom>
          <a:solidFill>
            <a:srgbClr val="47A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5132638A-3702-DAB6-4C5A-D35D407CE7F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6690" y="1985532"/>
            <a:ext cx="4114798" cy="156257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9551EA6-22FE-03D8-3FD4-497B988AE872}"/>
              </a:ext>
            </a:extLst>
          </p:cNvPr>
          <p:cNvGrpSpPr/>
          <p:nvPr/>
        </p:nvGrpSpPr>
        <p:grpSpPr>
          <a:xfrm>
            <a:off x="1060449" y="3692099"/>
            <a:ext cx="2541786" cy="793942"/>
            <a:chOff x="1476591" y="1898406"/>
            <a:chExt cx="3751393" cy="1171770"/>
          </a:xfrm>
          <a:solidFill>
            <a:schemeClr val="accent2"/>
          </a:solidFill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2AC8413-D0E8-3911-4D65-B333BAD63CBA}"/>
                </a:ext>
              </a:extLst>
            </p:cNvPr>
            <p:cNvGrpSpPr/>
            <p:nvPr/>
          </p:nvGrpSpPr>
          <p:grpSpPr>
            <a:xfrm>
              <a:off x="4361421" y="1898406"/>
              <a:ext cx="866563" cy="1171770"/>
              <a:chOff x="4530386" y="3602602"/>
              <a:chExt cx="866563" cy="1171770"/>
            </a:xfrm>
            <a:grpFill/>
          </p:grpSpPr>
          <p:sp>
            <p:nvSpPr>
              <p:cNvPr id="33" name="ïsḻïďe">
                <a:extLst>
                  <a:ext uri="{FF2B5EF4-FFF2-40B4-BE49-F238E27FC236}">
                    <a16:creationId xmlns:a16="http://schemas.microsoft.com/office/drawing/2014/main" id="{82B67CDF-FF21-A0A6-246C-658687CB308B}"/>
                  </a:ext>
                </a:extLst>
              </p:cNvPr>
              <p:cNvSpPr/>
              <p:nvPr/>
            </p:nvSpPr>
            <p:spPr bwMode="auto">
              <a:xfrm>
                <a:off x="4820191" y="4598664"/>
                <a:ext cx="288664" cy="175708"/>
              </a:xfrm>
              <a:custGeom>
                <a:avLst/>
                <a:gdLst>
                  <a:gd name="T0" fmla="*/ 198 w 198"/>
                  <a:gd name="T1" fmla="*/ 66 h 121"/>
                  <a:gd name="T2" fmla="*/ 0 w 198"/>
                  <a:gd name="T3" fmla="*/ 38 h 121"/>
                  <a:gd name="T4" fmla="*/ 198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198" y="66"/>
                    </a:moveTo>
                    <a:cubicBezTo>
                      <a:pt x="156" y="121"/>
                      <a:pt x="20" y="115"/>
                      <a:pt x="0" y="38"/>
                    </a:cubicBezTo>
                    <a:cubicBezTo>
                      <a:pt x="71" y="0"/>
                      <a:pt x="149" y="42"/>
                      <a:pt x="198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4" name="ïŝļîḍé">
                <a:extLst>
                  <a:ext uri="{FF2B5EF4-FFF2-40B4-BE49-F238E27FC236}">
                    <a16:creationId xmlns:a16="http://schemas.microsoft.com/office/drawing/2014/main" id="{B89A5920-5134-DB7E-2231-A764EFE824BF}"/>
                  </a:ext>
                </a:extLst>
              </p:cNvPr>
              <p:cNvSpPr/>
              <p:nvPr/>
            </p:nvSpPr>
            <p:spPr bwMode="auto">
              <a:xfrm>
                <a:off x="4961671" y="4483426"/>
                <a:ext cx="288094" cy="180272"/>
              </a:xfrm>
              <a:custGeom>
                <a:avLst/>
                <a:gdLst>
                  <a:gd name="T0" fmla="*/ 198 w 198"/>
                  <a:gd name="T1" fmla="*/ 27 h 124"/>
                  <a:gd name="T2" fmla="*/ 0 w 198"/>
                  <a:gd name="T3" fmla="*/ 56 h 124"/>
                  <a:gd name="T4" fmla="*/ 198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198" y="27"/>
                    </a:moveTo>
                    <a:cubicBezTo>
                      <a:pt x="173" y="92"/>
                      <a:pt x="41" y="124"/>
                      <a:pt x="0" y="56"/>
                    </a:cubicBezTo>
                    <a:cubicBezTo>
                      <a:pt x="57" y="0"/>
                      <a:pt x="144" y="18"/>
                      <a:pt x="19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5" name="îṡlïḋé">
                <a:extLst>
                  <a:ext uri="{FF2B5EF4-FFF2-40B4-BE49-F238E27FC236}">
                    <a16:creationId xmlns:a16="http://schemas.microsoft.com/office/drawing/2014/main" id="{34B19221-0C87-DCE2-FC5D-0559AC91731E}"/>
                  </a:ext>
                </a:extLst>
              </p:cNvPr>
              <p:cNvSpPr/>
              <p:nvPr/>
            </p:nvSpPr>
            <p:spPr bwMode="auto">
              <a:xfrm>
                <a:off x="5064928" y="4300302"/>
                <a:ext cx="250442" cy="225341"/>
              </a:xfrm>
              <a:custGeom>
                <a:avLst/>
                <a:gdLst>
                  <a:gd name="T0" fmla="*/ 167 w 172"/>
                  <a:gd name="T1" fmla="*/ 0 h 155"/>
                  <a:gd name="T2" fmla="*/ 0 w 172"/>
                  <a:gd name="T3" fmla="*/ 111 h 155"/>
                  <a:gd name="T4" fmla="*/ 167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167" y="0"/>
                    </a:moveTo>
                    <a:cubicBezTo>
                      <a:pt x="172" y="70"/>
                      <a:pt x="66" y="155"/>
                      <a:pt x="0" y="111"/>
                    </a:cubicBezTo>
                    <a:cubicBezTo>
                      <a:pt x="28" y="36"/>
                      <a:pt x="114" y="16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6" name="iṥlidé">
                <a:extLst>
                  <a:ext uri="{FF2B5EF4-FFF2-40B4-BE49-F238E27FC236}">
                    <a16:creationId xmlns:a16="http://schemas.microsoft.com/office/drawing/2014/main" id="{BAA9E12A-FE98-2B7B-0B44-2E41FE67A155}"/>
                  </a:ext>
                </a:extLst>
              </p:cNvPr>
              <p:cNvSpPr/>
              <p:nvPr/>
            </p:nvSpPr>
            <p:spPr bwMode="auto">
              <a:xfrm>
                <a:off x="5177313" y="4080096"/>
                <a:ext cx="219636" cy="240173"/>
              </a:xfrm>
              <a:custGeom>
                <a:avLst/>
                <a:gdLst>
                  <a:gd name="T0" fmla="*/ 133 w 151"/>
                  <a:gd name="T1" fmla="*/ 0 h 165"/>
                  <a:gd name="T2" fmla="*/ 0 w 151"/>
                  <a:gd name="T3" fmla="*/ 137 h 165"/>
                  <a:gd name="T4" fmla="*/ 133 w 1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65">
                    <a:moveTo>
                      <a:pt x="133" y="0"/>
                    </a:moveTo>
                    <a:cubicBezTo>
                      <a:pt x="151" y="64"/>
                      <a:pt x="70" y="165"/>
                      <a:pt x="0" y="137"/>
                    </a:cubicBezTo>
                    <a:cubicBezTo>
                      <a:pt x="11" y="61"/>
                      <a:pt x="87" y="25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7" name="ïŝļîḋe">
                <a:extLst>
                  <a:ext uri="{FF2B5EF4-FFF2-40B4-BE49-F238E27FC236}">
                    <a16:creationId xmlns:a16="http://schemas.microsoft.com/office/drawing/2014/main" id="{93FAF898-488E-769A-7FB3-36904EE318DB}"/>
                  </a:ext>
                </a:extLst>
              </p:cNvPr>
              <p:cNvSpPr/>
              <p:nvPr/>
            </p:nvSpPr>
            <p:spPr bwMode="auto">
              <a:xfrm>
                <a:off x="5201844" y="3870729"/>
                <a:ext cx="191112" cy="248730"/>
              </a:xfrm>
              <a:custGeom>
                <a:avLst/>
                <a:gdLst>
                  <a:gd name="T0" fmla="*/ 95 w 131"/>
                  <a:gd name="T1" fmla="*/ 0 h 171"/>
                  <a:gd name="T2" fmla="*/ 11 w 131"/>
                  <a:gd name="T3" fmla="*/ 165 h 171"/>
                  <a:gd name="T4" fmla="*/ 9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95" y="0"/>
                    </a:moveTo>
                    <a:cubicBezTo>
                      <a:pt x="131" y="54"/>
                      <a:pt x="84" y="171"/>
                      <a:pt x="11" y="165"/>
                    </a:cubicBezTo>
                    <a:cubicBezTo>
                      <a:pt x="0" y="91"/>
                      <a:pt x="60" y="36"/>
                      <a:pt x="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8" name="iṩ1îde">
                <a:extLst>
                  <a:ext uri="{FF2B5EF4-FFF2-40B4-BE49-F238E27FC236}">
                    <a16:creationId xmlns:a16="http://schemas.microsoft.com/office/drawing/2014/main" id="{2ECBA0D2-B509-A872-B0A8-E9263CEDFBBB}"/>
                  </a:ext>
                </a:extLst>
              </p:cNvPr>
              <p:cNvSpPr/>
              <p:nvPr/>
            </p:nvSpPr>
            <p:spPr bwMode="auto">
              <a:xfrm>
                <a:off x="5168185" y="3673912"/>
                <a:ext cx="160306" cy="249301"/>
              </a:xfrm>
              <a:custGeom>
                <a:avLst/>
                <a:gdLst>
                  <a:gd name="T0" fmla="*/ 64 w 110"/>
                  <a:gd name="T1" fmla="*/ 0 h 171"/>
                  <a:gd name="T2" fmla="*/ 29 w 110"/>
                  <a:gd name="T3" fmla="*/ 171 h 171"/>
                  <a:gd name="T4" fmla="*/ 64 w 110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71">
                    <a:moveTo>
                      <a:pt x="64" y="0"/>
                    </a:moveTo>
                    <a:cubicBezTo>
                      <a:pt x="110" y="40"/>
                      <a:pt x="97" y="158"/>
                      <a:pt x="29" y="171"/>
                    </a:cubicBezTo>
                    <a:cubicBezTo>
                      <a:pt x="0" y="107"/>
                      <a:pt x="41" y="42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9" name="iṥ1idè">
                <a:extLst>
                  <a:ext uri="{FF2B5EF4-FFF2-40B4-BE49-F238E27FC236}">
                    <a16:creationId xmlns:a16="http://schemas.microsoft.com/office/drawing/2014/main" id="{E9C85B95-ED78-0230-1B80-A4B20D614008}"/>
                  </a:ext>
                </a:extLst>
              </p:cNvPr>
              <p:cNvSpPr/>
              <p:nvPr/>
            </p:nvSpPr>
            <p:spPr bwMode="auto">
              <a:xfrm>
                <a:off x="4920596" y="3786297"/>
                <a:ext cx="220206" cy="190541"/>
              </a:xfrm>
              <a:custGeom>
                <a:avLst/>
                <a:gdLst>
                  <a:gd name="T0" fmla="*/ 2 w 151"/>
                  <a:gd name="T1" fmla="*/ 0 h 131"/>
                  <a:gd name="T2" fmla="*/ 151 w 151"/>
                  <a:gd name="T3" fmla="*/ 90 h 131"/>
                  <a:gd name="T4" fmla="*/ 2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2" y="0"/>
                    </a:moveTo>
                    <a:cubicBezTo>
                      <a:pt x="0" y="60"/>
                      <a:pt x="96" y="131"/>
                      <a:pt x="151" y="90"/>
                    </a:cubicBezTo>
                    <a:cubicBezTo>
                      <a:pt x="124" y="26"/>
                      <a:pt x="48" y="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0" name="isļîḓê">
                <a:extLst>
                  <a:ext uri="{FF2B5EF4-FFF2-40B4-BE49-F238E27FC236}">
                    <a16:creationId xmlns:a16="http://schemas.microsoft.com/office/drawing/2014/main" id="{1B81D9EE-9930-7969-34E2-A9F4A273294E}"/>
                  </a:ext>
                </a:extLst>
              </p:cNvPr>
              <p:cNvSpPr/>
              <p:nvPr/>
            </p:nvSpPr>
            <p:spPr bwMode="auto">
              <a:xfrm>
                <a:off x="4928013" y="3920361"/>
                <a:ext cx="205374" cy="215072"/>
              </a:xfrm>
              <a:custGeom>
                <a:avLst/>
                <a:gdLst>
                  <a:gd name="T0" fmla="*/ 14 w 141"/>
                  <a:gd name="T1" fmla="*/ 0 h 148"/>
                  <a:gd name="T2" fmla="*/ 141 w 141"/>
                  <a:gd name="T3" fmla="*/ 119 h 148"/>
                  <a:gd name="T4" fmla="*/ 14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4" y="0"/>
                    </a:moveTo>
                    <a:cubicBezTo>
                      <a:pt x="0" y="59"/>
                      <a:pt x="78" y="148"/>
                      <a:pt x="141" y="119"/>
                    </a:cubicBezTo>
                    <a:cubicBezTo>
                      <a:pt x="128" y="50"/>
                      <a:pt x="57" y="2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1" name="îšļíḍé">
                <a:extLst>
                  <a:ext uri="{FF2B5EF4-FFF2-40B4-BE49-F238E27FC236}">
                    <a16:creationId xmlns:a16="http://schemas.microsoft.com/office/drawing/2014/main" id="{5307F997-6C2D-18FC-84EC-0BEBEE811E93}"/>
                  </a:ext>
                </a:extLst>
              </p:cNvPr>
              <p:cNvSpPr/>
              <p:nvPr/>
            </p:nvSpPr>
            <p:spPr bwMode="auto">
              <a:xfrm>
                <a:off x="4891502" y="4037880"/>
                <a:ext cx="188259" cy="228763"/>
              </a:xfrm>
              <a:custGeom>
                <a:avLst/>
                <a:gdLst>
                  <a:gd name="T0" fmla="*/ 23 w 129"/>
                  <a:gd name="T1" fmla="*/ 0 h 157"/>
                  <a:gd name="T2" fmla="*/ 129 w 129"/>
                  <a:gd name="T3" fmla="*/ 139 h 157"/>
                  <a:gd name="T4" fmla="*/ 23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23" y="0"/>
                    </a:moveTo>
                    <a:cubicBezTo>
                      <a:pt x="0" y="56"/>
                      <a:pt x="63" y="157"/>
                      <a:pt x="129" y="139"/>
                    </a:cubicBezTo>
                    <a:cubicBezTo>
                      <a:pt x="127" y="69"/>
                      <a:pt x="62" y="28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2" name="îṣ1ide">
                <a:extLst>
                  <a:ext uri="{FF2B5EF4-FFF2-40B4-BE49-F238E27FC236}">
                    <a16:creationId xmlns:a16="http://schemas.microsoft.com/office/drawing/2014/main" id="{C7C1542C-8D7F-10D8-2D12-BEAF0272A205}"/>
                  </a:ext>
                </a:extLst>
              </p:cNvPr>
              <p:cNvSpPr/>
              <p:nvPr/>
            </p:nvSpPr>
            <p:spPr bwMode="auto">
              <a:xfrm>
                <a:off x="4847574" y="4166238"/>
                <a:ext cx="179702" cy="234468"/>
              </a:xfrm>
              <a:custGeom>
                <a:avLst/>
                <a:gdLst>
                  <a:gd name="T0" fmla="*/ 34 w 123"/>
                  <a:gd name="T1" fmla="*/ 0 h 161"/>
                  <a:gd name="T2" fmla="*/ 111 w 123"/>
                  <a:gd name="T3" fmla="*/ 156 h 161"/>
                  <a:gd name="T4" fmla="*/ 34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34" y="0"/>
                    </a:moveTo>
                    <a:cubicBezTo>
                      <a:pt x="0" y="50"/>
                      <a:pt x="42" y="161"/>
                      <a:pt x="111" y="156"/>
                    </a:cubicBezTo>
                    <a:cubicBezTo>
                      <a:pt x="123" y="88"/>
                      <a:pt x="67" y="35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3" name="îsľíḋe">
                <a:extLst>
                  <a:ext uri="{FF2B5EF4-FFF2-40B4-BE49-F238E27FC236}">
                    <a16:creationId xmlns:a16="http://schemas.microsoft.com/office/drawing/2014/main" id="{6A9F882A-72CA-8C55-7E8D-66B94A84CE86}"/>
                  </a:ext>
                </a:extLst>
              </p:cNvPr>
              <p:cNvSpPr/>
              <p:nvPr/>
            </p:nvSpPr>
            <p:spPr bwMode="auto">
              <a:xfrm>
                <a:off x="4756297" y="4240401"/>
                <a:ext cx="184836" cy="270408"/>
              </a:xfrm>
              <a:custGeom>
                <a:avLst/>
                <a:gdLst>
                  <a:gd name="T0" fmla="*/ 46 w 127"/>
                  <a:gd name="T1" fmla="*/ 0 h 186"/>
                  <a:gd name="T2" fmla="*/ 101 w 127"/>
                  <a:gd name="T3" fmla="*/ 186 h 186"/>
                  <a:gd name="T4" fmla="*/ 46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46" y="0"/>
                    </a:moveTo>
                    <a:cubicBezTo>
                      <a:pt x="0" y="48"/>
                      <a:pt x="25" y="178"/>
                      <a:pt x="101" y="186"/>
                    </a:cubicBezTo>
                    <a:cubicBezTo>
                      <a:pt x="127" y="112"/>
                      <a:pt x="76" y="44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4" name="îSľíḑê">
                <a:extLst>
                  <a:ext uri="{FF2B5EF4-FFF2-40B4-BE49-F238E27FC236}">
                    <a16:creationId xmlns:a16="http://schemas.microsoft.com/office/drawing/2014/main" id="{EFC3619A-115E-0797-4FC9-58562ED8D652}"/>
                  </a:ext>
                </a:extLst>
              </p:cNvPr>
              <p:cNvSpPr/>
              <p:nvPr/>
            </p:nvSpPr>
            <p:spPr bwMode="auto">
              <a:xfrm>
                <a:off x="4657033" y="4311711"/>
                <a:ext cx="174568" cy="276684"/>
              </a:xfrm>
              <a:custGeom>
                <a:avLst/>
                <a:gdLst>
                  <a:gd name="T0" fmla="*/ 51 w 120"/>
                  <a:gd name="T1" fmla="*/ 0 h 190"/>
                  <a:gd name="T2" fmla="*/ 86 w 120"/>
                  <a:gd name="T3" fmla="*/ 190 h 190"/>
                  <a:gd name="T4" fmla="*/ 51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51" y="0"/>
                    </a:moveTo>
                    <a:cubicBezTo>
                      <a:pt x="0" y="43"/>
                      <a:pt x="11" y="174"/>
                      <a:pt x="86" y="190"/>
                    </a:cubicBezTo>
                    <a:cubicBezTo>
                      <a:pt x="120" y="120"/>
                      <a:pt x="76" y="47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5" name="îsľïde">
                <a:extLst>
                  <a:ext uri="{FF2B5EF4-FFF2-40B4-BE49-F238E27FC236}">
                    <a16:creationId xmlns:a16="http://schemas.microsoft.com/office/drawing/2014/main" id="{F4AF4D57-FCFF-D467-91BC-80D8314CE4B9}"/>
                  </a:ext>
                </a:extLst>
              </p:cNvPr>
              <p:cNvSpPr/>
              <p:nvPr/>
            </p:nvSpPr>
            <p:spPr bwMode="auto">
              <a:xfrm>
                <a:off x="5005028" y="3602602"/>
                <a:ext cx="207085" cy="228763"/>
              </a:xfrm>
              <a:custGeom>
                <a:avLst/>
                <a:gdLst>
                  <a:gd name="T0" fmla="*/ 0 w 142"/>
                  <a:gd name="T1" fmla="*/ 5 h 157"/>
                  <a:gd name="T2" fmla="*/ 102 w 142"/>
                  <a:gd name="T3" fmla="*/ 157 h 157"/>
                  <a:gd name="T4" fmla="*/ 0 w 142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57">
                    <a:moveTo>
                      <a:pt x="0" y="5"/>
                    </a:moveTo>
                    <a:cubicBezTo>
                      <a:pt x="63" y="0"/>
                      <a:pt x="142" y="97"/>
                      <a:pt x="102" y="157"/>
                    </a:cubicBezTo>
                    <a:cubicBezTo>
                      <a:pt x="33" y="132"/>
                      <a:pt x="14" y="5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6" name="i$1îdè">
                <a:extLst>
                  <a:ext uri="{FF2B5EF4-FFF2-40B4-BE49-F238E27FC236}">
                    <a16:creationId xmlns:a16="http://schemas.microsoft.com/office/drawing/2014/main" id="{A6366B67-06CC-8CF3-545C-4FE218BBF5D2}"/>
                  </a:ext>
                </a:extLst>
              </p:cNvPr>
              <p:cNvSpPr/>
              <p:nvPr/>
            </p:nvSpPr>
            <p:spPr bwMode="auto">
              <a:xfrm>
                <a:off x="4530386" y="3926065"/>
                <a:ext cx="699411" cy="775856"/>
              </a:xfrm>
              <a:custGeom>
                <a:avLst/>
                <a:gdLst>
                  <a:gd name="T0" fmla="*/ 3 w 480"/>
                  <a:gd name="T1" fmla="*/ 533 h 533"/>
                  <a:gd name="T2" fmla="*/ 450 w 480"/>
                  <a:gd name="T3" fmla="*/ 0 h 533"/>
                  <a:gd name="T4" fmla="*/ 435 w 480"/>
                  <a:gd name="T5" fmla="*/ 2 h 533"/>
                  <a:gd name="T6" fmla="*/ 0 w 480"/>
                  <a:gd name="T7" fmla="*/ 509 h 533"/>
                  <a:gd name="T8" fmla="*/ 3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3" y="533"/>
                    </a:moveTo>
                    <a:cubicBezTo>
                      <a:pt x="333" y="491"/>
                      <a:pt x="480" y="237"/>
                      <a:pt x="450" y="0"/>
                    </a:cubicBezTo>
                    <a:cubicBezTo>
                      <a:pt x="435" y="2"/>
                      <a:pt x="435" y="2"/>
                      <a:pt x="435" y="2"/>
                    </a:cubicBezTo>
                    <a:cubicBezTo>
                      <a:pt x="465" y="233"/>
                      <a:pt x="318" y="469"/>
                      <a:pt x="0" y="509"/>
                    </a:cubicBezTo>
                    <a:lnTo>
                      <a:pt x="3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9CE14A3-3909-84E8-2A82-459355B833F7}"/>
                </a:ext>
              </a:extLst>
            </p:cNvPr>
            <p:cNvGrpSpPr/>
            <p:nvPr/>
          </p:nvGrpSpPr>
          <p:grpSpPr>
            <a:xfrm>
              <a:off x="1476591" y="1898406"/>
              <a:ext cx="868274" cy="1171770"/>
              <a:chOff x="3610769" y="3602602"/>
              <a:chExt cx="868274" cy="1171770"/>
            </a:xfrm>
            <a:grpFill/>
          </p:grpSpPr>
          <p:sp>
            <p:nvSpPr>
              <p:cNvPr id="7" name="îṧ1íďè">
                <a:extLst>
                  <a:ext uri="{FF2B5EF4-FFF2-40B4-BE49-F238E27FC236}">
                    <a16:creationId xmlns:a16="http://schemas.microsoft.com/office/drawing/2014/main" id="{FCF8BE97-2131-9C92-FF0B-BD5C349EC83A}"/>
                  </a:ext>
                </a:extLst>
              </p:cNvPr>
              <p:cNvSpPr/>
              <p:nvPr/>
            </p:nvSpPr>
            <p:spPr bwMode="auto">
              <a:xfrm>
                <a:off x="3900574" y="4598664"/>
                <a:ext cx="288664" cy="175708"/>
              </a:xfrm>
              <a:custGeom>
                <a:avLst/>
                <a:gdLst>
                  <a:gd name="T0" fmla="*/ 0 w 198"/>
                  <a:gd name="T1" fmla="*/ 66 h 121"/>
                  <a:gd name="T2" fmla="*/ 198 w 198"/>
                  <a:gd name="T3" fmla="*/ 38 h 121"/>
                  <a:gd name="T4" fmla="*/ 0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0" y="66"/>
                    </a:moveTo>
                    <a:cubicBezTo>
                      <a:pt x="42" y="121"/>
                      <a:pt x="178" y="115"/>
                      <a:pt x="198" y="38"/>
                    </a:cubicBezTo>
                    <a:cubicBezTo>
                      <a:pt x="127" y="0"/>
                      <a:pt x="49" y="42"/>
                      <a:pt x="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" name="işľïḑê">
                <a:extLst>
                  <a:ext uri="{FF2B5EF4-FFF2-40B4-BE49-F238E27FC236}">
                    <a16:creationId xmlns:a16="http://schemas.microsoft.com/office/drawing/2014/main" id="{13F3DE4A-E51D-38E6-D7F1-A5F273B9359C}"/>
                  </a:ext>
                </a:extLst>
              </p:cNvPr>
              <p:cNvSpPr/>
              <p:nvPr/>
            </p:nvSpPr>
            <p:spPr bwMode="auto">
              <a:xfrm>
                <a:off x="3759094" y="4483426"/>
                <a:ext cx="288664" cy="180272"/>
              </a:xfrm>
              <a:custGeom>
                <a:avLst/>
                <a:gdLst>
                  <a:gd name="T0" fmla="*/ 0 w 198"/>
                  <a:gd name="T1" fmla="*/ 27 h 124"/>
                  <a:gd name="T2" fmla="*/ 198 w 198"/>
                  <a:gd name="T3" fmla="*/ 56 h 124"/>
                  <a:gd name="T4" fmla="*/ 0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0" y="27"/>
                    </a:moveTo>
                    <a:cubicBezTo>
                      <a:pt x="25" y="92"/>
                      <a:pt x="157" y="124"/>
                      <a:pt x="198" y="56"/>
                    </a:cubicBezTo>
                    <a:cubicBezTo>
                      <a:pt x="140" y="0"/>
                      <a:pt x="54" y="18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" name="ïṧḷîdé">
                <a:extLst>
                  <a:ext uri="{FF2B5EF4-FFF2-40B4-BE49-F238E27FC236}">
                    <a16:creationId xmlns:a16="http://schemas.microsoft.com/office/drawing/2014/main" id="{AFD41E09-5473-DFA1-BCD8-894134A1115F}"/>
                  </a:ext>
                </a:extLst>
              </p:cNvPr>
              <p:cNvSpPr/>
              <p:nvPr/>
            </p:nvSpPr>
            <p:spPr bwMode="auto">
              <a:xfrm>
                <a:off x="3693489" y="4300302"/>
                <a:ext cx="251012" cy="225341"/>
              </a:xfrm>
              <a:custGeom>
                <a:avLst/>
                <a:gdLst>
                  <a:gd name="T0" fmla="*/ 5 w 172"/>
                  <a:gd name="T1" fmla="*/ 0 h 155"/>
                  <a:gd name="T2" fmla="*/ 172 w 172"/>
                  <a:gd name="T3" fmla="*/ 111 h 155"/>
                  <a:gd name="T4" fmla="*/ 5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5" y="0"/>
                    </a:moveTo>
                    <a:cubicBezTo>
                      <a:pt x="0" y="70"/>
                      <a:pt x="106" y="155"/>
                      <a:pt x="172" y="111"/>
                    </a:cubicBezTo>
                    <a:cubicBezTo>
                      <a:pt x="144" y="36"/>
                      <a:pt x="58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" name="îṡlïďe">
                <a:extLst>
                  <a:ext uri="{FF2B5EF4-FFF2-40B4-BE49-F238E27FC236}">
                    <a16:creationId xmlns:a16="http://schemas.microsoft.com/office/drawing/2014/main" id="{A129FCC6-9B2A-5457-01EC-8D5B8DEC346D}"/>
                  </a:ext>
                </a:extLst>
              </p:cNvPr>
              <p:cNvSpPr/>
              <p:nvPr/>
            </p:nvSpPr>
            <p:spPr bwMode="auto">
              <a:xfrm>
                <a:off x="3610769" y="4080096"/>
                <a:ext cx="221347" cy="240173"/>
              </a:xfrm>
              <a:custGeom>
                <a:avLst/>
                <a:gdLst>
                  <a:gd name="T0" fmla="*/ 19 w 152"/>
                  <a:gd name="T1" fmla="*/ 0 h 165"/>
                  <a:gd name="T2" fmla="*/ 152 w 152"/>
                  <a:gd name="T3" fmla="*/ 137 h 165"/>
                  <a:gd name="T4" fmla="*/ 19 w 152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165">
                    <a:moveTo>
                      <a:pt x="19" y="0"/>
                    </a:moveTo>
                    <a:cubicBezTo>
                      <a:pt x="0" y="64"/>
                      <a:pt x="81" y="165"/>
                      <a:pt x="152" y="137"/>
                    </a:cubicBezTo>
                    <a:cubicBezTo>
                      <a:pt x="141" y="61"/>
                      <a:pt x="65" y="2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" name="išļïdê">
                <a:extLst>
                  <a:ext uri="{FF2B5EF4-FFF2-40B4-BE49-F238E27FC236}">
                    <a16:creationId xmlns:a16="http://schemas.microsoft.com/office/drawing/2014/main" id="{6BB43696-91BF-666B-5AA4-BA259EE5C137}"/>
                  </a:ext>
                </a:extLst>
              </p:cNvPr>
              <p:cNvSpPr/>
              <p:nvPr/>
            </p:nvSpPr>
            <p:spPr bwMode="auto">
              <a:xfrm>
                <a:off x="3616474" y="3870729"/>
                <a:ext cx="191112" cy="248730"/>
              </a:xfrm>
              <a:custGeom>
                <a:avLst/>
                <a:gdLst>
                  <a:gd name="T0" fmla="*/ 35 w 131"/>
                  <a:gd name="T1" fmla="*/ 0 h 171"/>
                  <a:gd name="T2" fmla="*/ 120 w 131"/>
                  <a:gd name="T3" fmla="*/ 165 h 171"/>
                  <a:gd name="T4" fmla="*/ 3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35" y="0"/>
                    </a:moveTo>
                    <a:cubicBezTo>
                      <a:pt x="0" y="54"/>
                      <a:pt x="47" y="171"/>
                      <a:pt x="120" y="165"/>
                    </a:cubicBezTo>
                    <a:cubicBezTo>
                      <a:pt x="131" y="91"/>
                      <a:pt x="71" y="36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" name="iṧ1iḓé">
                <a:extLst>
                  <a:ext uri="{FF2B5EF4-FFF2-40B4-BE49-F238E27FC236}">
                    <a16:creationId xmlns:a16="http://schemas.microsoft.com/office/drawing/2014/main" id="{370BFDD5-280C-EC71-F08D-29358B5E6BDE}"/>
                  </a:ext>
                </a:extLst>
              </p:cNvPr>
              <p:cNvSpPr/>
              <p:nvPr/>
            </p:nvSpPr>
            <p:spPr bwMode="auto">
              <a:xfrm>
                <a:off x="3680368" y="3673912"/>
                <a:ext cx="159165" cy="249301"/>
              </a:xfrm>
              <a:custGeom>
                <a:avLst/>
                <a:gdLst>
                  <a:gd name="T0" fmla="*/ 46 w 109"/>
                  <a:gd name="T1" fmla="*/ 0 h 171"/>
                  <a:gd name="T2" fmla="*/ 81 w 109"/>
                  <a:gd name="T3" fmla="*/ 171 h 171"/>
                  <a:gd name="T4" fmla="*/ 46 w 109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171">
                    <a:moveTo>
                      <a:pt x="46" y="0"/>
                    </a:moveTo>
                    <a:cubicBezTo>
                      <a:pt x="0" y="40"/>
                      <a:pt x="13" y="158"/>
                      <a:pt x="81" y="171"/>
                    </a:cubicBezTo>
                    <a:cubicBezTo>
                      <a:pt x="109" y="107"/>
                      <a:pt x="69" y="42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5" name="ïS1ïḋé">
                <a:extLst>
                  <a:ext uri="{FF2B5EF4-FFF2-40B4-BE49-F238E27FC236}">
                    <a16:creationId xmlns:a16="http://schemas.microsoft.com/office/drawing/2014/main" id="{505A4424-66F9-F7EB-8E14-ED9881E0503F}"/>
                  </a:ext>
                </a:extLst>
              </p:cNvPr>
              <p:cNvSpPr/>
              <p:nvPr/>
            </p:nvSpPr>
            <p:spPr bwMode="auto">
              <a:xfrm>
                <a:off x="3868627" y="3786297"/>
                <a:ext cx="220206" cy="190541"/>
              </a:xfrm>
              <a:custGeom>
                <a:avLst/>
                <a:gdLst>
                  <a:gd name="T0" fmla="*/ 149 w 151"/>
                  <a:gd name="T1" fmla="*/ 0 h 131"/>
                  <a:gd name="T2" fmla="*/ 0 w 151"/>
                  <a:gd name="T3" fmla="*/ 90 h 131"/>
                  <a:gd name="T4" fmla="*/ 149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149" y="0"/>
                    </a:moveTo>
                    <a:cubicBezTo>
                      <a:pt x="151" y="60"/>
                      <a:pt x="55" y="131"/>
                      <a:pt x="0" y="90"/>
                    </a:cubicBezTo>
                    <a:cubicBezTo>
                      <a:pt x="27" y="26"/>
                      <a:pt x="103" y="11"/>
                      <a:pt x="1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6" name="íŝļíďè">
                <a:extLst>
                  <a:ext uri="{FF2B5EF4-FFF2-40B4-BE49-F238E27FC236}">
                    <a16:creationId xmlns:a16="http://schemas.microsoft.com/office/drawing/2014/main" id="{8D2A2005-9BAB-C3F1-0D58-388E7B621421}"/>
                  </a:ext>
                </a:extLst>
              </p:cNvPr>
              <p:cNvSpPr/>
              <p:nvPr/>
            </p:nvSpPr>
            <p:spPr bwMode="auto">
              <a:xfrm>
                <a:off x="3876043" y="3920361"/>
                <a:ext cx="205374" cy="215072"/>
              </a:xfrm>
              <a:custGeom>
                <a:avLst/>
                <a:gdLst>
                  <a:gd name="T0" fmla="*/ 127 w 141"/>
                  <a:gd name="T1" fmla="*/ 0 h 148"/>
                  <a:gd name="T2" fmla="*/ 0 w 141"/>
                  <a:gd name="T3" fmla="*/ 119 h 148"/>
                  <a:gd name="T4" fmla="*/ 127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27" y="0"/>
                    </a:moveTo>
                    <a:cubicBezTo>
                      <a:pt x="141" y="59"/>
                      <a:pt x="62" y="148"/>
                      <a:pt x="0" y="119"/>
                    </a:cubicBezTo>
                    <a:cubicBezTo>
                      <a:pt x="13" y="50"/>
                      <a:pt x="84" y="21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7" name="íṩ1íḋé">
                <a:extLst>
                  <a:ext uri="{FF2B5EF4-FFF2-40B4-BE49-F238E27FC236}">
                    <a16:creationId xmlns:a16="http://schemas.microsoft.com/office/drawing/2014/main" id="{36B98E18-3AD8-8E1A-B446-34F8D10F9767}"/>
                  </a:ext>
                </a:extLst>
              </p:cNvPr>
              <p:cNvSpPr/>
              <p:nvPr/>
            </p:nvSpPr>
            <p:spPr bwMode="auto">
              <a:xfrm>
                <a:off x="3929669" y="4037880"/>
                <a:ext cx="188259" cy="228763"/>
              </a:xfrm>
              <a:custGeom>
                <a:avLst/>
                <a:gdLst>
                  <a:gd name="T0" fmla="*/ 105 w 129"/>
                  <a:gd name="T1" fmla="*/ 0 h 157"/>
                  <a:gd name="T2" fmla="*/ 0 w 129"/>
                  <a:gd name="T3" fmla="*/ 139 h 157"/>
                  <a:gd name="T4" fmla="*/ 105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105" y="0"/>
                    </a:moveTo>
                    <a:cubicBezTo>
                      <a:pt x="129" y="56"/>
                      <a:pt x="66" y="157"/>
                      <a:pt x="0" y="139"/>
                    </a:cubicBezTo>
                    <a:cubicBezTo>
                      <a:pt x="1" y="69"/>
                      <a:pt x="66" y="28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8" name="iṧḻïḋe">
                <a:extLst>
                  <a:ext uri="{FF2B5EF4-FFF2-40B4-BE49-F238E27FC236}">
                    <a16:creationId xmlns:a16="http://schemas.microsoft.com/office/drawing/2014/main" id="{9B1B56A8-3901-A249-1CDB-D52F036275F3}"/>
                  </a:ext>
                </a:extLst>
              </p:cNvPr>
              <p:cNvSpPr/>
              <p:nvPr/>
            </p:nvSpPr>
            <p:spPr bwMode="auto">
              <a:xfrm>
                <a:off x="3982153" y="4166238"/>
                <a:ext cx="179131" cy="234468"/>
              </a:xfrm>
              <a:custGeom>
                <a:avLst/>
                <a:gdLst>
                  <a:gd name="T0" fmla="*/ 89 w 123"/>
                  <a:gd name="T1" fmla="*/ 0 h 161"/>
                  <a:gd name="T2" fmla="*/ 12 w 123"/>
                  <a:gd name="T3" fmla="*/ 156 h 161"/>
                  <a:gd name="T4" fmla="*/ 89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89" y="0"/>
                    </a:moveTo>
                    <a:cubicBezTo>
                      <a:pt x="123" y="50"/>
                      <a:pt x="81" y="161"/>
                      <a:pt x="12" y="156"/>
                    </a:cubicBezTo>
                    <a:cubicBezTo>
                      <a:pt x="0" y="88"/>
                      <a:pt x="56" y="35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9" name="ïSḻíḓé">
                <a:extLst>
                  <a:ext uri="{FF2B5EF4-FFF2-40B4-BE49-F238E27FC236}">
                    <a16:creationId xmlns:a16="http://schemas.microsoft.com/office/drawing/2014/main" id="{19180808-21D1-5928-2C79-ED1F325F32DF}"/>
                  </a:ext>
                </a:extLst>
              </p:cNvPr>
              <p:cNvSpPr/>
              <p:nvPr/>
            </p:nvSpPr>
            <p:spPr bwMode="auto">
              <a:xfrm>
                <a:off x="4068296" y="4240401"/>
                <a:ext cx="184836" cy="270408"/>
              </a:xfrm>
              <a:custGeom>
                <a:avLst/>
                <a:gdLst>
                  <a:gd name="T0" fmla="*/ 80 w 127"/>
                  <a:gd name="T1" fmla="*/ 0 h 186"/>
                  <a:gd name="T2" fmla="*/ 26 w 127"/>
                  <a:gd name="T3" fmla="*/ 186 h 186"/>
                  <a:gd name="T4" fmla="*/ 80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80" y="0"/>
                    </a:moveTo>
                    <a:cubicBezTo>
                      <a:pt x="127" y="48"/>
                      <a:pt x="102" y="178"/>
                      <a:pt x="26" y="186"/>
                    </a:cubicBezTo>
                    <a:cubicBezTo>
                      <a:pt x="0" y="112"/>
                      <a:pt x="51" y="4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0" name="ïṧḻíḓê">
                <a:extLst>
                  <a:ext uri="{FF2B5EF4-FFF2-40B4-BE49-F238E27FC236}">
                    <a16:creationId xmlns:a16="http://schemas.microsoft.com/office/drawing/2014/main" id="{1F206B6C-59CD-E2C1-5F71-FEEF73F7CC72}"/>
                  </a:ext>
                </a:extLst>
              </p:cNvPr>
              <p:cNvSpPr/>
              <p:nvPr/>
            </p:nvSpPr>
            <p:spPr bwMode="auto">
              <a:xfrm>
                <a:off x="4177258" y="4311711"/>
                <a:ext cx="175138" cy="276684"/>
              </a:xfrm>
              <a:custGeom>
                <a:avLst/>
                <a:gdLst>
                  <a:gd name="T0" fmla="*/ 68 w 120"/>
                  <a:gd name="T1" fmla="*/ 0 h 190"/>
                  <a:gd name="T2" fmla="*/ 34 w 120"/>
                  <a:gd name="T3" fmla="*/ 190 h 190"/>
                  <a:gd name="T4" fmla="*/ 68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68" y="0"/>
                    </a:moveTo>
                    <a:cubicBezTo>
                      <a:pt x="120" y="43"/>
                      <a:pt x="109" y="174"/>
                      <a:pt x="34" y="190"/>
                    </a:cubicBezTo>
                    <a:cubicBezTo>
                      <a:pt x="0" y="120"/>
                      <a:pt x="44" y="47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1" name="îṣ1îḍe">
                <a:extLst>
                  <a:ext uri="{FF2B5EF4-FFF2-40B4-BE49-F238E27FC236}">
                    <a16:creationId xmlns:a16="http://schemas.microsoft.com/office/drawing/2014/main" id="{09D153F9-CFA3-85BD-FDFB-180AA7A089E0}"/>
                  </a:ext>
                </a:extLst>
              </p:cNvPr>
              <p:cNvSpPr/>
              <p:nvPr/>
            </p:nvSpPr>
            <p:spPr bwMode="auto">
              <a:xfrm>
                <a:off x="3795605" y="3602602"/>
                <a:ext cx="208226" cy="228763"/>
              </a:xfrm>
              <a:custGeom>
                <a:avLst/>
                <a:gdLst>
                  <a:gd name="T0" fmla="*/ 143 w 143"/>
                  <a:gd name="T1" fmla="*/ 5 h 157"/>
                  <a:gd name="T2" fmla="*/ 41 w 143"/>
                  <a:gd name="T3" fmla="*/ 157 h 157"/>
                  <a:gd name="T4" fmla="*/ 143 w 143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157">
                    <a:moveTo>
                      <a:pt x="143" y="5"/>
                    </a:moveTo>
                    <a:cubicBezTo>
                      <a:pt x="80" y="0"/>
                      <a:pt x="0" y="97"/>
                      <a:pt x="41" y="157"/>
                    </a:cubicBezTo>
                    <a:cubicBezTo>
                      <a:pt x="110" y="132"/>
                      <a:pt x="128" y="53"/>
                      <a:pt x="14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2" name="îṧ1iḓé">
                <a:extLst>
                  <a:ext uri="{FF2B5EF4-FFF2-40B4-BE49-F238E27FC236}">
                    <a16:creationId xmlns:a16="http://schemas.microsoft.com/office/drawing/2014/main" id="{8BD4ADBC-1F80-77AB-E39D-B1DC9D4C0BBE}"/>
                  </a:ext>
                </a:extLst>
              </p:cNvPr>
              <p:cNvSpPr/>
              <p:nvPr/>
            </p:nvSpPr>
            <p:spPr bwMode="auto">
              <a:xfrm>
                <a:off x="3779632" y="3926065"/>
                <a:ext cx="699411" cy="775856"/>
              </a:xfrm>
              <a:custGeom>
                <a:avLst/>
                <a:gdLst>
                  <a:gd name="T0" fmla="*/ 477 w 480"/>
                  <a:gd name="T1" fmla="*/ 533 h 533"/>
                  <a:gd name="T2" fmla="*/ 30 w 480"/>
                  <a:gd name="T3" fmla="*/ 0 h 533"/>
                  <a:gd name="T4" fmla="*/ 44 w 480"/>
                  <a:gd name="T5" fmla="*/ 2 h 533"/>
                  <a:gd name="T6" fmla="*/ 480 w 480"/>
                  <a:gd name="T7" fmla="*/ 509 h 533"/>
                  <a:gd name="T8" fmla="*/ 477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477" y="533"/>
                    </a:moveTo>
                    <a:cubicBezTo>
                      <a:pt x="146" y="491"/>
                      <a:pt x="0" y="237"/>
                      <a:pt x="30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15" y="233"/>
                      <a:pt x="162" y="469"/>
                      <a:pt x="480" y="509"/>
                    </a:cubicBezTo>
                    <a:lnTo>
                      <a:pt x="477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66B877B-242B-996D-FB89-2DA385D92ECB}"/>
                </a:ext>
              </a:extLst>
            </p:cNvPr>
            <p:cNvSpPr txBox="1"/>
            <p:nvPr/>
          </p:nvSpPr>
          <p:spPr>
            <a:xfrm>
              <a:off x="2218429" y="2519693"/>
              <a:ext cx="2097577" cy="511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</a:pPr>
              <a:r>
                <a:rPr lang="zh-CN" altLang="en-US" dirty="0">
                  <a:solidFill>
                    <a:schemeClr val="accent2"/>
                  </a:solidFill>
                  <a:sym typeface="OPPOSans R" panose="00020600040101010101" pitchFamily="18" charset="-122"/>
                </a:rPr>
                <a:t>请输入标题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7D19F0E-BD4F-6B8A-C7A8-DC2D944D3512}"/>
              </a:ext>
            </a:extLst>
          </p:cNvPr>
          <p:cNvGrpSpPr/>
          <p:nvPr/>
        </p:nvGrpSpPr>
        <p:grpSpPr>
          <a:xfrm>
            <a:off x="1060449" y="4894031"/>
            <a:ext cx="2541786" cy="793942"/>
            <a:chOff x="1476591" y="1898406"/>
            <a:chExt cx="3751393" cy="1171770"/>
          </a:xfrm>
          <a:solidFill>
            <a:schemeClr val="accent2"/>
          </a:solidFill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C06C62BE-4477-5794-B7DC-388D895729C0}"/>
                </a:ext>
              </a:extLst>
            </p:cNvPr>
            <p:cNvGrpSpPr/>
            <p:nvPr/>
          </p:nvGrpSpPr>
          <p:grpSpPr>
            <a:xfrm>
              <a:off x="4361421" y="1898406"/>
              <a:ext cx="866563" cy="1171770"/>
              <a:chOff x="4530386" y="3602602"/>
              <a:chExt cx="866563" cy="1171770"/>
            </a:xfrm>
            <a:grpFill/>
          </p:grpSpPr>
          <p:sp>
            <p:nvSpPr>
              <p:cNvPr id="65" name="ïsḻïďe">
                <a:extLst>
                  <a:ext uri="{FF2B5EF4-FFF2-40B4-BE49-F238E27FC236}">
                    <a16:creationId xmlns:a16="http://schemas.microsoft.com/office/drawing/2014/main" id="{F7939900-1E0F-7E69-8BCD-C9C8DCE2920C}"/>
                  </a:ext>
                </a:extLst>
              </p:cNvPr>
              <p:cNvSpPr/>
              <p:nvPr/>
            </p:nvSpPr>
            <p:spPr bwMode="auto">
              <a:xfrm>
                <a:off x="4820191" y="4598664"/>
                <a:ext cx="288664" cy="175708"/>
              </a:xfrm>
              <a:custGeom>
                <a:avLst/>
                <a:gdLst>
                  <a:gd name="T0" fmla="*/ 198 w 198"/>
                  <a:gd name="T1" fmla="*/ 66 h 121"/>
                  <a:gd name="T2" fmla="*/ 0 w 198"/>
                  <a:gd name="T3" fmla="*/ 38 h 121"/>
                  <a:gd name="T4" fmla="*/ 198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198" y="66"/>
                    </a:moveTo>
                    <a:cubicBezTo>
                      <a:pt x="156" y="121"/>
                      <a:pt x="20" y="115"/>
                      <a:pt x="0" y="38"/>
                    </a:cubicBezTo>
                    <a:cubicBezTo>
                      <a:pt x="71" y="0"/>
                      <a:pt x="149" y="42"/>
                      <a:pt x="198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6" name="ïŝļîḍé">
                <a:extLst>
                  <a:ext uri="{FF2B5EF4-FFF2-40B4-BE49-F238E27FC236}">
                    <a16:creationId xmlns:a16="http://schemas.microsoft.com/office/drawing/2014/main" id="{92AD5E44-5EE4-BE05-A4AB-7B11C001ACB8}"/>
                  </a:ext>
                </a:extLst>
              </p:cNvPr>
              <p:cNvSpPr/>
              <p:nvPr/>
            </p:nvSpPr>
            <p:spPr bwMode="auto">
              <a:xfrm>
                <a:off x="4961671" y="4483426"/>
                <a:ext cx="288094" cy="180272"/>
              </a:xfrm>
              <a:custGeom>
                <a:avLst/>
                <a:gdLst>
                  <a:gd name="T0" fmla="*/ 198 w 198"/>
                  <a:gd name="T1" fmla="*/ 27 h 124"/>
                  <a:gd name="T2" fmla="*/ 0 w 198"/>
                  <a:gd name="T3" fmla="*/ 56 h 124"/>
                  <a:gd name="T4" fmla="*/ 198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198" y="27"/>
                    </a:moveTo>
                    <a:cubicBezTo>
                      <a:pt x="173" y="92"/>
                      <a:pt x="41" y="124"/>
                      <a:pt x="0" y="56"/>
                    </a:cubicBezTo>
                    <a:cubicBezTo>
                      <a:pt x="57" y="0"/>
                      <a:pt x="144" y="18"/>
                      <a:pt x="19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7" name="îṡlïḋé">
                <a:extLst>
                  <a:ext uri="{FF2B5EF4-FFF2-40B4-BE49-F238E27FC236}">
                    <a16:creationId xmlns:a16="http://schemas.microsoft.com/office/drawing/2014/main" id="{7568AB91-1ADD-0BBF-87C0-AA6BEA902D21}"/>
                  </a:ext>
                </a:extLst>
              </p:cNvPr>
              <p:cNvSpPr/>
              <p:nvPr/>
            </p:nvSpPr>
            <p:spPr bwMode="auto">
              <a:xfrm>
                <a:off x="5064928" y="4300302"/>
                <a:ext cx="250442" cy="225341"/>
              </a:xfrm>
              <a:custGeom>
                <a:avLst/>
                <a:gdLst>
                  <a:gd name="T0" fmla="*/ 167 w 172"/>
                  <a:gd name="T1" fmla="*/ 0 h 155"/>
                  <a:gd name="T2" fmla="*/ 0 w 172"/>
                  <a:gd name="T3" fmla="*/ 111 h 155"/>
                  <a:gd name="T4" fmla="*/ 167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167" y="0"/>
                    </a:moveTo>
                    <a:cubicBezTo>
                      <a:pt x="172" y="70"/>
                      <a:pt x="66" y="155"/>
                      <a:pt x="0" y="111"/>
                    </a:cubicBezTo>
                    <a:cubicBezTo>
                      <a:pt x="28" y="36"/>
                      <a:pt x="114" y="16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8" name="iṥlidé">
                <a:extLst>
                  <a:ext uri="{FF2B5EF4-FFF2-40B4-BE49-F238E27FC236}">
                    <a16:creationId xmlns:a16="http://schemas.microsoft.com/office/drawing/2014/main" id="{D54FD10C-129A-3DFD-B49B-AFA9C70BD022}"/>
                  </a:ext>
                </a:extLst>
              </p:cNvPr>
              <p:cNvSpPr/>
              <p:nvPr/>
            </p:nvSpPr>
            <p:spPr bwMode="auto">
              <a:xfrm>
                <a:off x="5177313" y="4080096"/>
                <a:ext cx="219636" cy="240173"/>
              </a:xfrm>
              <a:custGeom>
                <a:avLst/>
                <a:gdLst>
                  <a:gd name="T0" fmla="*/ 133 w 151"/>
                  <a:gd name="T1" fmla="*/ 0 h 165"/>
                  <a:gd name="T2" fmla="*/ 0 w 151"/>
                  <a:gd name="T3" fmla="*/ 137 h 165"/>
                  <a:gd name="T4" fmla="*/ 133 w 1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65">
                    <a:moveTo>
                      <a:pt x="133" y="0"/>
                    </a:moveTo>
                    <a:cubicBezTo>
                      <a:pt x="151" y="64"/>
                      <a:pt x="70" y="165"/>
                      <a:pt x="0" y="137"/>
                    </a:cubicBezTo>
                    <a:cubicBezTo>
                      <a:pt x="11" y="61"/>
                      <a:pt x="87" y="25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9" name="ïŝļîḋe">
                <a:extLst>
                  <a:ext uri="{FF2B5EF4-FFF2-40B4-BE49-F238E27FC236}">
                    <a16:creationId xmlns:a16="http://schemas.microsoft.com/office/drawing/2014/main" id="{0153C57F-7004-0CB3-D9E3-12F3D491B558}"/>
                  </a:ext>
                </a:extLst>
              </p:cNvPr>
              <p:cNvSpPr/>
              <p:nvPr/>
            </p:nvSpPr>
            <p:spPr bwMode="auto">
              <a:xfrm>
                <a:off x="5201844" y="3870729"/>
                <a:ext cx="191112" cy="248730"/>
              </a:xfrm>
              <a:custGeom>
                <a:avLst/>
                <a:gdLst>
                  <a:gd name="T0" fmla="*/ 95 w 131"/>
                  <a:gd name="T1" fmla="*/ 0 h 171"/>
                  <a:gd name="T2" fmla="*/ 11 w 131"/>
                  <a:gd name="T3" fmla="*/ 165 h 171"/>
                  <a:gd name="T4" fmla="*/ 9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95" y="0"/>
                    </a:moveTo>
                    <a:cubicBezTo>
                      <a:pt x="131" y="54"/>
                      <a:pt x="84" y="171"/>
                      <a:pt x="11" y="165"/>
                    </a:cubicBezTo>
                    <a:cubicBezTo>
                      <a:pt x="0" y="91"/>
                      <a:pt x="60" y="36"/>
                      <a:pt x="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0" name="iṩ1îde">
                <a:extLst>
                  <a:ext uri="{FF2B5EF4-FFF2-40B4-BE49-F238E27FC236}">
                    <a16:creationId xmlns:a16="http://schemas.microsoft.com/office/drawing/2014/main" id="{0EA24756-DA9C-27E0-2C24-E5C16483AD3F}"/>
                  </a:ext>
                </a:extLst>
              </p:cNvPr>
              <p:cNvSpPr/>
              <p:nvPr/>
            </p:nvSpPr>
            <p:spPr bwMode="auto">
              <a:xfrm>
                <a:off x="5168185" y="3673912"/>
                <a:ext cx="160306" cy="249301"/>
              </a:xfrm>
              <a:custGeom>
                <a:avLst/>
                <a:gdLst>
                  <a:gd name="T0" fmla="*/ 64 w 110"/>
                  <a:gd name="T1" fmla="*/ 0 h 171"/>
                  <a:gd name="T2" fmla="*/ 29 w 110"/>
                  <a:gd name="T3" fmla="*/ 171 h 171"/>
                  <a:gd name="T4" fmla="*/ 64 w 110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71">
                    <a:moveTo>
                      <a:pt x="64" y="0"/>
                    </a:moveTo>
                    <a:cubicBezTo>
                      <a:pt x="110" y="40"/>
                      <a:pt x="97" y="158"/>
                      <a:pt x="29" y="171"/>
                    </a:cubicBezTo>
                    <a:cubicBezTo>
                      <a:pt x="0" y="107"/>
                      <a:pt x="41" y="42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1" name="iṥ1idè">
                <a:extLst>
                  <a:ext uri="{FF2B5EF4-FFF2-40B4-BE49-F238E27FC236}">
                    <a16:creationId xmlns:a16="http://schemas.microsoft.com/office/drawing/2014/main" id="{0373B834-E8FF-E878-5E58-C193BE35C87D}"/>
                  </a:ext>
                </a:extLst>
              </p:cNvPr>
              <p:cNvSpPr/>
              <p:nvPr/>
            </p:nvSpPr>
            <p:spPr bwMode="auto">
              <a:xfrm>
                <a:off x="4920596" y="3786297"/>
                <a:ext cx="220206" cy="190541"/>
              </a:xfrm>
              <a:custGeom>
                <a:avLst/>
                <a:gdLst>
                  <a:gd name="T0" fmla="*/ 2 w 151"/>
                  <a:gd name="T1" fmla="*/ 0 h 131"/>
                  <a:gd name="T2" fmla="*/ 151 w 151"/>
                  <a:gd name="T3" fmla="*/ 90 h 131"/>
                  <a:gd name="T4" fmla="*/ 2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2" y="0"/>
                    </a:moveTo>
                    <a:cubicBezTo>
                      <a:pt x="0" y="60"/>
                      <a:pt x="96" y="131"/>
                      <a:pt x="151" y="90"/>
                    </a:cubicBezTo>
                    <a:cubicBezTo>
                      <a:pt x="124" y="26"/>
                      <a:pt x="48" y="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2" name="isļîḓê">
                <a:extLst>
                  <a:ext uri="{FF2B5EF4-FFF2-40B4-BE49-F238E27FC236}">
                    <a16:creationId xmlns:a16="http://schemas.microsoft.com/office/drawing/2014/main" id="{1944F2B6-7C11-BE9E-5913-6A20EA0B5A24}"/>
                  </a:ext>
                </a:extLst>
              </p:cNvPr>
              <p:cNvSpPr/>
              <p:nvPr/>
            </p:nvSpPr>
            <p:spPr bwMode="auto">
              <a:xfrm>
                <a:off x="4928013" y="3920361"/>
                <a:ext cx="205374" cy="215072"/>
              </a:xfrm>
              <a:custGeom>
                <a:avLst/>
                <a:gdLst>
                  <a:gd name="T0" fmla="*/ 14 w 141"/>
                  <a:gd name="T1" fmla="*/ 0 h 148"/>
                  <a:gd name="T2" fmla="*/ 141 w 141"/>
                  <a:gd name="T3" fmla="*/ 119 h 148"/>
                  <a:gd name="T4" fmla="*/ 14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4" y="0"/>
                    </a:moveTo>
                    <a:cubicBezTo>
                      <a:pt x="0" y="59"/>
                      <a:pt x="78" y="148"/>
                      <a:pt x="141" y="119"/>
                    </a:cubicBezTo>
                    <a:cubicBezTo>
                      <a:pt x="128" y="50"/>
                      <a:pt x="57" y="2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3" name="îšļíḍé">
                <a:extLst>
                  <a:ext uri="{FF2B5EF4-FFF2-40B4-BE49-F238E27FC236}">
                    <a16:creationId xmlns:a16="http://schemas.microsoft.com/office/drawing/2014/main" id="{1B7F7013-262A-AE2C-D53D-EACD23E203FE}"/>
                  </a:ext>
                </a:extLst>
              </p:cNvPr>
              <p:cNvSpPr/>
              <p:nvPr/>
            </p:nvSpPr>
            <p:spPr bwMode="auto">
              <a:xfrm>
                <a:off x="4891502" y="4037880"/>
                <a:ext cx="188259" cy="228763"/>
              </a:xfrm>
              <a:custGeom>
                <a:avLst/>
                <a:gdLst>
                  <a:gd name="T0" fmla="*/ 23 w 129"/>
                  <a:gd name="T1" fmla="*/ 0 h 157"/>
                  <a:gd name="T2" fmla="*/ 129 w 129"/>
                  <a:gd name="T3" fmla="*/ 139 h 157"/>
                  <a:gd name="T4" fmla="*/ 23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23" y="0"/>
                    </a:moveTo>
                    <a:cubicBezTo>
                      <a:pt x="0" y="56"/>
                      <a:pt x="63" y="157"/>
                      <a:pt x="129" y="139"/>
                    </a:cubicBezTo>
                    <a:cubicBezTo>
                      <a:pt x="127" y="69"/>
                      <a:pt x="62" y="28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4" name="îṣ1ide">
                <a:extLst>
                  <a:ext uri="{FF2B5EF4-FFF2-40B4-BE49-F238E27FC236}">
                    <a16:creationId xmlns:a16="http://schemas.microsoft.com/office/drawing/2014/main" id="{F398B8B9-457B-9DA4-1694-8B52BFC3130F}"/>
                  </a:ext>
                </a:extLst>
              </p:cNvPr>
              <p:cNvSpPr/>
              <p:nvPr/>
            </p:nvSpPr>
            <p:spPr bwMode="auto">
              <a:xfrm>
                <a:off x="4847574" y="4166238"/>
                <a:ext cx="179702" cy="234468"/>
              </a:xfrm>
              <a:custGeom>
                <a:avLst/>
                <a:gdLst>
                  <a:gd name="T0" fmla="*/ 34 w 123"/>
                  <a:gd name="T1" fmla="*/ 0 h 161"/>
                  <a:gd name="T2" fmla="*/ 111 w 123"/>
                  <a:gd name="T3" fmla="*/ 156 h 161"/>
                  <a:gd name="T4" fmla="*/ 34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34" y="0"/>
                    </a:moveTo>
                    <a:cubicBezTo>
                      <a:pt x="0" y="50"/>
                      <a:pt x="42" y="161"/>
                      <a:pt x="111" y="156"/>
                    </a:cubicBezTo>
                    <a:cubicBezTo>
                      <a:pt x="123" y="88"/>
                      <a:pt x="67" y="35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5" name="îsľíḋe">
                <a:extLst>
                  <a:ext uri="{FF2B5EF4-FFF2-40B4-BE49-F238E27FC236}">
                    <a16:creationId xmlns:a16="http://schemas.microsoft.com/office/drawing/2014/main" id="{96066869-20B9-2DEE-9963-2A4180270374}"/>
                  </a:ext>
                </a:extLst>
              </p:cNvPr>
              <p:cNvSpPr/>
              <p:nvPr/>
            </p:nvSpPr>
            <p:spPr bwMode="auto">
              <a:xfrm>
                <a:off x="4756297" y="4240401"/>
                <a:ext cx="184836" cy="270408"/>
              </a:xfrm>
              <a:custGeom>
                <a:avLst/>
                <a:gdLst>
                  <a:gd name="T0" fmla="*/ 46 w 127"/>
                  <a:gd name="T1" fmla="*/ 0 h 186"/>
                  <a:gd name="T2" fmla="*/ 101 w 127"/>
                  <a:gd name="T3" fmla="*/ 186 h 186"/>
                  <a:gd name="T4" fmla="*/ 46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46" y="0"/>
                    </a:moveTo>
                    <a:cubicBezTo>
                      <a:pt x="0" y="48"/>
                      <a:pt x="25" y="178"/>
                      <a:pt x="101" y="186"/>
                    </a:cubicBezTo>
                    <a:cubicBezTo>
                      <a:pt x="127" y="112"/>
                      <a:pt x="76" y="44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6" name="îSľíḑê">
                <a:extLst>
                  <a:ext uri="{FF2B5EF4-FFF2-40B4-BE49-F238E27FC236}">
                    <a16:creationId xmlns:a16="http://schemas.microsoft.com/office/drawing/2014/main" id="{FD3AADFA-3C7C-9E56-B315-020F54C55DCA}"/>
                  </a:ext>
                </a:extLst>
              </p:cNvPr>
              <p:cNvSpPr/>
              <p:nvPr/>
            </p:nvSpPr>
            <p:spPr bwMode="auto">
              <a:xfrm>
                <a:off x="4657033" y="4311711"/>
                <a:ext cx="174568" cy="276684"/>
              </a:xfrm>
              <a:custGeom>
                <a:avLst/>
                <a:gdLst>
                  <a:gd name="T0" fmla="*/ 51 w 120"/>
                  <a:gd name="T1" fmla="*/ 0 h 190"/>
                  <a:gd name="T2" fmla="*/ 86 w 120"/>
                  <a:gd name="T3" fmla="*/ 190 h 190"/>
                  <a:gd name="T4" fmla="*/ 51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51" y="0"/>
                    </a:moveTo>
                    <a:cubicBezTo>
                      <a:pt x="0" y="43"/>
                      <a:pt x="11" y="174"/>
                      <a:pt x="86" y="190"/>
                    </a:cubicBezTo>
                    <a:cubicBezTo>
                      <a:pt x="120" y="120"/>
                      <a:pt x="76" y="47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7" name="îsľïde">
                <a:extLst>
                  <a:ext uri="{FF2B5EF4-FFF2-40B4-BE49-F238E27FC236}">
                    <a16:creationId xmlns:a16="http://schemas.microsoft.com/office/drawing/2014/main" id="{999BE8DF-C54C-1193-D985-2E7D43BC6331}"/>
                  </a:ext>
                </a:extLst>
              </p:cNvPr>
              <p:cNvSpPr/>
              <p:nvPr/>
            </p:nvSpPr>
            <p:spPr bwMode="auto">
              <a:xfrm>
                <a:off x="5005028" y="3602602"/>
                <a:ext cx="207085" cy="228763"/>
              </a:xfrm>
              <a:custGeom>
                <a:avLst/>
                <a:gdLst>
                  <a:gd name="T0" fmla="*/ 0 w 142"/>
                  <a:gd name="T1" fmla="*/ 5 h 157"/>
                  <a:gd name="T2" fmla="*/ 102 w 142"/>
                  <a:gd name="T3" fmla="*/ 157 h 157"/>
                  <a:gd name="T4" fmla="*/ 0 w 142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57">
                    <a:moveTo>
                      <a:pt x="0" y="5"/>
                    </a:moveTo>
                    <a:cubicBezTo>
                      <a:pt x="63" y="0"/>
                      <a:pt x="142" y="97"/>
                      <a:pt x="102" y="157"/>
                    </a:cubicBezTo>
                    <a:cubicBezTo>
                      <a:pt x="33" y="132"/>
                      <a:pt x="14" y="5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8" name="i$1îdè">
                <a:extLst>
                  <a:ext uri="{FF2B5EF4-FFF2-40B4-BE49-F238E27FC236}">
                    <a16:creationId xmlns:a16="http://schemas.microsoft.com/office/drawing/2014/main" id="{96880293-5653-EC7D-0AAF-A1F58CEC5CB4}"/>
                  </a:ext>
                </a:extLst>
              </p:cNvPr>
              <p:cNvSpPr/>
              <p:nvPr/>
            </p:nvSpPr>
            <p:spPr bwMode="auto">
              <a:xfrm>
                <a:off x="4530386" y="3926065"/>
                <a:ext cx="699411" cy="775856"/>
              </a:xfrm>
              <a:custGeom>
                <a:avLst/>
                <a:gdLst>
                  <a:gd name="T0" fmla="*/ 3 w 480"/>
                  <a:gd name="T1" fmla="*/ 533 h 533"/>
                  <a:gd name="T2" fmla="*/ 450 w 480"/>
                  <a:gd name="T3" fmla="*/ 0 h 533"/>
                  <a:gd name="T4" fmla="*/ 435 w 480"/>
                  <a:gd name="T5" fmla="*/ 2 h 533"/>
                  <a:gd name="T6" fmla="*/ 0 w 480"/>
                  <a:gd name="T7" fmla="*/ 509 h 533"/>
                  <a:gd name="T8" fmla="*/ 3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3" y="533"/>
                    </a:moveTo>
                    <a:cubicBezTo>
                      <a:pt x="333" y="491"/>
                      <a:pt x="480" y="237"/>
                      <a:pt x="450" y="0"/>
                    </a:cubicBezTo>
                    <a:cubicBezTo>
                      <a:pt x="435" y="2"/>
                      <a:pt x="435" y="2"/>
                      <a:pt x="435" y="2"/>
                    </a:cubicBezTo>
                    <a:cubicBezTo>
                      <a:pt x="465" y="233"/>
                      <a:pt x="318" y="469"/>
                      <a:pt x="0" y="509"/>
                    </a:cubicBezTo>
                    <a:lnTo>
                      <a:pt x="3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48A84A66-6D7C-E3AA-E888-1B9A96487D77}"/>
                </a:ext>
              </a:extLst>
            </p:cNvPr>
            <p:cNvGrpSpPr/>
            <p:nvPr/>
          </p:nvGrpSpPr>
          <p:grpSpPr>
            <a:xfrm>
              <a:off x="1476591" y="1898406"/>
              <a:ext cx="868274" cy="1171770"/>
              <a:chOff x="3610769" y="3602602"/>
              <a:chExt cx="868274" cy="1171770"/>
            </a:xfrm>
            <a:grpFill/>
          </p:grpSpPr>
          <p:sp>
            <p:nvSpPr>
              <p:cNvPr id="51" name="îṧ1íďè">
                <a:extLst>
                  <a:ext uri="{FF2B5EF4-FFF2-40B4-BE49-F238E27FC236}">
                    <a16:creationId xmlns:a16="http://schemas.microsoft.com/office/drawing/2014/main" id="{938BB179-0A02-8D17-D29D-3B6EB55853EF}"/>
                  </a:ext>
                </a:extLst>
              </p:cNvPr>
              <p:cNvSpPr/>
              <p:nvPr/>
            </p:nvSpPr>
            <p:spPr bwMode="auto">
              <a:xfrm>
                <a:off x="3900574" y="4598664"/>
                <a:ext cx="288664" cy="175708"/>
              </a:xfrm>
              <a:custGeom>
                <a:avLst/>
                <a:gdLst>
                  <a:gd name="T0" fmla="*/ 0 w 198"/>
                  <a:gd name="T1" fmla="*/ 66 h 121"/>
                  <a:gd name="T2" fmla="*/ 198 w 198"/>
                  <a:gd name="T3" fmla="*/ 38 h 121"/>
                  <a:gd name="T4" fmla="*/ 0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0" y="66"/>
                    </a:moveTo>
                    <a:cubicBezTo>
                      <a:pt x="42" y="121"/>
                      <a:pt x="178" y="115"/>
                      <a:pt x="198" y="38"/>
                    </a:cubicBezTo>
                    <a:cubicBezTo>
                      <a:pt x="127" y="0"/>
                      <a:pt x="49" y="42"/>
                      <a:pt x="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2" name="işľïḑê">
                <a:extLst>
                  <a:ext uri="{FF2B5EF4-FFF2-40B4-BE49-F238E27FC236}">
                    <a16:creationId xmlns:a16="http://schemas.microsoft.com/office/drawing/2014/main" id="{E74D1C7D-E450-36AA-4D62-94EBB7DBF922}"/>
                  </a:ext>
                </a:extLst>
              </p:cNvPr>
              <p:cNvSpPr/>
              <p:nvPr/>
            </p:nvSpPr>
            <p:spPr bwMode="auto">
              <a:xfrm>
                <a:off x="3759094" y="4483426"/>
                <a:ext cx="288664" cy="180272"/>
              </a:xfrm>
              <a:custGeom>
                <a:avLst/>
                <a:gdLst>
                  <a:gd name="T0" fmla="*/ 0 w 198"/>
                  <a:gd name="T1" fmla="*/ 27 h 124"/>
                  <a:gd name="T2" fmla="*/ 198 w 198"/>
                  <a:gd name="T3" fmla="*/ 56 h 124"/>
                  <a:gd name="T4" fmla="*/ 0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0" y="27"/>
                    </a:moveTo>
                    <a:cubicBezTo>
                      <a:pt x="25" y="92"/>
                      <a:pt x="157" y="124"/>
                      <a:pt x="198" y="56"/>
                    </a:cubicBezTo>
                    <a:cubicBezTo>
                      <a:pt x="140" y="0"/>
                      <a:pt x="54" y="18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3" name="ïṧḷîdé">
                <a:extLst>
                  <a:ext uri="{FF2B5EF4-FFF2-40B4-BE49-F238E27FC236}">
                    <a16:creationId xmlns:a16="http://schemas.microsoft.com/office/drawing/2014/main" id="{9623723E-44B4-845C-A4DC-D2F0FDD34222}"/>
                  </a:ext>
                </a:extLst>
              </p:cNvPr>
              <p:cNvSpPr/>
              <p:nvPr/>
            </p:nvSpPr>
            <p:spPr bwMode="auto">
              <a:xfrm>
                <a:off x="3693489" y="4300302"/>
                <a:ext cx="251012" cy="225341"/>
              </a:xfrm>
              <a:custGeom>
                <a:avLst/>
                <a:gdLst>
                  <a:gd name="T0" fmla="*/ 5 w 172"/>
                  <a:gd name="T1" fmla="*/ 0 h 155"/>
                  <a:gd name="T2" fmla="*/ 172 w 172"/>
                  <a:gd name="T3" fmla="*/ 111 h 155"/>
                  <a:gd name="T4" fmla="*/ 5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5" y="0"/>
                    </a:moveTo>
                    <a:cubicBezTo>
                      <a:pt x="0" y="70"/>
                      <a:pt x="106" y="155"/>
                      <a:pt x="172" y="111"/>
                    </a:cubicBezTo>
                    <a:cubicBezTo>
                      <a:pt x="144" y="36"/>
                      <a:pt x="58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4" name="îṡlïďe">
                <a:extLst>
                  <a:ext uri="{FF2B5EF4-FFF2-40B4-BE49-F238E27FC236}">
                    <a16:creationId xmlns:a16="http://schemas.microsoft.com/office/drawing/2014/main" id="{5E6CB6CF-47B0-B94A-AC74-10791720CA63}"/>
                  </a:ext>
                </a:extLst>
              </p:cNvPr>
              <p:cNvSpPr/>
              <p:nvPr/>
            </p:nvSpPr>
            <p:spPr bwMode="auto">
              <a:xfrm>
                <a:off x="3610769" y="4080096"/>
                <a:ext cx="221347" cy="240173"/>
              </a:xfrm>
              <a:custGeom>
                <a:avLst/>
                <a:gdLst>
                  <a:gd name="T0" fmla="*/ 19 w 152"/>
                  <a:gd name="T1" fmla="*/ 0 h 165"/>
                  <a:gd name="T2" fmla="*/ 152 w 152"/>
                  <a:gd name="T3" fmla="*/ 137 h 165"/>
                  <a:gd name="T4" fmla="*/ 19 w 152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165">
                    <a:moveTo>
                      <a:pt x="19" y="0"/>
                    </a:moveTo>
                    <a:cubicBezTo>
                      <a:pt x="0" y="64"/>
                      <a:pt x="81" y="165"/>
                      <a:pt x="152" y="137"/>
                    </a:cubicBezTo>
                    <a:cubicBezTo>
                      <a:pt x="141" y="61"/>
                      <a:pt x="65" y="2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5" name="išļïdê">
                <a:extLst>
                  <a:ext uri="{FF2B5EF4-FFF2-40B4-BE49-F238E27FC236}">
                    <a16:creationId xmlns:a16="http://schemas.microsoft.com/office/drawing/2014/main" id="{B3178083-1208-782E-2B6E-2D65D470C6C7}"/>
                  </a:ext>
                </a:extLst>
              </p:cNvPr>
              <p:cNvSpPr/>
              <p:nvPr/>
            </p:nvSpPr>
            <p:spPr bwMode="auto">
              <a:xfrm>
                <a:off x="3616474" y="3870729"/>
                <a:ext cx="191112" cy="248730"/>
              </a:xfrm>
              <a:custGeom>
                <a:avLst/>
                <a:gdLst>
                  <a:gd name="T0" fmla="*/ 35 w 131"/>
                  <a:gd name="T1" fmla="*/ 0 h 171"/>
                  <a:gd name="T2" fmla="*/ 120 w 131"/>
                  <a:gd name="T3" fmla="*/ 165 h 171"/>
                  <a:gd name="T4" fmla="*/ 3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35" y="0"/>
                    </a:moveTo>
                    <a:cubicBezTo>
                      <a:pt x="0" y="54"/>
                      <a:pt x="47" y="171"/>
                      <a:pt x="120" y="165"/>
                    </a:cubicBezTo>
                    <a:cubicBezTo>
                      <a:pt x="131" y="91"/>
                      <a:pt x="71" y="36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6" name="iṧ1iḓé">
                <a:extLst>
                  <a:ext uri="{FF2B5EF4-FFF2-40B4-BE49-F238E27FC236}">
                    <a16:creationId xmlns:a16="http://schemas.microsoft.com/office/drawing/2014/main" id="{E44575B1-62F1-E15C-8D4F-37AF745BED30}"/>
                  </a:ext>
                </a:extLst>
              </p:cNvPr>
              <p:cNvSpPr/>
              <p:nvPr/>
            </p:nvSpPr>
            <p:spPr bwMode="auto">
              <a:xfrm>
                <a:off x="3680368" y="3673912"/>
                <a:ext cx="159165" cy="249301"/>
              </a:xfrm>
              <a:custGeom>
                <a:avLst/>
                <a:gdLst>
                  <a:gd name="T0" fmla="*/ 46 w 109"/>
                  <a:gd name="T1" fmla="*/ 0 h 171"/>
                  <a:gd name="T2" fmla="*/ 81 w 109"/>
                  <a:gd name="T3" fmla="*/ 171 h 171"/>
                  <a:gd name="T4" fmla="*/ 46 w 109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171">
                    <a:moveTo>
                      <a:pt x="46" y="0"/>
                    </a:moveTo>
                    <a:cubicBezTo>
                      <a:pt x="0" y="40"/>
                      <a:pt x="13" y="158"/>
                      <a:pt x="81" y="171"/>
                    </a:cubicBezTo>
                    <a:cubicBezTo>
                      <a:pt x="109" y="107"/>
                      <a:pt x="69" y="42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7" name="ïS1ïḋé">
                <a:extLst>
                  <a:ext uri="{FF2B5EF4-FFF2-40B4-BE49-F238E27FC236}">
                    <a16:creationId xmlns:a16="http://schemas.microsoft.com/office/drawing/2014/main" id="{8A6F59DA-4DC1-60F4-10BC-9851C48C4F57}"/>
                  </a:ext>
                </a:extLst>
              </p:cNvPr>
              <p:cNvSpPr/>
              <p:nvPr/>
            </p:nvSpPr>
            <p:spPr bwMode="auto">
              <a:xfrm>
                <a:off x="3868627" y="3786297"/>
                <a:ext cx="220206" cy="190541"/>
              </a:xfrm>
              <a:custGeom>
                <a:avLst/>
                <a:gdLst>
                  <a:gd name="T0" fmla="*/ 149 w 151"/>
                  <a:gd name="T1" fmla="*/ 0 h 131"/>
                  <a:gd name="T2" fmla="*/ 0 w 151"/>
                  <a:gd name="T3" fmla="*/ 90 h 131"/>
                  <a:gd name="T4" fmla="*/ 149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149" y="0"/>
                    </a:moveTo>
                    <a:cubicBezTo>
                      <a:pt x="151" y="60"/>
                      <a:pt x="55" y="131"/>
                      <a:pt x="0" y="90"/>
                    </a:cubicBezTo>
                    <a:cubicBezTo>
                      <a:pt x="27" y="26"/>
                      <a:pt x="103" y="11"/>
                      <a:pt x="1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8" name="íŝļíďè">
                <a:extLst>
                  <a:ext uri="{FF2B5EF4-FFF2-40B4-BE49-F238E27FC236}">
                    <a16:creationId xmlns:a16="http://schemas.microsoft.com/office/drawing/2014/main" id="{E1E196A7-69BC-5D5F-7022-9A7684798F18}"/>
                  </a:ext>
                </a:extLst>
              </p:cNvPr>
              <p:cNvSpPr/>
              <p:nvPr/>
            </p:nvSpPr>
            <p:spPr bwMode="auto">
              <a:xfrm>
                <a:off x="3876043" y="3920361"/>
                <a:ext cx="205374" cy="215072"/>
              </a:xfrm>
              <a:custGeom>
                <a:avLst/>
                <a:gdLst>
                  <a:gd name="T0" fmla="*/ 127 w 141"/>
                  <a:gd name="T1" fmla="*/ 0 h 148"/>
                  <a:gd name="T2" fmla="*/ 0 w 141"/>
                  <a:gd name="T3" fmla="*/ 119 h 148"/>
                  <a:gd name="T4" fmla="*/ 127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27" y="0"/>
                    </a:moveTo>
                    <a:cubicBezTo>
                      <a:pt x="141" y="59"/>
                      <a:pt x="62" y="148"/>
                      <a:pt x="0" y="119"/>
                    </a:cubicBezTo>
                    <a:cubicBezTo>
                      <a:pt x="13" y="50"/>
                      <a:pt x="84" y="21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9" name="íṩ1íḋé">
                <a:extLst>
                  <a:ext uri="{FF2B5EF4-FFF2-40B4-BE49-F238E27FC236}">
                    <a16:creationId xmlns:a16="http://schemas.microsoft.com/office/drawing/2014/main" id="{6E5FE377-0662-14A7-29AA-AFC2B42EE59C}"/>
                  </a:ext>
                </a:extLst>
              </p:cNvPr>
              <p:cNvSpPr/>
              <p:nvPr/>
            </p:nvSpPr>
            <p:spPr bwMode="auto">
              <a:xfrm>
                <a:off x="3929669" y="4037880"/>
                <a:ext cx="188259" cy="228763"/>
              </a:xfrm>
              <a:custGeom>
                <a:avLst/>
                <a:gdLst>
                  <a:gd name="T0" fmla="*/ 105 w 129"/>
                  <a:gd name="T1" fmla="*/ 0 h 157"/>
                  <a:gd name="T2" fmla="*/ 0 w 129"/>
                  <a:gd name="T3" fmla="*/ 139 h 157"/>
                  <a:gd name="T4" fmla="*/ 105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105" y="0"/>
                    </a:moveTo>
                    <a:cubicBezTo>
                      <a:pt x="129" y="56"/>
                      <a:pt x="66" y="157"/>
                      <a:pt x="0" y="139"/>
                    </a:cubicBezTo>
                    <a:cubicBezTo>
                      <a:pt x="1" y="69"/>
                      <a:pt x="66" y="28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0" name="iṧḻïḋe">
                <a:extLst>
                  <a:ext uri="{FF2B5EF4-FFF2-40B4-BE49-F238E27FC236}">
                    <a16:creationId xmlns:a16="http://schemas.microsoft.com/office/drawing/2014/main" id="{A4F8F36F-FC91-3F95-4584-A439D1B83168}"/>
                  </a:ext>
                </a:extLst>
              </p:cNvPr>
              <p:cNvSpPr/>
              <p:nvPr/>
            </p:nvSpPr>
            <p:spPr bwMode="auto">
              <a:xfrm>
                <a:off x="3982153" y="4166238"/>
                <a:ext cx="179131" cy="234468"/>
              </a:xfrm>
              <a:custGeom>
                <a:avLst/>
                <a:gdLst>
                  <a:gd name="T0" fmla="*/ 89 w 123"/>
                  <a:gd name="T1" fmla="*/ 0 h 161"/>
                  <a:gd name="T2" fmla="*/ 12 w 123"/>
                  <a:gd name="T3" fmla="*/ 156 h 161"/>
                  <a:gd name="T4" fmla="*/ 89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89" y="0"/>
                    </a:moveTo>
                    <a:cubicBezTo>
                      <a:pt x="123" y="50"/>
                      <a:pt x="81" y="161"/>
                      <a:pt x="12" y="156"/>
                    </a:cubicBezTo>
                    <a:cubicBezTo>
                      <a:pt x="0" y="88"/>
                      <a:pt x="56" y="35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1" name="ïSḻíḓé">
                <a:extLst>
                  <a:ext uri="{FF2B5EF4-FFF2-40B4-BE49-F238E27FC236}">
                    <a16:creationId xmlns:a16="http://schemas.microsoft.com/office/drawing/2014/main" id="{0B19939C-2678-102D-5451-270226E26A7C}"/>
                  </a:ext>
                </a:extLst>
              </p:cNvPr>
              <p:cNvSpPr/>
              <p:nvPr/>
            </p:nvSpPr>
            <p:spPr bwMode="auto">
              <a:xfrm>
                <a:off x="4068296" y="4240401"/>
                <a:ext cx="184836" cy="270408"/>
              </a:xfrm>
              <a:custGeom>
                <a:avLst/>
                <a:gdLst>
                  <a:gd name="T0" fmla="*/ 80 w 127"/>
                  <a:gd name="T1" fmla="*/ 0 h 186"/>
                  <a:gd name="T2" fmla="*/ 26 w 127"/>
                  <a:gd name="T3" fmla="*/ 186 h 186"/>
                  <a:gd name="T4" fmla="*/ 80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80" y="0"/>
                    </a:moveTo>
                    <a:cubicBezTo>
                      <a:pt x="127" y="48"/>
                      <a:pt x="102" y="178"/>
                      <a:pt x="26" y="186"/>
                    </a:cubicBezTo>
                    <a:cubicBezTo>
                      <a:pt x="0" y="112"/>
                      <a:pt x="51" y="4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2" name="ïṧḻíḓê">
                <a:extLst>
                  <a:ext uri="{FF2B5EF4-FFF2-40B4-BE49-F238E27FC236}">
                    <a16:creationId xmlns:a16="http://schemas.microsoft.com/office/drawing/2014/main" id="{A00616A6-CABB-50CE-77B6-A4BEBFD56711}"/>
                  </a:ext>
                </a:extLst>
              </p:cNvPr>
              <p:cNvSpPr/>
              <p:nvPr/>
            </p:nvSpPr>
            <p:spPr bwMode="auto">
              <a:xfrm>
                <a:off x="4177258" y="4311711"/>
                <a:ext cx="175138" cy="276684"/>
              </a:xfrm>
              <a:custGeom>
                <a:avLst/>
                <a:gdLst>
                  <a:gd name="T0" fmla="*/ 68 w 120"/>
                  <a:gd name="T1" fmla="*/ 0 h 190"/>
                  <a:gd name="T2" fmla="*/ 34 w 120"/>
                  <a:gd name="T3" fmla="*/ 190 h 190"/>
                  <a:gd name="T4" fmla="*/ 68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68" y="0"/>
                    </a:moveTo>
                    <a:cubicBezTo>
                      <a:pt x="120" y="43"/>
                      <a:pt x="109" y="174"/>
                      <a:pt x="34" y="190"/>
                    </a:cubicBezTo>
                    <a:cubicBezTo>
                      <a:pt x="0" y="120"/>
                      <a:pt x="44" y="47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3" name="îṣ1îḍe">
                <a:extLst>
                  <a:ext uri="{FF2B5EF4-FFF2-40B4-BE49-F238E27FC236}">
                    <a16:creationId xmlns:a16="http://schemas.microsoft.com/office/drawing/2014/main" id="{94770298-AA41-8262-F9B6-3D20E4E4E5C0}"/>
                  </a:ext>
                </a:extLst>
              </p:cNvPr>
              <p:cNvSpPr/>
              <p:nvPr/>
            </p:nvSpPr>
            <p:spPr bwMode="auto">
              <a:xfrm>
                <a:off x="3795605" y="3602602"/>
                <a:ext cx="208226" cy="228763"/>
              </a:xfrm>
              <a:custGeom>
                <a:avLst/>
                <a:gdLst>
                  <a:gd name="T0" fmla="*/ 143 w 143"/>
                  <a:gd name="T1" fmla="*/ 5 h 157"/>
                  <a:gd name="T2" fmla="*/ 41 w 143"/>
                  <a:gd name="T3" fmla="*/ 157 h 157"/>
                  <a:gd name="T4" fmla="*/ 143 w 143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157">
                    <a:moveTo>
                      <a:pt x="143" y="5"/>
                    </a:moveTo>
                    <a:cubicBezTo>
                      <a:pt x="80" y="0"/>
                      <a:pt x="0" y="97"/>
                      <a:pt x="41" y="157"/>
                    </a:cubicBezTo>
                    <a:cubicBezTo>
                      <a:pt x="110" y="132"/>
                      <a:pt x="128" y="53"/>
                      <a:pt x="14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4" name="îṧ1iḓé">
                <a:extLst>
                  <a:ext uri="{FF2B5EF4-FFF2-40B4-BE49-F238E27FC236}">
                    <a16:creationId xmlns:a16="http://schemas.microsoft.com/office/drawing/2014/main" id="{0A4681E5-D53B-40B8-7E50-A3EB1D9DBD0E}"/>
                  </a:ext>
                </a:extLst>
              </p:cNvPr>
              <p:cNvSpPr/>
              <p:nvPr/>
            </p:nvSpPr>
            <p:spPr bwMode="auto">
              <a:xfrm>
                <a:off x="3779632" y="3926065"/>
                <a:ext cx="699411" cy="775856"/>
              </a:xfrm>
              <a:custGeom>
                <a:avLst/>
                <a:gdLst>
                  <a:gd name="T0" fmla="*/ 477 w 480"/>
                  <a:gd name="T1" fmla="*/ 533 h 533"/>
                  <a:gd name="T2" fmla="*/ 30 w 480"/>
                  <a:gd name="T3" fmla="*/ 0 h 533"/>
                  <a:gd name="T4" fmla="*/ 44 w 480"/>
                  <a:gd name="T5" fmla="*/ 2 h 533"/>
                  <a:gd name="T6" fmla="*/ 480 w 480"/>
                  <a:gd name="T7" fmla="*/ 509 h 533"/>
                  <a:gd name="T8" fmla="*/ 477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477" y="533"/>
                    </a:moveTo>
                    <a:cubicBezTo>
                      <a:pt x="146" y="491"/>
                      <a:pt x="0" y="237"/>
                      <a:pt x="30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15" y="233"/>
                      <a:pt x="162" y="469"/>
                      <a:pt x="480" y="509"/>
                    </a:cubicBezTo>
                    <a:lnTo>
                      <a:pt x="477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5B38FCF-3170-1149-D459-3EFCA668D18D}"/>
                </a:ext>
              </a:extLst>
            </p:cNvPr>
            <p:cNvSpPr txBox="1"/>
            <p:nvPr/>
          </p:nvSpPr>
          <p:spPr>
            <a:xfrm>
              <a:off x="2266537" y="2485734"/>
              <a:ext cx="2178332" cy="511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</a:pPr>
              <a:r>
                <a:rPr lang="zh-CN" altLang="en-US" dirty="0">
                  <a:solidFill>
                    <a:schemeClr val="accent2"/>
                  </a:solidFill>
                  <a:sym typeface="OPPOSans R" panose="00020600040101010101" pitchFamily="18" charset="-122"/>
                </a:rPr>
                <a:t>请输入标题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DE12372A-2107-D5DD-F12A-C4C58A5FD69E}"/>
              </a:ext>
            </a:extLst>
          </p:cNvPr>
          <p:cNvGrpSpPr/>
          <p:nvPr/>
        </p:nvGrpSpPr>
        <p:grpSpPr>
          <a:xfrm>
            <a:off x="4068749" y="3727274"/>
            <a:ext cx="2541786" cy="793942"/>
            <a:chOff x="1476591" y="1898406"/>
            <a:chExt cx="3751393" cy="1171770"/>
          </a:xfrm>
          <a:solidFill>
            <a:schemeClr val="accent2"/>
          </a:solidFill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DB2B0DD8-328E-1FCB-665F-DBCE94C72D2C}"/>
                </a:ext>
              </a:extLst>
            </p:cNvPr>
            <p:cNvGrpSpPr/>
            <p:nvPr/>
          </p:nvGrpSpPr>
          <p:grpSpPr>
            <a:xfrm>
              <a:off x="4361421" y="1898406"/>
              <a:ext cx="866563" cy="1171770"/>
              <a:chOff x="4530386" y="3602602"/>
              <a:chExt cx="866563" cy="1171770"/>
            </a:xfrm>
            <a:grpFill/>
          </p:grpSpPr>
          <p:sp>
            <p:nvSpPr>
              <p:cNvPr id="97" name="ïsḻïďe">
                <a:extLst>
                  <a:ext uri="{FF2B5EF4-FFF2-40B4-BE49-F238E27FC236}">
                    <a16:creationId xmlns:a16="http://schemas.microsoft.com/office/drawing/2014/main" id="{4C2ABF6E-389D-D016-8ED3-510DCAD1277D}"/>
                  </a:ext>
                </a:extLst>
              </p:cNvPr>
              <p:cNvSpPr/>
              <p:nvPr/>
            </p:nvSpPr>
            <p:spPr bwMode="auto">
              <a:xfrm>
                <a:off x="4820191" y="4598664"/>
                <a:ext cx="288664" cy="175708"/>
              </a:xfrm>
              <a:custGeom>
                <a:avLst/>
                <a:gdLst>
                  <a:gd name="T0" fmla="*/ 198 w 198"/>
                  <a:gd name="T1" fmla="*/ 66 h 121"/>
                  <a:gd name="T2" fmla="*/ 0 w 198"/>
                  <a:gd name="T3" fmla="*/ 38 h 121"/>
                  <a:gd name="T4" fmla="*/ 198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198" y="66"/>
                    </a:moveTo>
                    <a:cubicBezTo>
                      <a:pt x="156" y="121"/>
                      <a:pt x="20" y="115"/>
                      <a:pt x="0" y="38"/>
                    </a:cubicBezTo>
                    <a:cubicBezTo>
                      <a:pt x="71" y="0"/>
                      <a:pt x="149" y="42"/>
                      <a:pt x="198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8" name="ïŝļîḍé">
                <a:extLst>
                  <a:ext uri="{FF2B5EF4-FFF2-40B4-BE49-F238E27FC236}">
                    <a16:creationId xmlns:a16="http://schemas.microsoft.com/office/drawing/2014/main" id="{C9B17E38-3DEE-2806-41C7-2D01DCE8AB9C}"/>
                  </a:ext>
                </a:extLst>
              </p:cNvPr>
              <p:cNvSpPr/>
              <p:nvPr/>
            </p:nvSpPr>
            <p:spPr bwMode="auto">
              <a:xfrm>
                <a:off x="4961671" y="4483426"/>
                <a:ext cx="288094" cy="180272"/>
              </a:xfrm>
              <a:custGeom>
                <a:avLst/>
                <a:gdLst>
                  <a:gd name="T0" fmla="*/ 198 w 198"/>
                  <a:gd name="T1" fmla="*/ 27 h 124"/>
                  <a:gd name="T2" fmla="*/ 0 w 198"/>
                  <a:gd name="T3" fmla="*/ 56 h 124"/>
                  <a:gd name="T4" fmla="*/ 198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198" y="27"/>
                    </a:moveTo>
                    <a:cubicBezTo>
                      <a:pt x="173" y="92"/>
                      <a:pt x="41" y="124"/>
                      <a:pt x="0" y="56"/>
                    </a:cubicBezTo>
                    <a:cubicBezTo>
                      <a:pt x="57" y="0"/>
                      <a:pt x="144" y="18"/>
                      <a:pt x="19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9" name="îṡlïḋé">
                <a:extLst>
                  <a:ext uri="{FF2B5EF4-FFF2-40B4-BE49-F238E27FC236}">
                    <a16:creationId xmlns:a16="http://schemas.microsoft.com/office/drawing/2014/main" id="{00F45F42-5889-DF42-29F9-423599602915}"/>
                  </a:ext>
                </a:extLst>
              </p:cNvPr>
              <p:cNvSpPr/>
              <p:nvPr/>
            </p:nvSpPr>
            <p:spPr bwMode="auto">
              <a:xfrm>
                <a:off x="5064928" y="4300302"/>
                <a:ext cx="250442" cy="225341"/>
              </a:xfrm>
              <a:custGeom>
                <a:avLst/>
                <a:gdLst>
                  <a:gd name="T0" fmla="*/ 167 w 172"/>
                  <a:gd name="T1" fmla="*/ 0 h 155"/>
                  <a:gd name="T2" fmla="*/ 0 w 172"/>
                  <a:gd name="T3" fmla="*/ 111 h 155"/>
                  <a:gd name="T4" fmla="*/ 167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167" y="0"/>
                    </a:moveTo>
                    <a:cubicBezTo>
                      <a:pt x="172" y="70"/>
                      <a:pt x="66" y="155"/>
                      <a:pt x="0" y="111"/>
                    </a:cubicBezTo>
                    <a:cubicBezTo>
                      <a:pt x="28" y="36"/>
                      <a:pt x="114" y="16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0" name="iṥlidé">
                <a:extLst>
                  <a:ext uri="{FF2B5EF4-FFF2-40B4-BE49-F238E27FC236}">
                    <a16:creationId xmlns:a16="http://schemas.microsoft.com/office/drawing/2014/main" id="{38F228B2-15E5-4157-B25C-E64A51C7A054}"/>
                  </a:ext>
                </a:extLst>
              </p:cNvPr>
              <p:cNvSpPr/>
              <p:nvPr/>
            </p:nvSpPr>
            <p:spPr bwMode="auto">
              <a:xfrm>
                <a:off x="5177313" y="4080096"/>
                <a:ext cx="219636" cy="240173"/>
              </a:xfrm>
              <a:custGeom>
                <a:avLst/>
                <a:gdLst>
                  <a:gd name="T0" fmla="*/ 133 w 151"/>
                  <a:gd name="T1" fmla="*/ 0 h 165"/>
                  <a:gd name="T2" fmla="*/ 0 w 151"/>
                  <a:gd name="T3" fmla="*/ 137 h 165"/>
                  <a:gd name="T4" fmla="*/ 133 w 1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65">
                    <a:moveTo>
                      <a:pt x="133" y="0"/>
                    </a:moveTo>
                    <a:cubicBezTo>
                      <a:pt x="151" y="64"/>
                      <a:pt x="70" y="165"/>
                      <a:pt x="0" y="137"/>
                    </a:cubicBezTo>
                    <a:cubicBezTo>
                      <a:pt x="11" y="61"/>
                      <a:pt x="87" y="25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1" name="ïŝļîḋe">
                <a:extLst>
                  <a:ext uri="{FF2B5EF4-FFF2-40B4-BE49-F238E27FC236}">
                    <a16:creationId xmlns:a16="http://schemas.microsoft.com/office/drawing/2014/main" id="{E005D4EB-F735-D684-5FC8-36196E0BE48B}"/>
                  </a:ext>
                </a:extLst>
              </p:cNvPr>
              <p:cNvSpPr/>
              <p:nvPr/>
            </p:nvSpPr>
            <p:spPr bwMode="auto">
              <a:xfrm>
                <a:off x="5201844" y="3870729"/>
                <a:ext cx="191112" cy="248730"/>
              </a:xfrm>
              <a:custGeom>
                <a:avLst/>
                <a:gdLst>
                  <a:gd name="T0" fmla="*/ 95 w 131"/>
                  <a:gd name="T1" fmla="*/ 0 h 171"/>
                  <a:gd name="T2" fmla="*/ 11 w 131"/>
                  <a:gd name="T3" fmla="*/ 165 h 171"/>
                  <a:gd name="T4" fmla="*/ 9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95" y="0"/>
                    </a:moveTo>
                    <a:cubicBezTo>
                      <a:pt x="131" y="54"/>
                      <a:pt x="84" y="171"/>
                      <a:pt x="11" y="165"/>
                    </a:cubicBezTo>
                    <a:cubicBezTo>
                      <a:pt x="0" y="91"/>
                      <a:pt x="60" y="36"/>
                      <a:pt x="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2" name="iṩ1îde">
                <a:extLst>
                  <a:ext uri="{FF2B5EF4-FFF2-40B4-BE49-F238E27FC236}">
                    <a16:creationId xmlns:a16="http://schemas.microsoft.com/office/drawing/2014/main" id="{A932FB64-A905-B6ED-34C3-5CBDB74B0A50}"/>
                  </a:ext>
                </a:extLst>
              </p:cNvPr>
              <p:cNvSpPr/>
              <p:nvPr/>
            </p:nvSpPr>
            <p:spPr bwMode="auto">
              <a:xfrm>
                <a:off x="5168185" y="3673912"/>
                <a:ext cx="160306" cy="249301"/>
              </a:xfrm>
              <a:custGeom>
                <a:avLst/>
                <a:gdLst>
                  <a:gd name="T0" fmla="*/ 64 w 110"/>
                  <a:gd name="T1" fmla="*/ 0 h 171"/>
                  <a:gd name="T2" fmla="*/ 29 w 110"/>
                  <a:gd name="T3" fmla="*/ 171 h 171"/>
                  <a:gd name="T4" fmla="*/ 64 w 110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71">
                    <a:moveTo>
                      <a:pt x="64" y="0"/>
                    </a:moveTo>
                    <a:cubicBezTo>
                      <a:pt x="110" y="40"/>
                      <a:pt x="97" y="158"/>
                      <a:pt x="29" y="171"/>
                    </a:cubicBezTo>
                    <a:cubicBezTo>
                      <a:pt x="0" y="107"/>
                      <a:pt x="41" y="42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3" name="iṥ1idè">
                <a:extLst>
                  <a:ext uri="{FF2B5EF4-FFF2-40B4-BE49-F238E27FC236}">
                    <a16:creationId xmlns:a16="http://schemas.microsoft.com/office/drawing/2014/main" id="{49928975-46FD-7B3C-2307-8480686C5DC6}"/>
                  </a:ext>
                </a:extLst>
              </p:cNvPr>
              <p:cNvSpPr/>
              <p:nvPr/>
            </p:nvSpPr>
            <p:spPr bwMode="auto">
              <a:xfrm>
                <a:off x="4920596" y="3786297"/>
                <a:ext cx="220206" cy="190541"/>
              </a:xfrm>
              <a:custGeom>
                <a:avLst/>
                <a:gdLst>
                  <a:gd name="T0" fmla="*/ 2 w 151"/>
                  <a:gd name="T1" fmla="*/ 0 h 131"/>
                  <a:gd name="T2" fmla="*/ 151 w 151"/>
                  <a:gd name="T3" fmla="*/ 90 h 131"/>
                  <a:gd name="T4" fmla="*/ 2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2" y="0"/>
                    </a:moveTo>
                    <a:cubicBezTo>
                      <a:pt x="0" y="60"/>
                      <a:pt x="96" y="131"/>
                      <a:pt x="151" y="90"/>
                    </a:cubicBezTo>
                    <a:cubicBezTo>
                      <a:pt x="124" y="26"/>
                      <a:pt x="48" y="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4" name="isļîḓê">
                <a:extLst>
                  <a:ext uri="{FF2B5EF4-FFF2-40B4-BE49-F238E27FC236}">
                    <a16:creationId xmlns:a16="http://schemas.microsoft.com/office/drawing/2014/main" id="{3B0B2FB7-9EBE-6757-D046-46BC718827BA}"/>
                  </a:ext>
                </a:extLst>
              </p:cNvPr>
              <p:cNvSpPr/>
              <p:nvPr/>
            </p:nvSpPr>
            <p:spPr bwMode="auto">
              <a:xfrm>
                <a:off x="4928013" y="3920361"/>
                <a:ext cx="205374" cy="215072"/>
              </a:xfrm>
              <a:custGeom>
                <a:avLst/>
                <a:gdLst>
                  <a:gd name="T0" fmla="*/ 14 w 141"/>
                  <a:gd name="T1" fmla="*/ 0 h 148"/>
                  <a:gd name="T2" fmla="*/ 141 w 141"/>
                  <a:gd name="T3" fmla="*/ 119 h 148"/>
                  <a:gd name="T4" fmla="*/ 14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4" y="0"/>
                    </a:moveTo>
                    <a:cubicBezTo>
                      <a:pt x="0" y="59"/>
                      <a:pt x="78" y="148"/>
                      <a:pt x="141" y="119"/>
                    </a:cubicBezTo>
                    <a:cubicBezTo>
                      <a:pt x="128" y="50"/>
                      <a:pt x="57" y="2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5" name="îšļíḍé">
                <a:extLst>
                  <a:ext uri="{FF2B5EF4-FFF2-40B4-BE49-F238E27FC236}">
                    <a16:creationId xmlns:a16="http://schemas.microsoft.com/office/drawing/2014/main" id="{08D68486-CCB7-68D5-7928-57F110F338AF}"/>
                  </a:ext>
                </a:extLst>
              </p:cNvPr>
              <p:cNvSpPr/>
              <p:nvPr/>
            </p:nvSpPr>
            <p:spPr bwMode="auto">
              <a:xfrm>
                <a:off x="4891502" y="4037880"/>
                <a:ext cx="188259" cy="228763"/>
              </a:xfrm>
              <a:custGeom>
                <a:avLst/>
                <a:gdLst>
                  <a:gd name="T0" fmla="*/ 23 w 129"/>
                  <a:gd name="T1" fmla="*/ 0 h 157"/>
                  <a:gd name="T2" fmla="*/ 129 w 129"/>
                  <a:gd name="T3" fmla="*/ 139 h 157"/>
                  <a:gd name="T4" fmla="*/ 23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23" y="0"/>
                    </a:moveTo>
                    <a:cubicBezTo>
                      <a:pt x="0" y="56"/>
                      <a:pt x="63" y="157"/>
                      <a:pt x="129" y="139"/>
                    </a:cubicBezTo>
                    <a:cubicBezTo>
                      <a:pt x="127" y="69"/>
                      <a:pt x="62" y="28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6" name="îṣ1ide">
                <a:extLst>
                  <a:ext uri="{FF2B5EF4-FFF2-40B4-BE49-F238E27FC236}">
                    <a16:creationId xmlns:a16="http://schemas.microsoft.com/office/drawing/2014/main" id="{11305DC1-EB9F-812C-EA53-F9056FE45EC5}"/>
                  </a:ext>
                </a:extLst>
              </p:cNvPr>
              <p:cNvSpPr/>
              <p:nvPr/>
            </p:nvSpPr>
            <p:spPr bwMode="auto">
              <a:xfrm>
                <a:off x="4847574" y="4166238"/>
                <a:ext cx="179702" cy="234468"/>
              </a:xfrm>
              <a:custGeom>
                <a:avLst/>
                <a:gdLst>
                  <a:gd name="T0" fmla="*/ 34 w 123"/>
                  <a:gd name="T1" fmla="*/ 0 h 161"/>
                  <a:gd name="T2" fmla="*/ 111 w 123"/>
                  <a:gd name="T3" fmla="*/ 156 h 161"/>
                  <a:gd name="T4" fmla="*/ 34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34" y="0"/>
                    </a:moveTo>
                    <a:cubicBezTo>
                      <a:pt x="0" y="50"/>
                      <a:pt x="42" y="161"/>
                      <a:pt x="111" y="156"/>
                    </a:cubicBezTo>
                    <a:cubicBezTo>
                      <a:pt x="123" y="88"/>
                      <a:pt x="67" y="35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7" name="îsľíḋe">
                <a:extLst>
                  <a:ext uri="{FF2B5EF4-FFF2-40B4-BE49-F238E27FC236}">
                    <a16:creationId xmlns:a16="http://schemas.microsoft.com/office/drawing/2014/main" id="{701D9D6D-86DB-5E3F-DED5-F6639CCA2875}"/>
                  </a:ext>
                </a:extLst>
              </p:cNvPr>
              <p:cNvSpPr/>
              <p:nvPr/>
            </p:nvSpPr>
            <p:spPr bwMode="auto">
              <a:xfrm>
                <a:off x="4756297" y="4240401"/>
                <a:ext cx="184836" cy="270408"/>
              </a:xfrm>
              <a:custGeom>
                <a:avLst/>
                <a:gdLst>
                  <a:gd name="T0" fmla="*/ 46 w 127"/>
                  <a:gd name="T1" fmla="*/ 0 h 186"/>
                  <a:gd name="T2" fmla="*/ 101 w 127"/>
                  <a:gd name="T3" fmla="*/ 186 h 186"/>
                  <a:gd name="T4" fmla="*/ 46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46" y="0"/>
                    </a:moveTo>
                    <a:cubicBezTo>
                      <a:pt x="0" y="48"/>
                      <a:pt x="25" y="178"/>
                      <a:pt x="101" y="186"/>
                    </a:cubicBezTo>
                    <a:cubicBezTo>
                      <a:pt x="127" y="112"/>
                      <a:pt x="76" y="44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8" name="îSľíḑê">
                <a:extLst>
                  <a:ext uri="{FF2B5EF4-FFF2-40B4-BE49-F238E27FC236}">
                    <a16:creationId xmlns:a16="http://schemas.microsoft.com/office/drawing/2014/main" id="{4491DCB6-5D29-D033-97A7-5373C5B3D587}"/>
                  </a:ext>
                </a:extLst>
              </p:cNvPr>
              <p:cNvSpPr/>
              <p:nvPr/>
            </p:nvSpPr>
            <p:spPr bwMode="auto">
              <a:xfrm>
                <a:off x="4657033" y="4311711"/>
                <a:ext cx="174568" cy="276684"/>
              </a:xfrm>
              <a:custGeom>
                <a:avLst/>
                <a:gdLst>
                  <a:gd name="T0" fmla="*/ 51 w 120"/>
                  <a:gd name="T1" fmla="*/ 0 h 190"/>
                  <a:gd name="T2" fmla="*/ 86 w 120"/>
                  <a:gd name="T3" fmla="*/ 190 h 190"/>
                  <a:gd name="T4" fmla="*/ 51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51" y="0"/>
                    </a:moveTo>
                    <a:cubicBezTo>
                      <a:pt x="0" y="43"/>
                      <a:pt x="11" y="174"/>
                      <a:pt x="86" y="190"/>
                    </a:cubicBezTo>
                    <a:cubicBezTo>
                      <a:pt x="120" y="120"/>
                      <a:pt x="76" y="47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9" name="îsľïde">
                <a:extLst>
                  <a:ext uri="{FF2B5EF4-FFF2-40B4-BE49-F238E27FC236}">
                    <a16:creationId xmlns:a16="http://schemas.microsoft.com/office/drawing/2014/main" id="{DA62FAD7-F728-7478-13CB-C7FB1B475B6F}"/>
                  </a:ext>
                </a:extLst>
              </p:cNvPr>
              <p:cNvSpPr/>
              <p:nvPr/>
            </p:nvSpPr>
            <p:spPr bwMode="auto">
              <a:xfrm>
                <a:off x="5005028" y="3602602"/>
                <a:ext cx="207085" cy="228763"/>
              </a:xfrm>
              <a:custGeom>
                <a:avLst/>
                <a:gdLst>
                  <a:gd name="T0" fmla="*/ 0 w 142"/>
                  <a:gd name="T1" fmla="*/ 5 h 157"/>
                  <a:gd name="T2" fmla="*/ 102 w 142"/>
                  <a:gd name="T3" fmla="*/ 157 h 157"/>
                  <a:gd name="T4" fmla="*/ 0 w 142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57">
                    <a:moveTo>
                      <a:pt x="0" y="5"/>
                    </a:moveTo>
                    <a:cubicBezTo>
                      <a:pt x="63" y="0"/>
                      <a:pt x="142" y="97"/>
                      <a:pt x="102" y="157"/>
                    </a:cubicBezTo>
                    <a:cubicBezTo>
                      <a:pt x="33" y="132"/>
                      <a:pt x="14" y="5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0" name="i$1îdè">
                <a:extLst>
                  <a:ext uri="{FF2B5EF4-FFF2-40B4-BE49-F238E27FC236}">
                    <a16:creationId xmlns:a16="http://schemas.microsoft.com/office/drawing/2014/main" id="{3E773820-7A05-3B0B-6E69-88453183A6FD}"/>
                  </a:ext>
                </a:extLst>
              </p:cNvPr>
              <p:cNvSpPr/>
              <p:nvPr/>
            </p:nvSpPr>
            <p:spPr bwMode="auto">
              <a:xfrm>
                <a:off x="4530386" y="3926065"/>
                <a:ext cx="699411" cy="775856"/>
              </a:xfrm>
              <a:custGeom>
                <a:avLst/>
                <a:gdLst>
                  <a:gd name="T0" fmla="*/ 3 w 480"/>
                  <a:gd name="T1" fmla="*/ 533 h 533"/>
                  <a:gd name="T2" fmla="*/ 450 w 480"/>
                  <a:gd name="T3" fmla="*/ 0 h 533"/>
                  <a:gd name="T4" fmla="*/ 435 w 480"/>
                  <a:gd name="T5" fmla="*/ 2 h 533"/>
                  <a:gd name="T6" fmla="*/ 0 w 480"/>
                  <a:gd name="T7" fmla="*/ 509 h 533"/>
                  <a:gd name="T8" fmla="*/ 3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3" y="533"/>
                    </a:moveTo>
                    <a:cubicBezTo>
                      <a:pt x="333" y="491"/>
                      <a:pt x="480" y="237"/>
                      <a:pt x="450" y="0"/>
                    </a:cubicBezTo>
                    <a:cubicBezTo>
                      <a:pt x="435" y="2"/>
                      <a:pt x="435" y="2"/>
                      <a:pt x="435" y="2"/>
                    </a:cubicBezTo>
                    <a:cubicBezTo>
                      <a:pt x="465" y="233"/>
                      <a:pt x="318" y="469"/>
                      <a:pt x="0" y="509"/>
                    </a:cubicBezTo>
                    <a:lnTo>
                      <a:pt x="3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5822535C-E1DA-38E6-DD1F-02F338777116}"/>
                </a:ext>
              </a:extLst>
            </p:cNvPr>
            <p:cNvGrpSpPr/>
            <p:nvPr/>
          </p:nvGrpSpPr>
          <p:grpSpPr>
            <a:xfrm>
              <a:off x="1476591" y="1898406"/>
              <a:ext cx="868274" cy="1171770"/>
              <a:chOff x="3610769" y="3602602"/>
              <a:chExt cx="868274" cy="1171770"/>
            </a:xfrm>
            <a:grpFill/>
          </p:grpSpPr>
          <p:sp>
            <p:nvSpPr>
              <p:cNvPr id="83" name="îṧ1íďè">
                <a:extLst>
                  <a:ext uri="{FF2B5EF4-FFF2-40B4-BE49-F238E27FC236}">
                    <a16:creationId xmlns:a16="http://schemas.microsoft.com/office/drawing/2014/main" id="{732BDEE9-A869-A416-6DAB-2726F840B94B}"/>
                  </a:ext>
                </a:extLst>
              </p:cNvPr>
              <p:cNvSpPr/>
              <p:nvPr/>
            </p:nvSpPr>
            <p:spPr bwMode="auto">
              <a:xfrm>
                <a:off x="3900574" y="4598664"/>
                <a:ext cx="288664" cy="175708"/>
              </a:xfrm>
              <a:custGeom>
                <a:avLst/>
                <a:gdLst>
                  <a:gd name="T0" fmla="*/ 0 w 198"/>
                  <a:gd name="T1" fmla="*/ 66 h 121"/>
                  <a:gd name="T2" fmla="*/ 198 w 198"/>
                  <a:gd name="T3" fmla="*/ 38 h 121"/>
                  <a:gd name="T4" fmla="*/ 0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0" y="66"/>
                    </a:moveTo>
                    <a:cubicBezTo>
                      <a:pt x="42" y="121"/>
                      <a:pt x="178" y="115"/>
                      <a:pt x="198" y="38"/>
                    </a:cubicBezTo>
                    <a:cubicBezTo>
                      <a:pt x="127" y="0"/>
                      <a:pt x="49" y="42"/>
                      <a:pt x="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4" name="işľïḑê">
                <a:extLst>
                  <a:ext uri="{FF2B5EF4-FFF2-40B4-BE49-F238E27FC236}">
                    <a16:creationId xmlns:a16="http://schemas.microsoft.com/office/drawing/2014/main" id="{785ACE8C-C627-EB25-7C94-ECC0B6B1E3CD}"/>
                  </a:ext>
                </a:extLst>
              </p:cNvPr>
              <p:cNvSpPr/>
              <p:nvPr/>
            </p:nvSpPr>
            <p:spPr bwMode="auto">
              <a:xfrm>
                <a:off x="3759094" y="4483426"/>
                <a:ext cx="288664" cy="180272"/>
              </a:xfrm>
              <a:custGeom>
                <a:avLst/>
                <a:gdLst>
                  <a:gd name="T0" fmla="*/ 0 w 198"/>
                  <a:gd name="T1" fmla="*/ 27 h 124"/>
                  <a:gd name="T2" fmla="*/ 198 w 198"/>
                  <a:gd name="T3" fmla="*/ 56 h 124"/>
                  <a:gd name="T4" fmla="*/ 0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0" y="27"/>
                    </a:moveTo>
                    <a:cubicBezTo>
                      <a:pt x="25" y="92"/>
                      <a:pt x="157" y="124"/>
                      <a:pt x="198" y="56"/>
                    </a:cubicBezTo>
                    <a:cubicBezTo>
                      <a:pt x="140" y="0"/>
                      <a:pt x="54" y="18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5" name="ïṧḷîdé">
                <a:extLst>
                  <a:ext uri="{FF2B5EF4-FFF2-40B4-BE49-F238E27FC236}">
                    <a16:creationId xmlns:a16="http://schemas.microsoft.com/office/drawing/2014/main" id="{9EF14693-27B4-7265-EB7F-51246C6852A1}"/>
                  </a:ext>
                </a:extLst>
              </p:cNvPr>
              <p:cNvSpPr/>
              <p:nvPr/>
            </p:nvSpPr>
            <p:spPr bwMode="auto">
              <a:xfrm>
                <a:off x="3693489" y="4300302"/>
                <a:ext cx="251012" cy="225341"/>
              </a:xfrm>
              <a:custGeom>
                <a:avLst/>
                <a:gdLst>
                  <a:gd name="T0" fmla="*/ 5 w 172"/>
                  <a:gd name="T1" fmla="*/ 0 h 155"/>
                  <a:gd name="T2" fmla="*/ 172 w 172"/>
                  <a:gd name="T3" fmla="*/ 111 h 155"/>
                  <a:gd name="T4" fmla="*/ 5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5" y="0"/>
                    </a:moveTo>
                    <a:cubicBezTo>
                      <a:pt x="0" y="70"/>
                      <a:pt x="106" y="155"/>
                      <a:pt x="172" y="111"/>
                    </a:cubicBezTo>
                    <a:cubicBezTo>
                      <a:pt x="144" y="36"/>
                      <a:pt x="58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6" name="îṡlïďe">
                <a:extLst>
                  <a:ext uri="{FF2B5EF4-FFF2-40B4-BE49-F238E27FC236}">
                    <a16:creationId xmlns:a16="http://schemas.microsoft.com/office/drawing/2014/main" id="{8184D79F-83AD-0D2C-83AA-09A71D98A1EC}"/>
                  </a:ext>
                </a:extLst>
              </p:cNvPr>
              <p:cNvSpPr/>
              <p:nvPr/>
            </p:nvSpPr>
            <p:spPr bwMode="auto">
              <a:xfrm>
                <a:off x="3610769" y="4080096"/>
                <a:ext cx="221347" cy="240173"/>
              </a:xfrm>
              <a:custGeom>
                <a:avLst/>
                <a:gdLst>
                  <a:gd name="T0" fmla="*/ 19 w 152"/>
                  <a:gd name="T1" fmla="*/ 0 h 165"/>
                  <a:gd name="T2" fmla="*/ 152 w 152"/>
                  <a:gd name="T3" fmla="*/ 137 h 165"/>
                  <a:gd name="T4" fmla="*/ 19 w 152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165">
                    <a:moveTo>
                      <a:pt x="19" y="0"/>
                    </a:moveTo>
                    <a:cubicBezTo>
                      <a:pt x="0" y="64"/>
                      <a:pt x="81" y="165"/>
                      <a:pt x="152" y="137"/>
                    </a:cubicBezTo>
                    <a:cubicBezTo>
                      <a:pt x="141" y="61"/>
                      <a:pt x="65" y="2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7" name="išļïdê">
                <a:extLst>
                  <a:ext uri="{FF2B5EF4-FFF2-40B4-BE49-F238E27FC236}">
                    <a16:creationId xmlns:a16="http://schemas.microsoft.com/office/drawing/2014/main" id="{60C7A36F-38A5-0686-43FA-95E75C4F5919}"/>
                  </a:ext>
                </a:extLst>
              </p:cNvPr>
              <p:cNvSpPr/>
              <p:nvPr/>
            </p:nvSpPr>
            <p:spPr bwMode="auto">
              <a:xfrm>
                <a:off x="3616474" y="3870729"/>
                <a:ext cx="191112" cy="248730"/>
              </a:xfrm>
              <a:custGeom>
                <a:avLst/>
                <a:gdLst>
                  <a:gd name="T0" fmla="*/ 35 w 131"/>
                  <a:gd name="T1" fmla="*/ 0 h 171"/>
                  <a:gd name="T2" fmla="*/ 120 w 131"/>
                  <a:gd name="T3" fmla="*/ 165 h 171"/>
                  <a:gd name="T4" fmla="*/ 3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35" y="0"/>
                    </a:moveTo>
                    <a:cubicBezTo>
                      <a:pt x="0" y="54"/>
                      <a:pt x="47" y="171"/>
                      <a:pt x="120" y="165"/>
                    </a:cubicBezTo>
                    <a:cubicBezTo>
                      <a:pt x="131" y="91"/>
                      <a:pt x="71" y="36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8" name="iṧ1iḓé">
                <a:extLst>
                  <a:ext uri="{FF2B5EF4-FFF2-40B4-BE49-F238E27FC236}">
                    <a16:creationId xmlns:a16="http://schemas.microsoft.com/office/drawing/2014/main" id="{7ED92C54-BB76-A3AC-0C3B-90452747041C}"/>
                  </a:ext>
                </a:extLst>
              </p:cNvPr>
              <p:cNvSpPr/>
              <p:nvPr/>
            </p:nvSpPr>
            <p:spPr bwMode="auto">
              <a:xfrm>
                <a:off x="3680368" y="3673912"/>
                <a:ext cx="159165" cy="249301"/>
              </a:xfrm>
              <a:custGeom>
                <a:avLst/>
                <a:gdLst>
                  <a:gd name="T0" fmla="*/ 46 w 109"/>
                  <a:gd name="T1" fmla="*/ 0 h 171"/>
                  <a:gd name="T2" fmla="*/ 81 w 109"/>
                  <a:gd name="T3" fmla="*/ 171 h 171"/>
                  <a:gd name="T4" fmla="*/ 46 w 109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171">
                    <a:moveTo>
                      <a:pt x="46" y="0"/>
                    </a:moveTo>
                    <a:cubicBezTo>
                      <a:pt x="0" y="40"/>
                      <a:pt x="13" y="158"/>
                      <a:pt x="81" y="171"/>
                    </a:cubicBezTo>
                    <a:cubicBezTo>
                      <a:pt x="109" y="107"/>
                      <a:pt x="69" y="42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9" name="ïS1ïḋé">
                <a:extLst>
                  <a:ext uri="{FF2B5EF4-FFF2-40B4-BE49-F238E27FC236}">
                    <a16:creationId xmlns:a16="http://schemas.microsoft.com/office/drawing/2014/main" id="{34575266-E983-17B9-98DD-F0C368004A27}"/>
                  </a:ext>
                </a:extLst>
              </p:cNvPr>
              <p:cNvSpPr/>
              <p:nvPr/>
            </p:nvSpPr>
            <p:spPr bwMode="auto">
              <a:xfrm>
                <a:off x="3868627" y="3786297"/>
                <a:ext cx="220206" cy="190541"/>
              </a:xfrm>
              <a:custGeom>
                <a:avLst/>
                <a:gdLst>
                  <a:gd name="T0" fmla="*/ 149 w 151"/>
                  <a:gd name="T1" fmla="*/ 0 h 131"/>
                  <a:gd name="T2" fmla="*/ 0 w 151"/>
                  <a:gd name="T3" fmla="*/ 90 h 131"/>
                  <a:gd name="T4" fmla="*/ 149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149" y="0"/>
                    </a:moveTo>
                    <a:cubicBezTo>
                      <a:pt x="151" y="60"/>
                      <a:pt x="55" y="131"/>
                      <a:pt x="0" y="90"/>
                    </a:cubicBezTo>
                    <a:cubicBezTo>
                      <a:pt x="27" y="26"/>
                      <a:pt x="103" y="11"/>
                      <a:pt x="1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0" name="íŝļíďè">
                <a:extLst>
                  <a:ext uri="{FF2B5EF4-FFF2-40B4-BE49-F238E27FC236}">
                    <a16:creationId xmlns:a16="http://schemas.microsoft.com/office/drawing/2014/main" id="{9B6E32D4-3267-9354-F441-358B0B12C465}"/>
                  </a:ext>
                </a:extLst>
              </p:cNvPr>
              <p:cNvSpPr/>
              <p:nvPr/>
            </p:nvSpPr>
            <p:spPr bwMode="auto">
              <a:xfrm>
                <a:off x="3876043" y="3920361"/>
                <a:ext cx="205374" cy="215072"/>
              </a:xfrm>
              <a:custGeom>
                <a:avLst/>
                <a:gdLst>
                  <a:gd name="T0" fmla="*/ 127 w 141"/>
                  <a:gd name="T1" fmla="*/ 0 h 148"/>
                  <a:gd name="T2" fmla="*/ 0 w 141"/>
                  <a:gd name="T3" fmla="*/ 119 h 148"/>
                  <a:gd name="T4" fmla="*/ 127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27" y="0"/>
                    </a:moveTo>
                    <a:cubicBezTo>
                      <a:pt x="141" y="59"/>
                      <a:pt x="62" y="148"/>
                      <a:pt x="0" y="119"/>
                    </a:cubicBezTo>
                    <a:cubicBezTo>
                      <a:pt x="13" y="50"/>
                      <a:pt x="84" y="21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1" name="íṩ1íḋé">
                <a:extLst>
                  <a:ext uri="{FF2B5EF4-FFF2-40B4-BE49-F238E27FC236}">
                    <a16:creationId xmlns:a16="http://schemas.microsoft.com/office/drawing/2014/main" id="{848EFD12-E575-18CB-40DF-E9DE3AF96D98}"/>
                  </a:ext>
                </a:extLst>
              </p:cNvPr>
              <p:cNvSpPr/>
              <p:nvPr/>
            </p:nvSpPr>
            <p:spPr bwMode="auto">
              <a:xfrm>
                <a:off x="3929669" y="4037880"/>
                <a:ext cx="188259" cy="228763"/>
              </a:xfrm>
              <a:custGeom>
                <a:avLst/>
                <a:gdLst>
                  <a:gd name="T0" fmla="*/ 105 w 129"/>
                  <a:gd name="T1" fmla="*/ 0 h 157"/>
                  <a:gd name="T2" fmla="*/ 0 w 129"/>
                  <a:gd name="T3" fmla="*/ 139 h 157"/>
                  <a:gd name="T4" fmla="*/ 105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105" y="0"/>
                    </a:moveTo>
                    <a:cubicBezTo>
                      <a:pt x="129" y="56"/>
                      <a:pt x="66" y="157"/>
                      <a:pt x="0" y="139"/>
                    </a:cubicBezTo>
                    <a:cubicBezTo>
                      <a:pt x="1" y="69"/>
                      <a:pt x="66" y="28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2" name="iṧḻïḋe">
                <a:extLst>
                  <a:ext uri="{FF2B5EF4-FFF2-40B4-BE49-F238E27FC236}">
                    <a16:creationId xmlns:a16="http://schemas.microsoft.com/office/drawing/2014/main" id="{FBD58213-34DE-201A-6077-F245EC92B3A7}"/>
                  </a:ext>
                </a:extLst>
              </p:cNvPr>
              <p:cNvSpPr/>
              <p:nvPr/>
            </p:nvSpPr>
            <p:spPr bwMode="auto">
              <a:xfrm>
                <a:off x="3982153" y="4166238"/>
                <a:ext cx="179131" cy="234468"/>
              </a:xfrm>
              <a:custGeom>
                <a:avLst/>
                <a:gdLst>
                  <a:gd name="T0" fmla="*/ 89 w 123"/>
                  <a:gd name="T1" fmla="*/ 0 h 161"/>
                  <a:gd name="T2" fmla="*/ 12 w 123"/>
                  <a:gd name="T3" fmla="*/ 156 h 161"/>
                  <a:gd name="T4" fmla="*/ 89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89" y="0"/>
                    </a:moveTo>
                    <a:cubicBezTo>
                      <a:pt x="123" y="50"/>
                      <a:pt x="81" y="161"/>
                      <a:pt x="12" y="156"/>
                    </a:cubicBezTo>
                    <a:cubicBezTo>
                      <a:pt x="0" y="88"/>
                      <a:pt x="56" y="35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3" name="ïSḻíḓé">
                <a:extLst>
                  <a:ext uri="{FF2B5EF4-FFF2-40B4-BE49-F238E27FC236}">
                    <a16:creationId xmlns:a16="http://schemas.microsoft.com/office/drawing/2014/main" id="{652DE562-7219-2EF3-EC98-CBB7712480F7}"/>
                  </a:ext>
                </a:extLst>
              </p:cNvPr>
              <p:cNvSpPr/>
              <p:nvPr/>
            </p:nvSpPr>
            <p:spPr bwMode="auto">
              <a:xfrm>
                <a:off x="4068296" y="4240401"/>
                <a:ext cx="184836" cy="270408"/>
              </a:xfrm>
              <a:custGeom>
                <a:avLst/>
                <a:gdLst>
                  <a:gd name="T0" fmla="*/ 80 w 127"/>
                  <a:gd name="T1" fmla="*/ 0 h 186"/>
                  <a:gd name="T2" fmla="*/ 26 w 127"/>
                  <a:gd name="T3" fmla="*/ 186 h 186"/>
                  <a:gd name="T4" fmla="*/ 80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80" y="0"/>
                    </a:moveTo>
                    <a:cubicBezTo>
                      <a:pt x="127" y="48"/>
                      <a:pt x="102" y="178"/>
                      <a:pt x="26" y="186"/>
                    </a:cubicBezTo>
                    <a:cubicBezTo>
                      <a:pt x="0" y="112"/>
                      <a:pt x="51" y="4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4" name="ïṧḻíḓê">
                <a:extLst>
                  <a:ext uri="{FF2B5EF4-FFF2-40B4-BE49-F238E27FC236}">
                    <a16:creationId xmlns:a16="http://schemas.microsoft.com/office/drawing/2014/main" id="{EAB4B435-32F5-1D67-6338-47B529DA2A63}"/>
                  </a:ext>
                </a:extLst>
              </p:cNvPr>
              <p:cNvSpPr/>
              <p:nvPr/>
            </p:nvSpPr>
            <p:spPr bwMode="auto">
              <a:xfrm>
                <a:off x="4177258" y="4311711"/>
                <a:ext cx="175138" cy="276684"/>
              </a:xfrm>
              <a:custGeom>
                <a:avLst/>
                <a:gdLst>
                  <a:gd name="T0" fmla="*/ 68 w 120"/>
                  <a:gd name="T1" fmla="*/ 0 h 190"/>
                  <a:gd name="T2" fmla="*/ 34 w 120"/>
                  <a:gd name="T3" fmla="*/ 190 h 190"/>
                  <a:gd name="T4" fmla="*/ 68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68" y="0"/>
                    </a:moveTo>
                    <a:cubicBezTo>
                      <a:pt x="120" y="43"/>
                      <a:pt x="109" y="174"/>
                      <a:pt x="34" y="190"/>
                    </a:cubicBezTo>
                    <a:cubicBezTo>
                      <a:pt x="0" y="120"/>
                      <a:pt x="44" y="47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5" name="îṣ1îḍe">
                <a:extLst>
                  <a:ext uri="{FF2B5EF4-FFF2-40B4-BE49-F238E27FC236}">
                    <a16:creationId xmlns:a16="http://schemas.microsoft.com/office/drawing/2014/main" id="{BDFEF16C-911E-4B26-DAB7-49F0B300FB47}"/>
                  </a:ext>
                </a:extLst>
              </p:cNvPr>
              <p:cNvSpPr/>
              <p:nvPr/>
            </p:nvSpPr>
            <p:spPr bwMode="auto">
              <a:xfrm>
                <a:off x="3795605" y="3602602"/>
                <a:ext cx="208226" cy="228763"/>
              </a:xfrm>
              <a:custGeom>
                <a:avLst/>
                <a:gdLst>
                  <a:gd name="T0" fmla="*/ 143 w 143"/>
                  <a:gd name="T1" fmla="*/ 5 h 157"/>
                  <a:gd name="T2" fmla="*/ 41 w 143"/>
                  <a:gd name="T3" fmla="*/ 157 h 157"/>
                  <a:gd name="T4" fmla="*/ 143 w 143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157">
                    <a:moveTo>
                      <a:pt x="143" y="5"/>
                    </a:moveTo>
                    <a:cubicBezTo>
                      <a:pt x="80" y="0"/>
                      <a:pt x="0" y="97"/>
                      <a:pt x="41" y="157"/>
                    </a:cubicBezTo>
                    <a:cubicBezTo>
                      <a:pt x="110" y="132"/>
                      <a:pt x="128" y="53"/>
                      <a:pt x="14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6" name="îṧ1iḓé">
                <a:extLst>
                  <a:ext uri="{FF2B5EF4-FFF2-40B4-BE49-F238E27FC236}">
                    <a16:creationId xmlns:a16="http://schemas.microsoft.com/office/drawing/2014/main" id="{95FD651F-08BC-DD8F-BD2E-70D10C006D23}"/>
                  </a:ext>
                </a:extLst>
              </p:cNvPr>
              <p:cNvSpPr/>
              <p:nvPr/>
            </p:nvSpPr>
            <p:spPr bwMode="auto">
              <a:xfrm>
                <a:off x="3779632" y="3926065"/>
                <a:ext cx="699411" cy="775856"/>
              </a:xfrm>
              <a:custGeom>
                <a:avLst/>
                <a:gdLst>
                  <a:gd name="T0" fmla="*/ 477 w 480"/>
                  <a:gd name="T1" fmla="*/ 533 h 533"/>
                  <a:gd name="T2" fmla="*/ 30 w 480"/>
                  <a:gd name="T3" fmla="*/ 0 h 533"/>
                  <a:gd name="T4" fmla="*/ 44 w 480"/>
                  <a:gd name="T5" fmla="*/ 2 h 533"/>
                  <a:gd name="T6" fmla="*/ 480 w 480"/>
                  <a:gd name="T7" fmla="*/ 509 h 533"/>
                  <a:gd name="T8" fmla="*/ 477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477" y="533"/>
                    </a:moveTo>
                    <a:cubicBezTo>
                      <a:pt x="146" y="491"/>
                      <a:pt x="0" y="237"/>
                      <a:pt x="30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15" y="233"/>
                      <a:pt x="162" y="469"/>
                      <a:pt x="480" y="509"/>
                    </a:cubicBezTo>
                    <a:lnTo>
                      <a:pt x="477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90201AA6-206F-27D1-3957-EA78C6BFC522}"/>
                </a:ext>
              </a:extLst>
            </p:cNvPr>
            <p:cNvSpPr txBox="1"/>
            <p:nvPr/>
          </p:nvSpPr>
          <p:spPr>
            <a:xfrm>
              <a:off x="2266537" y="2485734"/>
              <a:ext cx="2097577" cy="511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</a:pPr>
              <a:r>
                <a:rPr lang="zh-CN" altLang="en-US" dirty="0">
                  <a:solidFill>
                    <a:schemeClr val="accent2"/>
                  </a:solidFill>
                  <a:sym typeface="OPPOSans R" panose="00020600040101010101" pitchFamily="18" charset="-122"/>
                </a:rPr>
                <a:t>请输入标题</a:t>
              </a: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D948EF3A-F916-156D-53E4-DF21CC08D87F}"/>
              </a:ext>
            </a:extLst>
          </p:cNvPr>
          <p:cNvGrpSpPr/>
          <p:nvPr/>
        </p:nvGrpSpPr>
        <p:grpSpPr>
          <a:xfrm>
            <a:off x="4109621" y="4878956"/>
            <a:ext cx="2541786" cy="793942"/>
            <a:chOff x="1476591" y="1898406"/>
            <a:chExt cx="3751393" cy="1171770"/>
          </a:xfrm>
          <a:solidFill>
            <a:schemeClr val="accent2"/>
          </a:solidFill>
        </p:grpSpPr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CBFBCD43-6DD0-A0D6-B795-37B968AFB9AB}"/>
                </a:ext>
              </a:extLst>
            </p:cNvPr>
            <p:cNvGrpSpPr/>
            <p:nvPr/>
          </p:nvGrpSpPr>
          <p:grpSpPr>
            <a:xfrm>
              <a:off x="4361421" y="1898406"/>
              <a:ext cx="866563" cy="1171770"/>
              <a:chOff x="4530386" y="3602602"/>
              <a:chExt cx="866563" cy="1171770"/>
            </a:xfrm>
            <a:grpFill/>
          </p:grpSpPr>
          <p:sp>
            <p:nvSpPr>
              <p:cNvPr id="129" name="ïsḻïďe">
                <a:extLst>
                  <a:ext uri="{FF2B5EF4-FFF2-40B4-BE49-F238E27FC236}">
                    <a16:creationId xmlns:a16="http://schemas.microsoft.com/office/drawing/2014/main" id="{033E15CB-FB26-4CE9-4C89-6E02A27920A8}"/>
                  </a:ext>
                </a:extLst>
              </p:cNvPr>
              <p:cNvSpPr/>
              <p:nvPr/>
            </p:nvSpPr>
            <p:spPr bwMode="auto">
              <a:xfrm>
                <a:off x="4820191" y="4598664"/>
                <a:ext cx="288664" cy="175708"/>
              </a:xfrm>
              <a:custGeom>
                <a:avLst/>
                <a:gdLst>
                  <a:gd name="T0" fmla="*/ 198 w 198"/>
                  <a:gd name="T1" fmla="*/ 66 h 121"/>
                  <a:gd name="T2" fmla="*/ 0 w 198"/>
                  <a:gd name="T3" fmla="*/ 38 h 121"/>
                  <a:gd name="T4" fmla="*/ 198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198" y="66"/>
                    </a:moveTo>
                    <a:cubicBezTo>
                      <a:pt x="156" y="121"/>
                      <a:pt x="20" y="115"/>
                      <a:pt x="0" y="38"/>
                    </a:cubicBezTo>
                    <a:cubicBezTo>
                      <a:pt x="71" y="0"/>
                      <a:pt x="149" y="42"/>
                      <a:pt x="198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0" name="ïŝļîḍé">
                <a:extLst>
                  <a:ext uri="{FF2B5EF4-FFF2-40B4-BE49-F238E27FC236}">
                    <a16:creationId xmlns:a16="http://schemas.microsoft.com/office/drawing/2014/main" id="{66A67751-7978-8984-B97C-7ADA42C769DA}"/>
                  </a:ext>
                </a:extLst>
              </p:cNvPr>
              <p:cNvSpPr/>
              <p:nvPr/>
            </p:nvSpPr>
            <p:spPr bwMode="auto">
              <a:xfrm>
                <a:off x="4961671" y="4483426"/>
                <a:ext cx="288094" cy="180272"/>
              </a:xfrm>
              <a:custGeom>
                <a:avLst/>
                <a:gdLst>
                  <a:gd name="T0" fmla="*/ 198 w 198"/>
                  <a:gd name="T1" fmla="*/ 27 h 124"/>
                  <a:gd name="T2" fmla="*/ 0 w 198"/>
                  <a:gd name="T3" fmla="*/ 56 h 124"/>
                  <a:gd name="T4" fmla="*/ 198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198" y="27"/>
                    </a:moveTo>
                    <a:cubicBezTo>
                      <a:pt x="173" y="92"/>
                      <a:pt x="41" y="124"/>
                      <a:pt x="0" y="56"/>
                    </a:cubicBezTo>
                    <a:cubicBezTo>
                      <a:pt x="57" y="0"/>
                      <a:pt x="144" y="18"/>
                      <a:pt x="19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1" name="îṡlïḋé">
                <a:extLst>
                  <a:ext uri="{FF2B5EF4-FFF2-40B4-BE49-F238E27FC236}">
                    <a16:creationId xmlns:a16="http://schemas.microsoft.com/office/drawing/2014/main" id="{821F8A9C-E36F-302C-41C3-38CD666C2585}"/>
                  </a:ext>
                </a:extLst>
              </p:cNvPr>
              <p:cNvSpPr/>
              <p:nvPr/>
            </p:nvSpPr>
            <p:spPr bwMode="auto">
              <a:xfrm>
                <a:off x="5064928" y="4300302"/>
                <a:ext cx="250442" cy="225341"/>
              </a:xfrm>
              <a:custGeom>
                <a:avLst/>
                <a:gdLst>
                  <a:gd name="T0" fmla="*/ 167 w 172"/>
                  <a:gd name="T1" fmla="*/ 0 h 155"/>
                  <a:gd name="T2" fmla="*/ 0 w 172"/>
                  <a:gd name="T3" fmla="*/ 111 h 155"/>
                  <a:gd name="T4" fmla="*/ 167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167" y="0"/>
                    </a:moveTo>
                    <a:cubicBezTo>
                      <a:pt x="172" y="70"/>
                      <a:pt x="66" y="155"/>
                      <a:pt x="0" y="111"/>
                    </a:cubicBezTo>
                    <a:cubicBezTo>
                      <a:pt x="28" y="36"/>
                      <a:pt x="114" y="16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2" name="iṥlidé">
                <a:extLst>
                  <a:ext uri="{FF2B5EF4-FFF2-40B4-BE49-F238E27FC236}">
                    <a16:creationId xmlns:a16="http://schemas.microsoft.com/office/drawing/2014/main" id="{676FF314-852D-F6B1-738E-E660A9E7CBA5}"/>
                  </a:ext>
                </a:extLst>
              </p:cNvPr>
              <p:cNvSpPr/>
              <p:nvPr/>
            </p:nvSpPr>
            <p:spPr bwMode="auto">
              <a:xfrm>
                <a:off x="5177313" y="4080096"/>
                <a:ext cx="219636" cy="240173"/>
              </a:xfrm>
              <a:custGeom>
                <a:avLst/>
                <a:gdLst>
                  <a:gd name="T0" fmla="*/ 133 w 151"/>
                  <a:gd name="T1" fmla="*/ 0 h 165"/>
                  <a:gd name="T2" fmla="*/ 0 w 151"/>
                  <a:gd name="T3" fmla="*/ 137 h 165"/>
                  <a:gd name="T4" fmla="*/ 133 w 1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65">
                    <a:moveTo>
                      <a:pt x="133" y="0"/>
                    </a:moveTo>
                    <a:cubicBezTo>
                      <a:pt x="151" y="64"/>
                      <a:pt x="70" y="165"/>
                      <a:pt x="0" y="137"/>
                    </a:cubicBezTo>
                    <a:cubicBezTo>
                      <a:pt x="11" y="61"/>
                      <a:pt x="87" y="25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3" name="ïŝļîḋe">
                <a:extLst>
                  <a:ext uri="{FF2B5EF4-FFF2-40B4-BE49-F238E27FC236}">
                    <a16:creationId xmlns:a16="http://schemas.microsoft.com/office/drawing/2014/main" id="{54DBF8FE-B019-8EA0-EEF6-F1AC4695DDC6}"/>
                  </a:ext>
                </a:extLst>
              </p:cNvPr>
              <p:cNvSpPr/>
              <p:nvPr/>
            </p:nvSpPr>
            <p:spPr bwMode="auto">
              <a:xfrm>
                <a:off x="5201844" y="3870729"/>
                <a:ext cx="191112" cy="248730"/>
              </a:xfrm>
              <a:custGeom>
                <a:avLst/>
                <a:gdLst>
                  <a:gd name="T0" fmla="*/ 95 w 131"/>
                  <a:gd name="T1" fmla="*/ 0 h 171"/>
                  <a:gd name="T2" fmla="*/ 11 w 131"/>
                  <a:gd name="T3" fmla="*/ 165 h 171"/>
                  <a:gd name="T4" fmla="*/ 9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95" y="0"/>
                    </a:moveTo>
                    <a:cubicBezTo>
                      <a:pt x="131" y="54"/>
                      <a:pt x="84" y="171"/>
                      <a:pt x="11" y="165"/>
                    </a:cubicBezTo>
                    <a:cubicBezTo>
                      <a:pt x="0" y="91"/>
                      <a:pt x="60" y="36"/>
                      <a:pt x="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4" name="iṩ1îde">
                <a:extLst>
                  <a:ext uri="{FF2B5EF4-FFF2-40B4-BE49-F238E27FC236}">
                    <a16:creationId xmlns:a16="http://schemas.microsoft.com/office/drawing/2014/main" id="{B4ECC31A-623D-9E00-958B-D9D72DEFDAC7}"/>
                  </a:ext>
                </a:extLst>
              </p:cNvPr>
              <p:cNvSpPr/>
              <p:nvPr/>
            </p:nvSpPr>
            <p:spPr bwMode="auto">
              <a:xfrm>
                <a:off x="5168185" y="3673912"/>
                <a:ext cx="160306" cy="249301"/>
              </a:xfrm>
              <a:custGeom>
                <a:avLst/>
                <a:gdLst>
                  <a:gd name="T0" fmla="*/ 64 w 110"/>
                  <a:gd name="T1" fmla="*/ 0 h 171"/>
                  <a:gd name="T2" fmla="*/ 29 w 110"/>
                  <a:gd name="T3" fmla="*/ 171 h 171"/>
                  <a:gd name="T4" fmla="*/ 64 w 110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71">
                    <a:moveTo>
                      <a:pt x="64" y="0"/>
                    </a:moveTo>
                    <a:cubicBezTo>
                      <a:pt x="110" y="40"/>
                      <a:pt x="97" y="158"/>
                      <a:pt x="29" y="171"/>
                    </a:cubicBezTo>
                    <a:cubicBezTo>
                      <a:pt x="0" y="107"/>
                      <a:pt x="41" y="42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5" name="iṥ1idè">
                <a:extLst>
                  <a:ext uri="{FF2B5EF4-FFF2-40B4-BE49-F238E27FC236}">
                    <a16:creationId xmlns:a16="http://schemas.microsoft.com/office/drawing/2014/main" id="{1D0E93E6-AFAF-6405-1FD7-978F989A8063}"/>
                  </a:ext>
                </a:extLst>
              </p:cNvPr>
              <p:cNvSpPr/>
              <p:nvPr/>
            </p:nvSpPr>
            <p:spPr bwMode="auto">
              <a:xfrm>
                <a:off x="4920596" y="3786297"/>
                <a:ext cx="220206" cy="190541"/>
              </a:xfrm>
              <a:custGeom>
                <a:avLst/>
                <a:gdLst>
                  <a:gd name="T0" fmla="*/ 2 w 151"/>
                  <a:gd name="T1" fmla="*/ 0 h 131"/>
                  <a:gd name="T2" fmla="*/ 151 w 151"/>
                  <a:gd name="T3" fmla="*/ 90 h 131"/>
                  <a:gd name="T4" fmla="*/ 2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2" y="0"/>
                    </a:moveTo>
                    <a:cubicBezTo>
                      <a:pt x="0" y="60"/>
                      <a:pt x="96" y="131"/>
                      <a:pt x="151" y="90"/>
                    </a:cubicBezTo>
                    <a:cubicBezTo>
                      <a:pt x="124" y="26"/>
                      <a:pt x="48" y="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6" name="isļîḓê">
                <a:extLst>
                  <a:ext uri="{FF2B5EF4-FFF2-40B4-BE49-F238E27FC236}">
                    <a16:creationId xmlns:a16="http://schemas.microsoft.com/office/drawing/2014/main" id="{01E13E71-F258-80A8-2D9D-FA88C4F3C539}"/>
                  </a:ext>
                </a:extLst>
              </p:cNvPr>
              <p:cNvSpPr/>
              <p:nvPr/>
            </p:nvSpPr>
            <p:spPr bwMode="auto">
              <a:xfrm>
                <a:off x="4928013" y="3920361"/>
                <a:ext cx="205374" cy="215072"/>
              </a:xfrm>
              <a:custGeom>
                <a:avLst/>
                <a:gdLst>
                  <a:gd name="T0" fmla="*/ 14 w 141"/>
                  <a:gd name="T1" fmla="*/ 0 h 148"/>
                  <a:gd name="T2" fmla="*/ 141 w 141"/>
                  <a:gd name="T3" fmla="*/ 119 h 148"/>
                  <a:gd name="T4" fmla="*/ 14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4" y="0"/>
                    </a:moveTo>
                    <a:cubicBezTo>
                      <a:pt x="0" y="59"/>
                      <a:pt x="78" y="148"/>
                      <a:pt x="141" y="119"/>
                    </a:cubicBezTo>
                    <a:cubicBezTo>
                      <a:pt x="128" y="50"/>
                      <a:pt x="57" y="2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7" name="îšļíḍé">
                <a:extLst>
                  <a:ext uri="{FF2B5EF4-FFF2-40B4-BE49-F238E27FC236}">
                    <a16:creationId xmlns:a16="http://schemas.microsoft.com/office/drawing/2014/main" id="{D9873683-B706-7A8B-AFEF-0DD69EAE8C78}"/>
                  </a:ext>
                </a:extLst>
              </p:cNvPr>
              <p:cNvSpPr/>
              <p:nvPr/>
            </p:nvSpPr>
            <p:spPr bwMode="auto">
              <a:xfrm>
                <a:off x="4891502" y="4037880"/>
                <a:ext cx="188259" cy="228763"/>
              </a:xfrm>
              <a:custGeom>
                <a:avLst/>
                <a:gdLst>
                  <a:gd name="T0" fmla="*/ 23 w 129"/>
                  <a:gd name="T1" fmla="*/ 0 h 157"/>
                  <a:gd name="T2" fmla="*/ 129 w 129"/>
                  <a:gd name="T3" fmla="*/ 139 h 157"/>
                  <a:gd name="T4" fmla="*/ 23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23" y="0"/>
                    </a:moveTo>
                    <a:cubicBezTo>
                      <a:pt x="0" y="56"/>
                      <a:pt x="63" y="157"/>
                      <a:pt x="129" y="139"/>
                    </a:cubicBezTo>
                    <a:cubicBezTo>
                      <a:pt x="127" y="69"/>
                      <a:pt x="62" y="28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8" name="îṣ1ide">
                <a:extLst>
                  <a:ext uri="{FF2B5EF4-FFF2-40B4-BE49-F238E27FC236}">
                    <a16:creationId xmlns:a16="http://schemas.microsoft.com/office/drawing/2014/main" id="{9EB46399-7FD3-604B-9C5D-130B2F208373}"/>
                  </a:ext>
                </a:extLst>
              </p:cNvPr>
              <p:cNvSpPr/>
              <p:nvPr/>
            </p:nvSpPr>
            <p:spPr bwMode="auto">
              <a:xfrm>
                <a:off x="4847574" y="4166238"/>
                <a:ext cx="179702" cy="234468"/>
              </a:xfrm>
              <a:custGeom>
                <a:avLst/>
                <a:gdLst>
                  <a:gd name="T0" fmla="*/ 34 w 123"/>
                  <a:gd name="T1" fmla="*/ 0 h 161"/>
                  <a:gd name="T2" fmla="*/ 111 w 123"/>
                  <a:gd name="T3" fmla="*/ 156 h 161"/>
                  <a:gd name="T4" fmla="*/ 34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34" y="0"/>
                    </a:moveTo>
                    <a:cubicBezTo>
                      <a:pt x="0" y="50"/>
                      <a:pt x="42" y="161"/>
                      <a:pt x="111" y="156"/>
                    </a:cubicBezTo>
                    <a:cubicBezTo>
                      <a:pt x="123" y="88"/>
                      <a:pt x="67" y="35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9" name="îsľíḋe">
                <a:extLst>
                  <a:ext uri="{FF2B5EF4-FFF2-40B4-BE49-F238E27FC236}">
                    <a16:creationId xmlns:a16="http://schemas.microsoft.com/office/drawing/2014/main" id="{978EB0B1-D448-FA76-BC0E-E1DF801A8113}"/>
                  </a:ext>
                </a:extLst>
              </p:cNvPr>
              <p:cNvSpPr/>
              <p:nvPr/>
            </p:nvSpPr>
            <p:spPr bwMode="auto">
              <a:xfrm>
                <a:off x="4756297" y="4240401"/>
                <a:ext cx="184836" cy="270408"/>
              </a:xfrm>
              <a:custGeom>
                <a:avLst/>
                <a:gdLst>
                  <a:gd name="T0" fmla="*/ 46 w 127"/>
                  <a:gd name="T1" fmla="*/ 0 h 186"/>
                  <a:gd name="T2" fmla="*/ 101 w 127"/>
                  <a:gd name="T3" fmla="*/ 186 h 186"/>
                  <a:gd name="T4" fmla="*/ 46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46" y="0"/>
                    </a:moveTo>
                    <a:cubicBezTo>
                      <a:pt x="0" y="48"/>
                      <a:pt x="25" y="178"/>
                      <a:pt x="101" y="186"/>
                    </a:cubicBezTo>
                    <a:cubicBezTo>
                      <a:pt x="127" y="112"/>
                      <a:pt x="76" y="44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40" name="îSľíḑê">
                <a:extLst>
                  <a:ext uri="{FF2B5EF4-FFF2-40B4-BE49-F238E27FC236}">
                    <a16:creationId xmlns:a16="http://schemas.microsoft.com/office/drawing/2014/main" id="{84FE3B4A-F7EC-ADB7-C7CC-3D5CD4ADAFDE}"/>
                  </a:ext>
                </a:extLst>
              </p:cNvPr>
              <p:cNvSpPr/>
              <p:nvPr/>
            </p:nvSpPr>
            <p:spPr bwMode="auto">
              <a:xfrm>
                <a:off x="4657033" y="4311711"/>
                <a:ext cx="174568" cy="276684"/>
              </a:xfrm>
              <a:custGeom>
                <a:avLst/>
                <a:gdLst>
                  <a:gd name="T0" fmla="*/ 51 w 120"/>
                  <a:gd name="T1" fmla="*/ 0 h 190"/>
                  <a:gd name="T2" fmla="*/ 86 w 120"/>
                  <a:gd name="T3" fmla="*/ 190 h 190"/>
                  <a:gd name="T4" fmla="*/ 51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51" y="0"/>
                    </a:moveTo>
                    <a:cubicBezTo>
                      <a:pt x="0" y="43"/>
                      <a:pt x="11" y="174"/>
                      <a:pt x="86" y="190"/>
                    </a:cubicBezTo>
                    <a:cubicBezTo>
                      <a:pt x="120" y="120"/>
                      <a:pt x="76" y="47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41" name="îsľïde">
                <a:extLst>
                  <a:ext uri="{FF2B5EF4-FFF2-40B4-BE49-F238E27FC236}">
                    <a16:creationId xmlns:a16="http://schemas.microsoft.com/office/drawing/2014/main" id="{E10ADFF2-E4B6-5486-5810-43CED8F7D37B}"/>
                  </a:ext>
                </a:extLst>
              </p:cNvPr>
              <p:cNvSpPr/>
              <p:nvPr/>
            </p:nvSpPr>
            <p:spPr bwMode="auto">
              <a:xfrm>
                <a:off x="5005028" y="3602602"/>
                <a:ext cx="207085" cy="228763"/>
              </a:xfrm>
              <a:custGeom>
                <a:avLst/>
                <a:gdLst>
                  <a:gd name="T0" fmla="*/ 0 w 142"/>
                  <a:gd name="T1" fmla="*/ 5 h 157"/>
                  <a:gd name="T2" fmla="*/ 102 w 142"/>
                  <a:gd name="T3" fmla="*/ 157 h 157"/>
                  <a:gd name="T4" fmla="*/ 0 w 142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57">
                    <a:moveTo>
                      <a:pt x="0" y="5"/>
                    </a:moveTo>
                    <a:cubicBezTo>
                      <a:pt x="63" y="0"/>
                      <a:pt x="142" y="97"/>
                      <a:pt x="102" y="157"/>
                    </a:cubicBezTo>
                    <a:cubicBezTo>
                      <a:pt x="33" y="132"/>
                      <a:pt x="14" y="5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42" name="i$1îdè">
                <a:extLst>
                  <a:ext uri="{FF2B5EF4-FFF2-40B4-BE49-F238E27FC236}">
                    <a16:creationId xmlns:a16="http://schemas.microsoft.com/office/drawing/2014/main" id="{3CBE0BBE-3273-028B-7562-286170834DDB}"/>
                  </a:ext>
                </a:extLst>
              </p:cNvPr>
              <p:cNvSpPr/>
              <p:nvPr/>
            </p:nvSpPr>
            <p:spPr bwMode="auto">
              <a:xfrm>
                <a:off x="4530386" y="3926065"/>
                <a:ext cx="699411" cy="775856"/>
              </a:xfrm>
              <a:custGeom>
                <a:avLst/>
                <a:gdLst>
                  <a:gd name="T0" fmla="*/ 3 w 480"/>
                  <a:gd name="T1" fmla="*/ 533 h 533"/>
                  <a:gd name="T2" fmla="*/ 450 w 480"/>
                  <a:gd name="T3" fmla="*/ 0 h 533"/>
                  <a:gd name="T4" fmla="*/ 435 w 480"/>
                  <a:gd name="T5" fmla="*/ 2 h 533"/>
                  <a:gd name="T6" fmla="*/ 0 w 480"/>
                  <a:gd name="T7" fmla="*/ 509 h 533"/>
                  <a:gd name="T8" fmla="*/ 3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3" y="533"/>
                    </a:moveTo>
                    <a:cubicBezTo>
                      <a:pt x="333" y="491"/>
                      <a:pt x="480" y="237"/>
                      <a:pt x="450" y="0"/>
                    </a:cubicBezTo>
                    <a:cubicBezTo>
                      <a:pt x="435" y="2"/>
                      <a:pt x="435" y="2"/>
                      <a:pt x="435" y="2"/>
                    </a:cubicBezTo>
                    <a:cubicBezTo>
                      <a:pt x="465" y="233"/>
                      <a:pt x="318" y="469"/>
                      <a:pt x="0" y="509"/>
                    </a:cubicBezTo>
                    <a:lnTo>
                      <a:pt x="3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45481218-F0CC-675F-F8C5-12E83D4F53B5}"/>
                </a:ext>
              </a:extLst>
            </p:cNvPr>
            <p:cNvGrpSpPr/>
            <p:nvPr/>
          </p:nvGrpSpPr>
          <p:grpSpPr>
            <a:xfrm>
              <a:off x="1476591" y="1898406"/>
              <a:ext cx="868274" cy="1171770"/>
              <a:chOff x="3610769" y="3602602"/>
              <a:chExt cx="868274" cy="1171770"/>
            </a:xfrm>
            <a:grpFill/>
          </p:grpSpPr>
          <p:sp>
            <p:nvSpPr>
              <p:cNvPr id="115" name="îṧ1íďè">
                <a:extLst>
                  <a:ext uri="{FF2B5EF4-FFF2-40B4-BE49-F238E27FC236}">
                    <a16:creationId xmlns:a16="http://schemas.microsoft.com/office/drawing/2014/main" id="{B3AB7AAD-FA24-428E-AD5A-82AF0E1ED904}"/>
                  </a:ext>
                </a:extLst>
              </p:cNvPr>
              <p:cNvSpPr/>
              <p:nvPr/>
            </p:nvSpPr>
            <p:spPr bwMode="auto">
              <a:xfrm>
                <a:off x="3900574" y="4598664"/>
                <a:ext cx="288664" cy="175708"/>
              </a:xfrm>
              <a:custGeom>
                <a:avLst/>
                <a:gdLst>
                  <a:gd name="T0" fmla="*/ 0 w 198"/>
                  <a:gd name="T1" fmla="*/ 66 h 121"/>
                  <a:gd name="T2" fmla="*/ 198 w 198"/>
                  <a:gd name="T3" fmla="*/ 38 h 121"/>
                  <a:gd name="T4" fmla="*/ 0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0" y="66"/>
                    </a:moveTo>
                    <a:cubicBezTo>
                      <a:pt x="42" y="121"/>
                      <a:pt x="178" y="115"/>
                      <a:pt x="198" y="38"/>
                    </a:cubicBezTo>
                    <a:cubicBezTo>
                      <a:pt x="127" y="0"/>
                      <a:pt x="49" y="42"/>
                      <a:pt x="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6" name="işľïḑê">
                <a:extLst>
                  <a:ext uri="{FF2B5EF4-FFF2-40B4-BE49-F238E27FC236}">
                    <a16:creationId xmlns:a16="http://schemas.microsoft.com/office/drawing/2014/main" id="{4EB5C63C-D227-893B-2506-CC38F98FF829}"/>
                  </a:ext>
                </a:extLst>
              </p:cNvPr>
              <p:cNvSpPr/>
              <p:nvPr/>
            </p:nvSpPr>
            <p:spPr bwMode="auto">
              <a:xfrm>
                <a:off x="3759094" y="4483426"/>
                <a:ext cx="288664" cy="180272"/>
              </a:xfrm>
              <a:custGeom>
                <a:avLst/>
                <a:gdLst>
                  <a:gd name="T0" fmla="*/ 0 w 198"/>
                  <a:gd name="T1" fmla="*/ 27 h 124"/>
                  <a:gd name="T2" fmla="*/ 198 w 198"/>
                  <a:gd name="T3" fmla="*/ 56 h 124"/>
                  <a:gd name="T4" fmla="*/ 0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0" y="27"/>
                    </a:moveTo>
                    <a:cubicBezTo>
                      <a:pt x="25" y="92"/>
                      <a:pt x="157" y="124"/>
                      <a:pt x="198" y="56"/>
                    </a:cubicBezTo>
                    <a:cubicBezTo>
                      <a:pt x="140" y="0"/>
                      <a:pt x="54" y="18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7" name="ïṧḷîdé">
                <a:extLst>
                  <a:ext uri="{FF2B5EF4-FFF2-40B4-BE49-F238E27FC236}">
                    <a16:creationId xmlns:a16="http://schemas.microsoft.com/office/drawing/2014/main" id="{97731539-6976-7003-C477-080C5C435173}"/>
                  </a:ext>
                </a:extLst>
              </p:cNvPr>
              <p:cNvSpPr/>
              <p:nvPr/>
            </p:nvSpPr>
            <p:spPr bwMode="auto">
              <a:xfrm>
                <a:off x="3693489" y="4300302"/>
                <a:ext cx="251012" cy="225341"/>
              </a:xfrm>
              <a:custGeom>
                <a:avLst/>
                <a:gdLst>
                  <a:gd name="T0" fmla="*/ 5 w 172"/>
                  <a:gd name="T1" fmla="*/ 0 h 155"/>
                  <a:gd name="T2" fmla="*/ 172 w 172"/>
                  <a:gd name="T3" fmla="*/ 111 h 155"/>
                  <a:gd name="T4" fmla="*/ 5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5" y="0"/>
                    </a:moveTo>
                    <a:cubicBezTo>
                      <a:pt x="0" y="70"/>
                      <a:pt x="106" y="155"/>
                      <a:pt x="172" y="111"/>
                    </a:cubicBezTo>
                    <a:cubicBezTo>
                      <a:pt x="144" y="36"/>
                      <a:pt x="58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8" name="îṡlïďe">
                <a:extLst>
                  <a:ext uri="{FF2B5EF4-FFF2-40B4-BE49-F238E27FC236}">
                    <a16:creationId xmlns:a16="http://schemas.microsoft.com/office/drawing/2014/main" id="{52DCFC7F-037E-130A-4788-8702928696A9}"/>
                  </a:ext>
                </a:extLst>
              </p:cNvPr>
              <p:cNvSpPr/>
              <p:nvPr/>
            </p:nvSpPr>
            <p:spPr bwMode="auto">
              <a:xfrm>
                <a:off x="3610769" y="4080096"/>
                <a:ext cx="221347" cy="240173"/>
              </a:xfrm>
              <a:custGeom>
                <a:avLst/>
                <a:gdLst>
                  <a:gd name="T0" fmla="*/ 19 w 152"/>
                  <a:gd name="T1" fmla="*/ 0 h 165"/>
                  <a:gd name="T2" fmla="*/ 152 w 152"/>
                  <a:gd name="T3" fmla="*/ 137 h 165"/>
                  <a:gd name="T4" fmla="*/ 19 w 152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165">
                    <a:moveTo>
                      <a:pt x="19" y="0"/>
                    </a:moveTo>
                    <a:cubicBezTo>
                      <a:pt x="0" y="64"/>
                      <a:pt x="81" y="165"/>
                      <a:pt x="152" y="137"/>
                    </a:cubicBezTo>
                    <a:cubicBezTo>
                      <a:pt x="141" y="61"/>
                      <a:pt x="65" y="2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9" name="išļïdê">
                <a:extLst>
                  <a:ext uri="{FF2B5EF4-FFF2-40B4-BE49-F238E27FC236}">
                    <a16:creationId xmlns:a16="http://schemas.microsoft.com/office/drawing/2014/main" id="{A8C9B13E-FAC4-D50D-10CE-33FFDB1125C7}"/>
                  </a:ext>
                </a:extLst>
              </p:cNvPr>
              <p:cNvSpPr/>
              <p:nvPr/>
            </p:nvSpPr>
            <p:spPr bwMode="auto">
              <a:xfrm>
                <a:off x="3616474" y="3870729"/>
                <a:ext cx="191112" cy="248730"/>
              </a:xfrm>
              <a:custGeom>
                <a:avLst/>
                <a:gdLst>
                  <a:gd name="T0" fmla="*/ 35 w 131"/>
                  <a:gd name="T1" fmla="*/ 0 h 171"/>
                  <a:gd name="T2" fmla="*/ 120 w 131"/>
                  <a:gd name="T3" fmla="*/ 165 h 171"/>
                  <a:gd name="T4" fmla="*/ 3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35" y="0"/>
                    </a:moveTo>
                    <a:cubicBezTo>
                      <a:pt x="0" y="54"/>
                      <a:pt x="47" y="171"/>
                      <a:pt x="120" y="165"/>
                    </a:cubicBezTo>
                    <a:cubicBezTo>
                      <a:pt x="131" y="91"/>
                      <a:pt x="71" y="36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0" name="iṧ1iḓé">
                <a:extLst>
                  <a:ext uri="{FF2B5EF4-FFF2-40B4-BE49-F238E27FC236}">
                    <a16:creationId xmlns:a16="http://schemas.microsoft.com/office/drawing/2014/main" id="{CC718284-0938-DEA8-9ABD-6B9537C9EA7F}"/>
                  </a:ext>
                </a:extLst>
              </p:cNvPr>
              <p:cNvSpPr/>
              <p:nvPr/>
            </p:nvSpPr>
            <p:spPr bwMode="auto">
              <a:xfrm>
                <a:off x="3680368" y="3673912"/>
                <a:ext cx="159165" cy="249301"/>
              </a:xfrm>
              <a:custGeom>
                <a:avLst/>
                <a:gdLst>
                  <a:gd name="T0" fmla="*/ 46 w 109"/>
                  <a:gd name="T1" fmla="*/ 0 h 171"/>
                  <a:gd name="T2" fmla="*/ 81 w 109"/>
                  <a:gd name="T3" fmla="*/ 171 h 171"/>
                  <a:gd name="T4" fmla="*/ 46 w 109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171">
                    <a:moveTo>
                      <a:pt x="46" y="0"/>
                    </a:moveTo>
                    <a:cubicBezTo>
                      <a:pt x="0" y="40"/>
                      <a:pt x="13" y="158"/>
                      <a:pt x="81" y="171"/>
                    </a:cubicBezTo>
                    <a:cubicBezTo>
                      <a:pt x="109" y="107"/>
                      <a:pt x="69" y="42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1" name="ïS1ïḋé">
                <a:extLst>
                  <a:ext uri="{FF2B5EF4-FFF2-40B4-BE49-F238E27FC236}">
                    <a16:creationId xmlns:a16="http://schemas.microsoft.com/office/drawing/2014/main" id="{CE073760-FB67-113D-1810-37309A9AE2CE}"/>
                  </a:ext>
                </a:extLst>
              </p:cNvPr>
              <p:cNvSpPr/>
              <p:nvPr/>
            </p:nvSpPr>
            <p:spPr bwMode="auto">
              <a:xfrm>
                <a:off x="3868627" y="3786297"/>
                <a:ext cx="220206" cy="190541"/>
              </a:xfrm>
              <a:custGeom>
                <a:avLst/>
                <a:gdLst>
                  <a:gd name="T0" fmla="*/ 149 w 151"/>
                  <a:gd name="T1" fmla="*/ 0 h 131"/>
                  <a:gd name="T2" fmla="*/ 0 w 151"/>
                  <a:gd name="T3" fmla="*/ 90 h 131"/>
                  <a:gd name="T4" fmla="*/ 149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149" y="0"/>
                    </a:moveTo>
                    <a:cubicBezTo>
                      <a:pt x="151" y="60"/>
                      <a:pt x="55" y="131"/>
                      <a:pt x="0" y="90"/>
                    </a:cubicBezTo>
                    <a:cubicBezTo>
                      <a:pt x="27" y="26"/>
                      <a:pt x="103" y="11"/>
                      <a:pt x="1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2" name="íŝļíďè">
                <a:extLst>
                  <a:ext uri="{FF2B5EF4-FFF2-40B4-BE49-F238E27FC236}">
                    <a16:creationId xmlns:a16="http://schemas.microsoft.com/office/drawing/2014/main" id="{05DC0FD4-4D6F-D87E-B787-15CE762B4180}"/>
                  </a:ext>
                </a:extLst>
              </p:cNvPr>
              <p:cNvSpPr/>
              <p:nvPr/>
            </p:nvSpPr>
            <p:spPr bwMode="auto">
              <a:xfrm>
                <a:off x="3876043" y="3920361"/>
                <a:ext cx="205374" cy="215072"/>
              </a:xfrm>
              <a:custGeom>
                <a:avLst/>
                <a:gdLst>
                  <a:gd name="T0" fmla="*/ 127 w 141"/>
                  <a:gd name="T1" fmla="*/ 0 h 148"/>
                  <a:gd name="T2" fmla="*/ 0 w 141"/>
                  <a:gd name="T3" fmla="*/ 119 h 148"/>
                  <a:gd name="T4" fmla="*/ 127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27" y="0"/>
                    </a:moveTo>
                    <a:cubicBezTo>
                      <a:pt x="141" y="59"/>
                      <a:pt x="62" y="148"/>
                      <a:pt x="0" y="119"/>
                    </a:cubicBezTo>
                    <a:cubicBezTo>
                      <a:pt x="13" y="50"/>
                      <a:pt x="84" y="21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3" name="íṩ1íḋé">
                <a:extLst>
                  <a:ext uri="{FF2B5EF4-FFF2-40B4-BE49-F238E27FC236}">
                    <a16:creationId xmlns:a16="http://schemas.microsoft.com/office/drawing/2014/main" id="{CC3F8241-B626-72F3-9F19-352F7D4C0AF6}"/>
                  </a:ext>
                </a:extLst>
              </p:cNvPr>
              <p:cNvSpPr/>
              <p:nvPr/>
            </p:nvSpPr>
            <p:spPr bwMode="auto">
              <a:xfrm>
                <a:off x="3929669" y="4037880"/>
                <a:ext cx="188259" cy="228763"/>
              </a:xfrm>
              <a:custGeom>
                <a:avLst/>
                <a:gdLst>
                  <a:gd name="T0" fmla="*/ 105 w 129"/>
                  <a:gd name="T1" fmla="*/ 0 h 157"/>
                  <a:gd name="T2" fmla="*/ 0 w 129"/>
                  <a:gd name="T3" fmla="*/ 139 h 157"/>
                  <a:gd name="T4" fmla="*/ 105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105" y="0"/>
                    </a:moveTo>
                    <a:cubicBezTo>
                      <a:pt x="129" y="56"/>
                      <a:pt x="66" y="157"/>
                      <a:pt x="0" y="139"/>
                    </a:cubicBezTo>
                    <a:cubicBezTo>
                      <a:pt x="1" y="69"/>
                      <a:pt x="66" y="28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4" name="iṧḻïḋe">
                <a:extLst>
                  <a:ext uri="{FF2B5EF4-FFF2-40B4-BE49-F238E27FC236}">
                    <a16:creationId xmlns:a16="http://schemas.microsoft.com/office/drawing/2014/main" id="{B13FA088-8B6D-142F-3BF5-346C5C4BF14E}"/>
                  </a:ext>
                </a:extLst>
              </p:cNvPr>
              <p:cNvSpPr/>
              <p:nvPr/>
            </p:nvSpPr>
            <p:spPr bwMode="auto">
              <a:xfrm>
                <a:off x="3982153" y="4166238"/>
                <a:ext cx="179131" cy="234468"/>
              </a:xfrm>
              <a:custGeom>
                <a:avLst/>
                <a:gdLst>
                  <a:gd name="T0" fmla="*/ 89 w 123"/>
                  <a:gd name="T1" fmla="*/ 0 h 161"/>
                  <a:gd name="T2" fmla="*/ 12 w 123"/>
                  <a:gd name="T3" fmla="*/ 156 h 161"/>
                  <a:gd name="T4" fmla="*/ 89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89" y="0"/>
                    </a:moveTo>
                    <a:cubicBezTo>
                      <a:pt x="123" y="50"/>
                      <a:pt x="81" y="161"/>
                      <a:pt x="12" y="156"/>
                    </a:cubicBezTo>
                    <a:cubicBezTo>
                      <a:pt x="0" y="88"/>
                      <a:pt x="56" y="35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5" name="ïSḻíḓé">
                <a:extLst>
                  <a:ext uri="{FF2B5EF4-FFF2-40B4-BE49-F238E27FC236}">
                    <a16:creationId xmlns:a16="http://schemas.microsoft.com/office/drawing/2014/main" id="{8834C574-6747-B3A0-5A63-29C37B25D819}"/>
                  </a:ext>
                </a:extLst>
              </p:cNvPr>
              <p:cNvSpPr/>
              <p:nvPr/>
            </p:nvSpPr>
            <p:spPr bwMode="auto">
              <a:xfrm>
                <a:off x="4068296" y="4240401"/>
                <a:ext cx="184836" cy="270408"/>
              </a:xfrm>
              <a:custGeom>
                <a:avLst/>
                <a:gdLst>
                  <a:gd name="T0" fmla="*/ 80 w 127"/>
                  <a:gd name="T1" fmla="*/ 0 h 186"/>
                  <a:gd name="T2" fmla="*/ 26 w 127"/>
                  <a:gd name="T3" fmla="*/ 186 h 186"/>
                  <a:gd name="T4" fmla="*/ 80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80" y="0"/>
                    </a:moveTo>
                    <a:cubicBezTo>
                      <a:pt x="127" y="48"/>
                      <a:pt x="102" y="178"/>
                      <a:pt x="26" y="186"/>
                    </a:cubicBezTo>
                    <a:cubicBezTo>
                      <a:pt x="0" y="112"/>
                      <a:pt x="51" y="4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6" name="ïṧḻíḓê">
                <a:extLst>
                  <a:ext uri="{FF2B5EF4-FFF2-40B4-BE49-F238E27FC236}">
                    <a16:creationId xmlns:a16="http://schemas.microsoft.com/office/drawing/2014/main" id="{CAA9066B-5379-C45D-DF96-CA1AFCB7BC9D}"/>
                  </a:ext>
                </a:extLst>
              </p:cNvPr>
              <p:cNvSpPr/>
              <p:nvPr/>
            </p:nvSpPr>
            <p:spPr bwMode="auto">
              <a:xfrm>
                <a:off x="4177258" y="4311711"/>
                <a:ext cx="175138" cy="276684"/>
              </a:xfrm>
              <a:custGeom>
                <a:avLst/>
                <a:gdLst>
                  <a:gd name="T0" fmla="*/ 68 w 120"/>
                  <a:gd name="T1" fmla="*/ 0 h 190"/>
                  <a:gd name="T2" fmla="*/ 34 w 120"/>
                  <a:gd name="T3" fmla="*/ 190 h 190"/>
                  <a:gd name="T4" fmla="*/ 68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68" y="0"/>
                    </a:moveTo>
                    <a:cubicBezTo>
                      <a:pt x="120" y="43"/>
                      <a:pt x="109" y="174"/>
                      <a:pt x="34" y="190"/>
                    </a:cubicBezTo>
                    <a:cubicBezTo>
                      <a:pt x="0" y="120"/>
                      <a:pt x="44" y="47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7" name="îṣ1îḍe">
                <a:extLst>
                  <a:ext uri="{FF2B5EF4-FFF2-40B4-BE49-F238E27FC236}">
                    <a16:creationId xmlns:a16="http://schemas.microsoft.com/office/drawing/2014/main" id="{EA1D30BD-9861-E4AE-3DD7-7533CCFF1DC1}"/>
                  </a:ext>
                </a:extLst>
              </p:cNvPr>
              <p:cNvSpPr/>
              <p:nvPr/>
            </p:nvSpPr>
            <p:spPr bwMode="auto">
              <a:xfrm>
                <a:off x="3795605" y="3602602"/>
                <a:ext cx="208226" cy="228763"/>
              </a:xfrm>
              <a:custGeom>
                <a:avLst/>
                <a:gdLst>
                  <a:gd name="T0" fmla="*/ 143 w 143"/>
                  <a:gd name="T1" fmla="*/ 5 h 157"/>
                  <a:gd name="T2" fmla="*/ 41 w 143"/>
                  <a:gd name="T3" fmla="*/ 157 h 157"/>
                  <a:gd name="T4" fmla="*/ 143 w 143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157">
                    <a:moveTo>
                      <a:pt x="143" y="5"/>
                    </a:moveTo>
                    <a:cubicBezTo>
                      <a:pt x="80" y="0"/>
                      <a:pt x="0" y="97"/>
                      <a:pt x="41" y="157"/>
                    </a:cubicBezTo>
                    <a:cubicBezTo>
                      <a:pt x="110" y="132"/>
                      <a:pt x="128" y="53"/>
                      <a:pt x="14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8" name="îṧ1iḓé">
                <a:extLst>
                  <a:ext uri="{FF2B5EF4-FFF2-40B4-BE49-F238E27FC236}">
                    <a16:creationId xmlns:a16="http://schemas.microsoft.com/office/drawing/2014/main" id="{370F5A69-6498-1446-F7DA-14DA09A06306}"/>
                  </a:ext>
                </a:extLst>
              </p:cNvPr>
              <p:cNvSpPr/>
              <p:nvPr/>
            </p:nvSpPr>
            <p:spPr bwMode="auto">
              <a:xfrm>
                <a:off x="3779632" y="3926065"/>
                <a:ext cx="699411" cy="775856"/>
              </a:xfrm>
              <a:custGeom>
                <a:avLst/>
                <a:gdLst>
                  <a:gd name="T0" fmla="*/ 477 w 480"/>
                  <a:gd name="T1" fmla="*/ 533 h 533"/>
                  <a:gd name="T2" fmla="*/ 30 w 480"/>
                  <a:gd name="T3" fmla="*/ 0 h 533"/>
                  <a:gd name="T4" fmla="*/ 44 w 480"/>
                  <a:gd name="T5" fmla="*/ 2 h 533"/>
                  <a:gd name="T6" fmla="*/ 480 w 480"/>
                  <a:gd name="T7" fmla="*/ 509 h 533"/>
                  <a:gd name="T8" fmla="*/ 477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477" y="533"/>
                    </a:moveTo>
                    <a:cubicBezTo>
                      <a:pt x="146" y="491"/>
                      <a:pt x="0" y="237"/>
                      <a:pt x="30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15" y="233"/>
                      <a:pt x="162" y="469"/>
                      <a:pt x="480" y="509"/>
                    </a:cubicBezTo>
                    <a:lnTo>
                      <a:pt x="477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04C1F1EB-5A28-11D6-6FD4-7EAE2197B836}"/>
                </a:ext>
              </a:extLst>
            </p:cNvPr>
            <p:cNvSpPr txBox="1"/>
            <p:nvPr/>
          </p:nvSpPr>
          <p:spPr>
            <a:xfrm>
              <a:off x="2266537" y="2485734"/>
              <a:ext cx="2097577" cy="511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</a:pPr>
              <a:r>
                <a:rPr lang="zh-CN" altLang="en-US" dirty="0">
                  <a:solidFill>
                    <a:schemeClr val="accent2"/>
                  </a:solidFill>
                  <a:sym typeface="OPPOSans R" panose="00020600040101010101" pitchFamily="18" charset="-122"/>
                </a:rPr>
                <a:t>请输入标题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54424B2B-6FD1-296E-CA2A-A41D13505577}"/>
              </a:ext>
            </a:extLst>
          </p:cNvPr>
          <p:cNvGrpSpPr/>
          <p:nvPr/>
        </p:nvGrpSpPr>
        <p:grpSpPr>
          <a:xfrm>
            <a:off x="7105136" y="4391632"/>
            <a:ext cx="3751393" cy="1171770"/>
            <a:chOff x="1476591" y="1898406"/>
            <a:chExt cx="3751393" cy="1171770"/>
          </a:xfrm>
          <a:solidFill>
            <a:schemeClr val="accent2"/>
          </a:solidFill>
        </p:grpSpPr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E26E2A27-2DCC-C775-6151-3FD700DD99E3}"/>
                </a:ext>
              </a:extLst>
            </p:cNvPr>
            <p:cNvGrpSpPr/>
            <p:nvPr/>
          </p:nvGrpSpPr>
          <p:grpSpPr>
            <a:xfrm>
              <a:off x="4361421" y="1898406"/>
              <a:ext cx="866563" cy="1171770"/>
              <a:chOff x="4530386" y="3602602"/>
              <a:chExt cx="866563" cy="1171770"/>
            </a:xfrm>
            <a:grpFill/>
          </p:grpSpPr>
          <p:sp>
            <p:nvSpPr>
              <p:cNvPr id="160" name="ïsḻïďe">
                <a:extLst>
                  <a:ext uri="{FF2B5EF4-FFF2-40B4-BE49-F238E27FC236}">
                    <a16:creationId xmlns:a16="http://schemas.microsoft.com/office/drawing/2014/main" id="{CDEB2335-F171-07EC-1BAD-8455C9A7C8B2}"/>
                  </a:ext>
                </a:extLst>
              </p:cNvPr>
              <p:cNvSpPr/>
              <p:nvPr/>
            </p:nvSpPr>
            <p:spPr bwMode="auto">
              <a:xfrm>
                <a:off x="4820191" y="4598664"/>
                <a:ext cx="288664" cy="175708"/>
              </a:xfrm>
              <a:custGeom>
                <a:avLst/>
                <a:gdLst>
                  <a:gd name="T0" fmla="*/ 198 w 198"/>
                  <a:gd name="T1" fmla="*/ 66 h 121"/>
                  <a:gd name="T2" fmla="*/ 0 w 198"/>
                  <a:gd name="T3" fmla="*/ 38 h 121"/>
                  <a:gd name="T4" fmla="*/ 198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198" y="66"/>
                    </a:moveTo>
                    <a:cubicBezTo>
                      <a:pt x="156" y="121"/>
                      <a:pt x="20" y="115"/>
                      <a:pt x="0" y="38"/>
                    </a:cubicBezTo>
                    <a:cubicBezTo>
                      <a:pt x="71" y="0"/>
                      <a:pt x="149" y="42"/>
                      <a:pt x="198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1" name="ïŝļîḍé">
                <a:extLst>
                  <a:ext uri="{FF2B5EF4-FFF2-40B4-BE49-F238E27FC236}">
                    <a16:creationId xmlns:a16="http://schemas.microsoft.com/office/drawing/2014/main" id="{689ABD2D-5B0E-6497-100C-C721F84D4F22}"/>
                  </a:ext>
                </a:extLst>
              </p:cNvPr>
              <p:cNvSpPr/>
              <p:nvPr/>
            </p:nvSpPr>
            <p:spPr bwMode="auto">
              <a:xfrm>
                <a:off x="4961671" y="4483426"/>
                <a:ext cx="288094" cy="180272"/>
              </a:xfrm>
              <a:custGeom>
                <a:avLst/>
                <a:gdLst>
                  <a:gd name="T0" fmla="*/ 198 w 198"/>
                  <a:gd name="T1" fmla="*/ 27 h 124"/>
                  <a:gd name="T2" fmla="*/ 0 w 198"/>
                  <a:gd name="T3" fmla="*/ 56 h 124"/>
                  <a:gd name="T4" fmla="*/ 198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198" y="27"/>
                    </a:moveTo>
                    <a:cubicBezTo>
                      <a:pt x="173" y="92"/>
                      <a:pt x="41" y="124"/>
                      <a:pt x="0" y="56"/>
                    </a:cubicBezTo>
                    <a:cubicBezTo>
                      <a:pt x="57" y="0"/>
                      <a:pt x="144" y="18"/>
                      <a:pt x="19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2" name="îṡlïḋé">
                <a:extLst>
                  <a:ext uri="{FF2B5EF4-FFF2-40B4-BE49-F238E27FC236}">
                    <a16:creationId xmlns:a16="http://schemas.microsoft.com/office/drawing/2014/main" id="{EFE8E776-D3E9-0304-4D29-1024A6F688F4}"/>
                  </a:ext>
                </a:extLst>
              </p:cNvPr>
              <p:cNvSpPr/>
              <p:nvPr/>
            </p:nvSpPr>
            <p:spPr bwMode="auto">
              <a:xfrm>
                <a:off x="5064928" y="4300302"/>
                <a:ext cx="250442" cy="225341"/>
              </a:xfrm>
              <a:custGeom>
                <a:avLst/>
                <a:gdLst>
                  <a:gd name="T0" fmla="*/ 167 w 172"/>
                  <a:gd name="T1" fmla="*/ 0 h 155"/>
                  <a:gd name="T2" fmla="*/ 0 w 172"/>
                  <a:gd name="T3" fmla="*/ 111 h 155"/>
                  <a:gd name="T4" fmla="*/ 167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167" y="0"/>
                    </a:moveTo>
                    <a:cubicBezTo>
                      <a:pt x="172" y="70"/>
                      <a:pt x="66" y="155"/>
                      <a:pt x="0" y="111"/>
                    </a:cubicBezTo>
                    <a:cubicBezTo>
                      <a:pt x="28" y="36"/>
                      <a:pt x="114" y="16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3" name="iṥlidé">
                <a:extLst>
                  <a:ext uri="{FF2B5EF4-FFF2-40B4-BE49-F238E27FC236}">
                    <a16:creationId xmlns:a16="http://schemas.microsoft.com/office/drawing/2014/main" id="{7BEE5161-8C13-B186-D782-0259D0DC96FE}"/>
                  </a:ext>
                </a:extLst>
              </p:cNvPr>
              <p:cNvSpPr/>
              <p:nvPr/>
            </p:nvSpPr>
            <p:spPr bwMode="auto">
              <a:xfrm>
                <a:off x="5177313" y="4080096"/>
                <a:ext cx="219636" cy="240173"/>
              </a:xfrm>
              <a:custGeom>
                <a:avLst/>
                <a:gdLst>
                  <a:gd name="T0" fmla="*/ 133 w 151"/>
                  <a:gd name="T1" fmla="*/ 0 h 165"/>
                  <a:gd name="T2" fmla="*/ 0 w 151"/>
                  <a:gd name="T3" fmla="*/ 137 h 165"/>
                  <a:gd name="T4" fmla="*/ 133 w 1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65">
                    <a:moveTo>
                      <a:pt x="133" y="0"/>
                    </a:moveTo>
                    <a:cubicBezTo>
                      <a:pt x="151" y="64"/>
                      <a:pt x="70" y="165"/>
                      <a:pt x="0" y="137"/>
                    </a:cubicBezTo>
                    <a:cubicBezTo>
                      <a:pt x="11" y="61"/>
                      <a:pt x="87" y="25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4" name="ïŝļîḋe">
                <a:extLst>
                  <a:ext uri="{FF2B5EF4-FFF2-40B4-BE49-F238E27FC236}">
                    <a16:creationId xmlns:a16="http://schemas.microsoft.com/office/drawing/2014/main" id="{9B61C042-FE21-FC00-5D17-A77268D04C21}"/>
                  </a:ext>
                </a:extLst>
              </p:cNvPr>
              <p:cNvSpPr/>
              <p:nvPr/>
            </p:nvSpPr>
            <p:spPr bwMode="auto">
              <a:xfrm>
                <a:off x="5201844" y="3870729"/>
                <a:ext cx="191112" cy="248730"/>
              </a:xfrm>
              <a:custGeom>
                <a:avLst/>
                <a:gdLst>
                  <a:gd name="T0" fmla="*/ 95 w 131"/>
                  <a:gd name="T1" fmla="*/ 0 h 171"/>
                  <a:gd name="T2" fmla="*/ 11 w 131"/>
                  <a:gd name="T3" fmla="*/ 165 h 171"/>
                  <a:gd name="T4" fmla="*/ 9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95" y="0"/>
                    </a:moveTo>
                    <a:cubicBezTo>
                      <a:pt x="131" y="54"/>
                      <a:pt x="84" y="171"/>
                      <a:pt x="11" y="165"/>
                    </a:cubicBezTo>
                    <a:cubicBezTo>
                      <a:pt x="0" y="91"/>
                      <a:pt x="60" y="36"/>
                      <a:pt x="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5" name="iṩ1îde">
                <a:extLst>
                  <a:ext uri="{FF2B5EF4-FFF2-40B4-BE49-F238E27FC236}">
                    <a16:creationId xmlns:a16="http://schemas.microsoft.com/office/drawing/2014/main" id="{55F4D1F6-EE16-AEE0-3234-30846A5CC916}"/>
                  </a:ext>
                </a:extLst>
              </p:cNvPr>
              <p:cNvSpPr/>
              <p:nvPr/>
            </p:nvSpPr>
            <p:spPr bwMode="auto">
              <a:xfrm>
                <a:off x="5168185" y="3673912"/>
                <a:ext cx="160306" cy="249301"/>
              </a:xfrm>
              <a:custGeom>
                <a:avLst/>
                <a:gdLst>
                  <a:gd name="T0" fmla="*/ 64 w 110"/>
                  <a:gd name="T1" fmla="*/ 0 h 171"/>
                  <a:gd name="T2" fmla="*/ 29 w 110"/>
                  <a:gd name="T3" fmla="*/ 171 h 171"/>
                  <a:gd name="T4" fmla="*/ 64 w 110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71">
                    <a:moveTo>
                      <a:pt x="64" y="0"/>
                    </a:moveTo>
                    <a:cubicBezTo>
                      <a:pt x="110" y="40"/>
                      <a:pt x="97" y="158"/>
                      <a:pt x="29" y="171"/>
                    </a:cubicBezTo>
                    <a:cubicBezTo>
                      <a:pt x="0" y="107"/>
                      <a:pt x="41" y="42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6" name="iṥ1idè">
                <a:extLst>
                  <a:ext uri="{FF2B5EF4-FFF2-40B4-BE49-F238E27FC236}">
                    <a16:creationId xmlns:a16="http://schemas.microsoft.com/office/drawing/2014/main" id="{AA20F2D6-47CE-7B28-88EE-AEF92FF5439C}"/>
                  </a:ext>
                </a:extLst>
              </p:cNvPr>
              <p:cNvSpPr/>
              <p:nvPr/>
            </p:nvSpPr>
            <p:spPr bwMode="auto">
              <a:xfrm>
                <a:off x="4920596" y="3786297"/>
                <a:ext cx="220206" cy="190541"/>
              </a:xfrm>
              <a:custGeom>
                <a:avLst/>
                <a:gdLst>
                  <a:gd name="T0" fmla="*/ 2 w 151"/>
                  <a:gd name="T1" fmla="*/ 0 h 131"/>
                  <a:gd name="T2" fmla="*/ 151 w 151"/>
                  <a:gd name="T3" fmla="*/ 90 h 131"/>
                  <a:gd name="T4" fmla="*/ 2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2" y="0"/>
                    </a:moveTo>
                    <a:cubicBezTo>
                      <a:pt x="0" y="60"/>
                      <a:pt x="96" y="131"/>
                      <a:pt x="151" y="90"/>
                    </a:cubicBezTo>
                    <a:cubicBezTo>
                      <a:pt x="124" y="26"/>
                      <a:pt x="48" y="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7" name="isļîḓê">
                <a:extLst>
                  <a:ext uri="{FF2B5EF4-FFF2-40B4-BE49-F238E27FC236}">
                    <a16:creationId xmlns:a16="http://schemas.microsoft.com/office/drawing/2014/main" id="{C07ED593-1BBB-CE9E-04E9-F7C2C45D94DC}"/>
                  </a:ext>
                </a:extLst>
              </p:cNvPr>
              <p:cNvSpPr/>
              <p:nvPr/>
            </p:nvSpPr>
            <p:spPr bwMode="auto">
              <a:xfrm>
                <a:off x="4928013" y="3920361"/>
                <a:ext cx="205374" cy="215072"/>
              </a:xfrm>
              <a:custGeom>
                <a:avLst/>
                <a:gdLst>
                  <a:gd name="T0" fmla="*/ 14 w 141"/>
                  <a:gd name="T1" fmla="*/ 0 h 148"/>
                  <a:gd name="T2" fmla="*/ 141 w 141"/>
                  <a:gd name="T3" fmla="*/ 119 h 148"/>
                  <a:gd name="T4" fmla="*/ 14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4" y="0"/>
                    </a:moveTo>
                    <a:cubicBezTo>
                      <a:pt x="0" y="59"/>
                      <a:pt x="78" y="148"/>
                      <a:pt x="141" y="119"/>
                    </a:cubicBezTo>
                    <a:cubicBezTo>
                      <a:pt x="128" y="50"/>
                      <a:pt x="57" y="2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8" name="îšļíḍé">
                <a:extLst>
                  <a:ext uri="{FF2B5EF4-FFF2-40B4-BE49-F238E27FC236}">
                    <a16:creationId xmlns:a16="http://schemas.microsoft.com/office/drawing/2014/main" id="{8C8BB7E9-0C32-D8B8-E654-A3A7CEFEF980}"/>
                  </a:ext>
                </a:extLst>
              </p:cNvPr>
              <p:cNvSpPr/>
              <p:nvPr/>
            </p:nvSpPr>
            <p:spPr bwMode="auto">
              <a:xfrm>
                <a:off x="4891502" y="4037880"/>
                <a:ext cx="188259" cy="228763"/>
              </a:xfrm>
              <a:custGeom>
                <a:avLst/>
                <a:gdLst>
                  <a:gd name="T0" fmla="*/ 23 w 129"/>
                  <a:gd name="T1" fmla="*/ 0 h 157"/>
                  <a:gd name="T2" fmla="*/ 129 w 129"/>
                  <a:gd name="T3" fmla="*/ 139 h 157"/>
                  <a:gd name="T4" fmla="*/ 23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23" y="0"/>
                    </a:moveTo>
                    <a:cubicBezTo>
                      <a:pt x="0" y="56"/>
                      <a:pt x="63" y="157"/>
                      <a:pt x="129" y="139"/>
                    </a:cubicBezTo>
                    <a:cubicBezTo>
                      <a:pt x="127" y="69"/>
                      <a:pt x="62" y="28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9" name="îṣ1ide">
                <a:extLst>
                  <a:ext uri="{FF2B5EF4-FFF2-40B4-BE49-F238E27FC236}">
                    <a16:creationId xmlns:a16="http://schemas.microsoft.com/office/drawing/2014/main" id="{4D9C2FD3-F114-A82A-A42C-AA685A1395BF}"/>
                  </a:ext>
                </a:extLst>
              </p:cNvPr>
              <p:cNvSpPr/>
              <p:nvPr/>
            </p:nvSpPr>
            <p:spPr bwMode="auto">
              <a:xfrm>
                <a:off x="4847574" y="4166238"/>
                <a:ext cx="179702" cy="234468"/>
              </a:xfrm>
              <a:custGeom>
                <a:avLst/>
                <a:gdLst>
                  <a:gd name="T0" fmla="*/ 34 w 123"/>
                  <a:gd name="T1" fmla="*/ 0 h 161"/>
                  <a:gd name="T2" fmla="*/ 111 w 123"/>
                  <a:gd name="T3" fmla="*/ 156 h 161"/>
                  <a:gd name="T4" fmla="*/ 34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34" y="0"/>
                    </a:moveTo>
                    <a:cubicBezTo>
                      <a:pt x="0" y="50"/>
                      <a:pt x="42" y="161"/>
                      <a:pt x="111" y="156"/>
                    </a:cubicBezTo>
                    <a:cubicBezTo>
                      <a:pt x="123" y="88"/>
                      <a:pt x="67" y="35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70" name="îsľíḋe">
                <a:extLst>
                  <a:ext uri="{FF2B5EF4-FFF2-40B4-BE49-F238E27FC236}">
                    <a16:creationId xmlns:a16="http://schemas.microsoft.com/office/drawing/2014/main" id="{79A71F29-B407-0568-4943-3CECB4D81033}"/>
                  </a:ext>
                </a:extLst>
              </p:cNvPr>
              <p:cNvSpPr/>
              <p:nvPr/>
            </p:nvSpPr>
            <p:spPr bwMode="auto">
              <a:xfrm>
                <a:off x="4756297" y="4240401"/>
                <a:ext cx="184836" cy="270408"/>
              </a:xfrm>
              <a:custGeom>
                <a:avLst/>
                <a:gdLst>
                  <a:gd name="T0" fmla="*/ 46 w 127"/>
                  <a:gd name="T1" fmla="*/ 0 h 186"/>
                  <a:gd name="T2" fmla="*/ 101 w 127"/>
                  <a:gd name="T3" fmla="*/ 186 h 186"/>
                  <a:gd name="T4" fmla="*/ 46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46" y="0"/>
                    </a:moveTo>
                    <a:cubicBezTo>
                      <a:pt x="0" y="48"/>
                      <a:pt x="25" y="178"/>
                      <a:pt x="101" y="186"/>
                    </a:cubicBezTo>
                    <a:cubicBezTo>
                      <a:pt x="127" y="112"/>
                      <a:pt x="76" y="44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71" name="îSľíḑê">
                <a:extLst>
                  <a:ext uri="{FF2B5EF4-FFF2-40B4-BE49-F238E27FC236}">
                    <a16:creationId xmlns:a16="http://schemas.microsoft.com/office/drawing/2014/main" id="{5DC51A9C-9671-5F77-EB99-A13A60A66F74}"/>
                  </a:ext>
                </a:extLst>
              </p:cNvPr>
              <p:cNvSpPr/>
              <p:nvPr/>
            </p:nvSpPr>
            <p:spPr bwMode="auto">
              <a:xfrm>
                <a:off x="4657033" y="4311711"/>
                <a:ext cx="174568" cy="276684"/>
              </a:xfrm>
              <a:custGeom>
                <a:avLst/>
                <a:gdLst>
                  <a:gd name="T0" fmla="*/ 51 w 120"/>
                  <a:gd name="T1" fmla="*/ 0 h 190"/>
                  <a:gd name="T2" fmla="*/ 86 w 120"/>
                  <a:gd name="T3" fmla="*/ 190 h 190"/>
                  <a:gd name="T4" fmla="*/ 51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51" y="0"/>
                    </a:moveTo>
                    <a:cubicBezTo>
                      <a:pt x="0" y="43"/>
                      <a:pt x="11" y="174"/>
                      <a:pt x="86" y="190"/>
                    </a:cubicBezTo>
                    <a:cubicBezTo>
                      <a:pt x="120" y="120"/>
                      <a:pt x="76" y="47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72" name="îsľïde">
                <a:extLst>
                  <a:ext uri="{FF2B5EF4-FFF2-40B4-BE49-F238E27FC236}">
                    <a16:creationId xmlns:a16="http://schemas.microsoft.com/office/drawing/2014/main" id="{AC3A3857-D9A6-C3DE-6FA3-AA0A99651BE9}"/>
                  </a:ext>
                </a:extLst>
              </p:cNvPr>
              <p:cNvSpPr/>
              <p:nvPr/>
            </p:nvSpPr>
            <p:spPr bwMode="auto">
              <a:xfrm>
                <a:off x="5005028" y="3602602"/>
                <a:ext cx="207085" cy="228763"/>
              </a:xfrm>
              <a:custGeom>
                <a:avLst/>
                <a:gdLst>
                  <a:gd name="T0" fmla="*/ 0 w 142"/>
                  <a:gd name="T1" fmla="*/ 5 h 157"/>
                  <a:gd name="T2" fmla="*/ 102 w 142"/>
                  <a:gd name="T3" fmla="*/ 157 h 157"/>
                  <a:gd name="T4" fmla="*/ 0 w 142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57">
                    <a:moveTo>
                      <a:pt x="0" y="5"/>
                    </a:moveTo>
                    <a:cubicBezTo>
                      <a:pt x="63" y="0"/>
                      <a:pt x="142" y="97"/>
                      <a:pt x="102" y="157"/>
                    </a:cubicBezTo>
                    <a:cubicBezTo>
                      <a:pt x="33" y="132"/>
                      <a:pt x="14" y="5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73" name="i$1îdè">
                <a:extLst>
                  <a:ext uri="{FF2B5EF4-FFF2-40B4-BE49-F238E27FC236}">
                    <a16:creationId xmlns:a16="http://schemas.microsoft.com/office/drawing/2014/main" id="{19BDB4CA-2466-9A0E-406E-8E84DA81C86B}"/>
                  </a:ext>
                </a:extLst>
              </p:cNvPr>
              <p:cNvSpPr/>
              <p:nvPr/>
            </p:nvSpPr>
            <p:spPr bwMode="auto">
              <a:xfrm>
                <a:off x="4530386" y="3926065"/>
                <a:ext cx="699411" cy="775856"/>
              </a:xfrm>
              <a:custGeom>
                <a:avLst/>
                <a:gdLst>
                  <a:gd name="T0" fmla="*/ 3 w 480"/>
                  <a:gd name="T1" fmla="*/ 533 h 533"/>
                  <a:gd name="T2" fmla="*/ 450 w 480"/>
                  <a:gd name="T3" fmla="*/ 0 h 533"/>
                  <a:gd name="T4" fmla="*/ 435 w 480"/>
                  <a:gd name="T5" fmla="*/ 2 h 533"/>
                  <a:gd name="T6" fmla="*/ 0 w 480"/>
                  <a:gd name="T7" fmla="*/ 509 h 533"/>
                  <a:gd name="T8" fmla="*/ 3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3" y="533"/>
                    </a:moveTo>
                    <a:cubicBezTo>
                      <a:pt x="333" y="491"/>
                      <a:pt x="480" y="237"/>
                      <a:pt x="450" y="0"/>
                    </a:cubicBezTo>
                    <a:cubicBezTo>
                      <a:pt x="435" y="2"/>
                      <a:pt x="435" y="2"/>
                      <a:pt x="435" y="2"/>
                    </a:cubicBezTo>
                    <a:cubicBezTo>
                      <a:pt x="465" y="233"/>
                      <a:pt x="318" y="469"/>
                      <a:pt x="0" y="509"/>
                    </a:cubicBezTo>
                    <a:lnTo>
                      <a:pt x="3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FE51939A-F25E-C59E-107B-7E99A7C08184}"/>
                </a:ext>
              </a:extLst>
            </p:cNvPr>
            <p:cNvGrpSpPr/>
            <p:nvPr/>
          </p:nvGrpSpPr>
          <p:grpSpPr>
            <a:xfrm>
              <a:off x="1476591" y="1898406"/>
              <a:ext cx="868274" cy="1171770"/>
              <a:chOff x="3610769" y="3602602"/>
              <a:chExt cx="868274" cy="1171770"/>
            </a:xfrm>
            <a:grpFill/>
          </p:grpSpPr>
          <p:sp>
            <p:nvSpPr>
              <p:cNvPr id="146" name="îṧ1íďè">
                <a:extLst>
                  <a:ext uri="{FF2B5EF4-FFF2-40B4-BE49-F238E27FC236}">
                    <a16:creationId xmlns:a16="http://schemas.microsoft.com/office/drawing/2014/main" id="{10EF44B1-FB1F-AD21-7F72-AB6342E6BF38}"/>
                  </a:ext>
                </a:extLst>
              </p:cNvPr>
              <p:cNvSpPr/>
              <p:nvPr/>
            </p:nvSpPr>
            <p:spPr bwMode="auto">
              <a:xfrm>
                <a:off x="3900574" y="4598664"/>
                <a:ext cx="288664" cy="175708"/>
              </a:xfrm>
              <a:custGeom>
                <a:avLst/>
                <a:gdLst>
                  <a:gd name="T0" fmla="*/ 0 w 198"/>
                  <a:gd name="T1" fmla="*/ 66 h 121"/>
                  <a:gd name="T2" fmla="*/ 198 w 198"/>
                  <a:gd name="T3" fmla="*/ 38 h 121"/>
                  <a:gd name="T4" fmla="*/ 0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0" y="66"/>
                    </a:moveTo>
                    <a:cubicBezTo>
                      <a:pt x="42" y="121"/>
                      <a:pt x="178" y="115"/>
                      <a:pt x="198" y="38"/>
                    </a:cubicBezTo>
                    <a:cubicBezTo>
                      <a:pt x="127" y="0"/>
                      <a:pt x="49" y="42"/>
                      <a:pt x="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47" name="işľïḑê">
                <a:extLst>
                  <a:ext uri="{FF2B5EF4-FFF2-40B4-BE49-F238E27FC236}">
                    <a16:creationId xmlns:a16="http://schemas.microsoft.com/office/drawing/2014/main" id="{55782CF7-D71A-CE88-BF34-2DB2EAB3010F}"/>
                  </a:ext>
                </a:extLst>
              </p:cNvPr>
              <p:cNvSpPr/>
              <p:nvPr/>
            </p:nvSpPr>
            <p:spPr bwMode="auto">
              <a:xfrm>
                <a:off x="3759094" y="4483426"/>
                <a:ext cx="288664" cy="180272"/>
              </a:xfrm>
              <a:custGeom>
                <a:avLst/>
                <a:gdLst>
                  <a:gd name="T0" fmla="*/ 0 w 198"/>
                  <a:gd name="T1" fmla="*/ 27 h 124"/>
                  <a:gd name="T2" fmla="*/ 198 w 198"/>
                  <a:gd name="T3" fmla="*/ 56 h 124"/>
                  <a:gd name="T4" fmla="*/ 0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0" y="27"/>
                    </a:moveTo>
                    <a:cubicBezTo>
                      <a:pt x="25" y="92"/>
                      <a:pt x="157" y="124"/>
                      <a:pt x="198" y="56"/>
                    </a:cubicBezTo>
                    <a:cubicBezTo>
                      <a:pt x="140" y="0"/>
                      <a:pt x="54" y="18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48" name="ïṧḷîdé">
                <a:extLst>
                  <a:ext uri="{FF2B5EF4-FFF2-40B4-BE49-F238E27FC236}">
                    <a16:creationId xmlns:a16="http://schemas.microsoft.com/office/drawing/2014/main" id="{D05D9FA6-C6DB-18C4-F40D-371C2D3935F3}"/>
                  </a:ext>
                </a:extLst>
              </p:cNvPr>
              <p:cNvSpPr/>
              <p:nvPr/>
            </p:nvSpPr>
            <p:spPr bwMode="auto">
              <a:xfrm>
                <a:off x="3693489" y="4300302"/>
                <a:ext cx="251012" cy="225341"/>
              </a:xfrm>
              <a:custGeom>
                <a:avLst/>
                <a:gdLst>
                  <a:gd name="T0" fmla="*/ 5 w 172"/>
                  <a:gd name="T1" fmla="*/ 0 h 155"/>
                  <a:gd name="T2" fmla="*/ 172 w 172"/>
                  <a:gd name="T3" fmla="*/ 111 h 155"/>
                  <a:gd name="T4" fmla="*/ 5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5" y="0"/>
                    </a:moveTo>
                    <a:cubicBezTo>
                      <a:pt x="0" y="70"/>
                      <a:pt x="106" y="155"/>
                      <a:pt x="172" y="111"/>
                    </a:cubicBezTo>
                    <a:cubicBezTo>
                      <a:pt x="144" y="36"/>
                      <a:pt x="58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49" name="îṡlïďe">
                <a:extLst>
                  <a:ext uri="{FF2B5EF4-FFF2-40B4-BE49-F238E27FC236}">
                    <a16:creationId xmlns:a16="http://schemas.microsoft.com/office/drawing/2014/main" id="{616FACEF-DE49-0850-EFDE-C0B81F52BEA8}"/>
                  </a:ext>
                </a:extLst>
              </p:cNvPr>
              <p:cNvSpPr/>
              <p:nvPr/>
            </p:nvSpPr>
            <p:spPr bwMode="auto">
              <a:xfrm>
                <a:off x="3610769" y="4080096"/>
                <a:ext cx="221347" cy="240173"/>
              </a:xfrm>
              <a:custGeom>
                <a:avLst/>
                <a:gdLst>
                  <a:gd name="T0" fmla="*/ 19 w 152"/>
                  <a:gd name="T1" fmla="*/ 0 h 165"/>
                  <a:gd name="T2" fmla="*/ 152 w 152"/>
                  <a:gd name="T3" fmla="*/ 137 h 165"/>
                  <a:gd name="T4" fmla="*/ 19 w 152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165">
                    <a:moveTo>
                      <a:pt x="19" y="0"/>
                    </a:moveTo>
                    <a:cubicBezTo>
                      <a:pt x="0" y="64"/>
                      <a:pt x="81" y="165"/>
                      <a:pt x="152" y="137"/>
                    </a:cubicBezTo>
                    <a:cubicBezTo>
                      <a:pt x="141" y="61"/>
                      <a:pt x="65" y="2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0" name="išļïdê">
                <a:extLst>
                  <a:ext uri="{FF2B5EF4-FFF2-40B4-BE49-F238E27FC236}">
                    <a16:creationId xmlns:a16="http://schemas.microsoft.com/office/drawing/2014/main" id="{9CC74C31-537E-F626-7744-8C929AAD5BFD}"/>
                  </a:ext>
                </a:extLst>
              </p:cNvPr>
              <p:cNvSpPr/>
              <p:nvPr/>
            </p:nvSpPr>
            <p:spPr bwMode="auto">
              <a:xfrm>
                <a:off x="3616474" y="3870729"/>
                <a:ext cx="191112" cy="248730"/>
              </a:xfrm>
              <a:custGeom>
                <a:avLst/>
                <a:gdLst>
                  <a:gd name="T0" fmla="*/ 35 w 131"/>
                  <a:gd name="T1" fmla="*/ 0 h 171"/>
                  <a:gd name="T2" fmla="*/ 120 w 131"/>
                  <a:gd name="T3" fmla="*/ 165 h 171"/>
                  <a:gd name="T4" fmla="*/ 3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35" y="0"/>
                    </a:moveTo>
                    <a:cubicBezTo>
                      <a:pt x="0" y="54"/>
                      <a:pt x="47" y="171"/>
                      <a:pt x="120" y="165"/>
                    </a:cubicBezTo>
                    <a:cubicBezTo>
                      <a:pt x="131" y="91"/>
                      <a:pt x="71" y="36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1" name="iṧ1iḓé">
                <a:extLst>
                  <a:ext uri="{FF2B5EF4-FFF2-40B4-BE49-F238E27FC236}">
                    <a16:creationId xmlns:a16="http://schemas.microsoft.com/office/drawing/2014/main" id="{8A55174E-82CD-9C89-4EB7-3749096BADB3}"/>
                  </a:ext>
                </a:extLst>
              </p:cNvPr>
              <p:cNvSpPr/>
              <p:nvPr/>
            </p:nvSpPr>
            <p:spPr bwMode="auto">
              <a:xfrm>
                <a:off x="3680368" y="3673912"/>
                <a:ext cx="159165" cy="249301"/>
              </a:xfrm>
              <a:custGeom>
                <a:avLst/>
                <a:gdLst>
                  <a:gd name="T0" fmla="*/ 46 w 109"/>
                  <a:gd name="T1" fmla="*/ 0 h 171"/>
                  <a:gd name="T2" fmla="*/ 81 w 109"/>
                  <a:gd name="T3" fmla="*/ 171 h 171"/>
                  <a:gd name="T4" fmla="*/ 46 w 109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171">
                    <a:moveTo>
                      <a:pt x="46" y="0"/>
                    </a:moveTo>
                    <a:cubicBezTo>
                      <a:pt x="0" y="40"/>
                      <a:pt x="13" y="158"/>
                      <a:pt x="81" y="171"/>
                    </a:cubicBezTo>
                    <a:cubicBezTo>
                      <a:pt x="109" y="107"/>
                      <a:pt x="69" y="42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2" name="ïS1ïḋé">
                <a:extLst>
                  <a:ext uri="{FF2B5EF4-FFF2-40B4-BE49-F238E27FC236}">
                    <a16:creationId xmlns:a16="http://schemas.microsoft.com/office/drawing/2014/main" id="{940064D2-ABC9-2880-A839-D8A38A2D493D}"/>
                  </a:ext>
                </a:extLst>
              </p:cNvPr>
              <p:cNvSpPr/>
              <p:nvPr/>
            </p:nvSpPr>
            <p:spPr bwMode="auto">
              <a:xfrm>
                <a:off x="3868627" y="3786297"/>
                <a:ext cx="220206" cy="190541"/>
              </a:xfrm>
              <a:custGeom>
                <a:avLst/>
                <a:gdLst>
                  <a:gd name="T0" fmla="*/ 149 w 151"/>
                  <a:gd name="T1" fmla="*/ 0 h 131"/>
                  <a:gd name="T2" fmla="*/ 0 w 151"/>
                  <a:gd name="T3" fmla="*/ 90 h 131"/>
                  <a:gd name="T4" fmla="*/ 149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149" y="0"/>
                    </a:moveTo>
                    <a:cubicBezTo>
                      <a:pt x="151" y="60"/>
                      <a:pt x="55" y="131"/>
                      <a:pt x="0" y="90"/>
                    </a:cubicBezTo>
                    <a:cubicBezTo>
                      <a:pt x="27" y="26"/>
                      <a:pt x="103" y="11"/>
                      <a:pt x="1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3" name="íŝļíďè">
                <a:extLst>
                  <a:ext uri="{FF2B5EF4-FFF2-40B4-BE49-F238E27FC236}">
                    <a16:creationId xmlns:a16="http://schemas.microsoft.com/office/drawing/2014/main" id="{938670BC-CFF8-8513-9930-FB1A1559E3F8}"/>
                  </a:ext>
                </a:extLst>
              </p:cNvPr>
              <p:cNvSpPr/>
              <p:nvPr/>
            </p:nvSpPr>
            <p:spPr bwMode="auto">
              <a:xfrm>
                <a:off x="3876043" y="3920361"/>
                <a:ext cx="205374" cy="215072"/>
              </a:xfrm>
              <a:custGeom>
                <a:avLst/>
                <a:gdLst>
                  <a:gd name="T0" fmla="*/ 127 w 141"/>
                  <a:gd name="T1" fmla="*/ 0 h 148"/>
                  <a:gd name="T2" fmla="*/ 0 w 141"/>
                  <a:gd name="T3" fmla="*/ 119 h 148"/>
                  <a:gd name="T4" fmla="*/ 127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27" y="0"/>
                    </a:moveTo>
                    <a:cubicBezTo>
                      <a:pt x="141" y="59"/>
                      <a:pt x="62" y="148"/>
                      <a:pt x="0" y="119"/>
                    </a:cubicBezTo>
                    <a:cubicBezTo>
                      <a:pt x="13" y="50"/>
                      <a:pt x="84" y="21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4" name="íṩ1íḋé">
                <a:extLst>
                  <a:ext uri="{FF2B5EF4-FFF2-40B4-BE49-F238E27FC236}">
                    <a16:creationId xmlns:a16="http://schemas.microsoft.com/office/drawing/2014/main" id="{C616CDC0-3D9D-3D17-5D16-B06F189E0E5C}"/>
                  </a:ext>
                </a:extLst>
              </p:cNvPr>
              <p:cNvSpPr/>
              <p:nvPr/>
            </p:nvSpPr>
            <p:spPr bwMode="auto">
              <a:xfrm>
                <a:off x="3929669" y="4037880"/>
                <a:ext cx="188259" cy="228763"/>
              </a:xfrm>
              <a:custGeom>
                <a:avLst/>
                <a:gdLst>
                  <a:gd name="T0" fmla="*/ 105 w 129"/>
                  <a:gd name="T1" fmla="*/ 0 h 157"/>
                  <a:gd name="T2" fmla="*/ 0 w 129"/>
                  <a:gd name="T3" fmla="*/ 139 h 157"/>
                  <a:gd name="T4" fmla="*/ 105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105" y="0"/>
                    </a:moveTo>
                    <a:cubicBezTo>
                      <a:pt x="129" y="56"/>
                      <a:pt x="66" y="157"/>
                      <a:pt x="0" y="139"/>
                    </a:cubicBezTo>
                    <a:cubicBezTo>
                      <a:pt x="1" y="69"/>
                      <a:pt x="66" y="28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5" name="iṧḻïḋe">
                <a:extLst>
                  <a:ext uri="{FF2B5EF4-FFF2-40B4-BE49-F238E27FC236}">
                    <a16:creationId xmlns:a16="http://schemas.microsoft.com/office/drawing/2014/main" id="{012BB3CC-1FEA-E1AA-50FF-D15D8B2A69BC}"/>
                  </a:ext>
                </a:extLst>
              </p:cNvPr>
              <p:cNvSpPr/>
              <p:nvPr/>
            </p:nvSpPr>
            <p:spPr bwMode="auto">
              <a:xfrm>
                <a:off x="3982153" y="4166238"/>
                <a:ext cx="179131" cy="234468"/>
              </a:xfrm>
              <a:custGeom>
                <a:avLst/>
                <a:gdLst>
                  <a:gd name="T0" fmla="*/ 89 w 123"/>
                  <a:gd name="T1" fmla="*/ 0 h 161"/>
                  <a:gd name="T2" fmla="*/ 12 w 123"/>
                  <a:gd name="T3" fmla="*/ 156 h 161"/>
                  <a:gd name="T4" fmla="*/ 89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89" y="0"/>
                    </a:moveTo>
                    <a:cubicBezTo>
                      <a:pt x="123" y="50"/>
                      <a:pt x="81" y="161"/>
                      <a:pt x="12" y="156"/>
                    </a:cubicBezTo>
                    <a:cubicBezTo>
                      <a:pt x="0" y="88"/>
                      <a:pt x="56" y="35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6" name="ïSḻíḓé">
                <a:extLst>
                  <a:ext uri="{FF2B5EF4-FFF2-40B4-BE49-F238E27FC236}">
                    <a16:creationId xmlns:a16="http://schemas.microsoft.com/office/drawing/2014/main" id="{8993003E-079F-0196-261D-C77E1BE38ED6}"/>
                  </a:ext>
                </a:extLst>
              </p:cNvPr>
              <p:cNvSpPr/>
              <p:nvPr/>
            </p:nvSpPr>
            <p:spPr bwMode="auto">
              <a:xfrm>
                <a:off x="4068296" y="4240401"/>
                <a:ext cx="184836" cy="270408"/>
              </a:xfrm>
              <a:custGeom>
                <a:avLst/>
                <a:gdLst>
                  <a:gd name="T0" fmla="*/ 80 w 127"/>
                  <a:gd name="T1" fmla="*/ 0 h 186"/>
                  <a:gd name="T2" fmla="*/ 26 w 127"/>
                  <a:gd name="T3" fmla="*/ 186 h 186"/>
                  <a:gd name="T4" fmla="*/ 80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80" y="0"/>
                    </a:moveTo>
                    <a:cubicBezTo>
                      <a:pt x="127" y="48"/>
                      <a:pt x="102" y="178"/>
                      <a:pt x="26" y="186"/>
                    </a:cubicBezTo>
                    <a:cubicBezTo>
                      <a:pt x="0" y="112"/>
                      <a:pt x="51" y="4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7" name="ïṧḻíḓê">
                <a:extLst>
                  <a:ext uri="{FF2B5EF4-FFF2-40B4-BE49-F238E27FC236}">
                    <a16:creationId xmlns:a16="http://schemas.microsoft.com/office/drawing/2014/main" id="{896A6A22-B443-6A83-02DD-CF7312EA00CB}"/>
                  </a:ext>
                </a:extLst>
              </p:cNvPr>
              <p:cNvSpPr/>
              <p:nvPr/>
            </p:nvSpPr>
            <p:spPr bwMode="auto">
              <a:xfrm>
                <a:off x="4177258" y="4311711"/>
                <a:ext cx="175138" cy="276684"/>
              </a:xfrm>
              <a:custGeom>
                <a:avLst/>
                <a:gdLst>
                  <a:gd name="T0" fmla="*/ 68 w 120"/>
                  <a:gd name="T1" fmla="*/ 0 h 190"/>
                  <a:gd name="T2" fmla="*/ 34 w 120"/>
                  <a:gd name="T3" fmla="*/ 190 h 190"/>
                  <a:gd name="T4" fmla="*/ 68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68" y="0"/>
                    </a:moveTo>
                    <a:cubicBezTo>
                      <a:pt x="120" y="43"/>
                      <a:pt x="109" y="174"/>
                      <a:pt x="34" y="190"/>
                    </a:cubicBezTo>
                    <a:cubicBezTo>
                      <a:pt x="0" y="120"/>
                      <a:pt x="44" y="47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8" name="îṣ1îḍe">
                <a:extLst>
                  <a:ext uri="{FF2B5EF4-FFF2-40B4-BE49-F238E27FC236}">
                    <a16:creationId xmlns:a16="http://schemas.microsoft.com/office/drawing/2014/main" id="{29AEF3D1-22CF-8C8B-5624-300F845660DD}"/>
                  </a:ext>
                </a:extLst>
              </p:cNvPr>
              <p:cNvSpPr/>
              <p:nvPr/>
            </p:nvSpPr>
            <p:spPr bwMode="auto">
              <a:xfrm>
                <a:off x="3795605" y="3602602"/>
                <a:ext cx="208226" cy="228763"/>
              </a:xfrm>
              <a:custGeom>
                <a:avLst/>
                <a:gdLst>
                  <a:gd name="T0" fmla="*/ 143 w 143"/>
                  <a:gd name="T1" fmla="*/ 5 h 157"/>
                  <a:gd name="T2" fmla="*/ 41 w 143"/>
                  <a:gd name="T3" fmla="*/ 157 h 157"/>
                  <a:gd name="T4" fmla="*/ 143 w 143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157">
                    <a:moveTo>
                      <a:pt x="143" y="5"/>
                    </a:moveTo>
                    <a:cubicBezTo>
                      <a:pt x="80" y="0"/>
                      <a:pt x="0" y="97"/>
                      <a:pt x="41" y="157"/>
                    </a:cubicBezTo>
                    <a:cubicBezTo>
                      <a:pt x="110" y="132"/>
                      <a:pt x="128" y="53"/>
                      <a:pt x="14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9" name="îṧ1iḓé">
                <a:extLst>
                  <a:ext uri="{FF2B5EF4-FFF2-40B4-BE49-F238E27FC236}">
                    <a16:creationId xmlns:a16="http://schemas.microsoft.com/office/drawing/2014/main" id="{7596C169-43BD-BB43-DF1C-ED55E698EE7A}"/>
                  </a:ext>
                </a:extLst>
              </p:cNvPr>
              <p:cNvSpPr/>
              <p:nvPr/>
            </p:nvSpPr>
            <p:spPr bwMode="auto">
              <a:xfrm>
                <a:off x="3779632" y="3926065"/>
                <a:ext cx="699411" cy="775856"/>
              </a:xfrm>
              <a:custGeom>
                <a:avLst/>
                <a:gdLst>
                  <a:gd name="T0" fmla="*/ 477 w 480"/>
                  <a:gd name="T1" fmla="*/ 533 h 533"/>
                  <a:gd name="T2" fmla="*/ 30 w 480"/>
                  <a:gd name="T3" fmla="*/ 0 h 533"/>
                  <a:gd name="T4" fmla="*/ 44 w 480"/>
                  <a:gd name="T5" fmla="*/ 2 h 533"/>
                  <a:gd name="T6" fmla="*/ 480 w 480"/>
                  <a:gd name="T7" fmla="*/ 509 h 533"/>
                  <a:gd name="T8" fmla="*/ 477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477" y="533"/>
                    </a:moveTo>
                    <a:cubicBezTo>
                      <a:pt x="146" y="491"/>
                      <a:pt x="0" y="237"/>
                      <a:pt x="30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15" y="233"/>
                      <a:pt x="162" y="469"/>
                      <a:pt x="480" y="509"/>
                    </a:cubicBezTo>
                    <a:lnTo>
                      <a:pt x="477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pic>
        <p:nvPicPr>
          <p:cNvPr id="174" name="图片 173" descr="杯子里有咖啡&#10;&#10;描述已自动生成">
            <a:extLst>
              <a:ext uri="{FF2B5EF4-FFF2-40B4-BE49-F238E27FC236}">
                <a16:creationId xmlns:a16="http://schemas.microsoft.com/office/drawing/2014/main" id="{1B16344F-20CC-D50D-2970-5401AE6E34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1381" y="3662320"/>
            <a:ext cx="1720166" cy="195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213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48A5FF">
                <a:alpha val="22000"/>
              </a:srgbClr>
            </a:gs>
            <a:gs pos="80000">
              <a:srgbClr val="0D88FF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CC1C81DC-8AD7-C3DA-B520-D598BF1154C9}"/>
              </a:ext>
            </a:extLst>
          </p:cNvPr>
          <p:cNvSpPr/>
          <p:nvPr/>
        </p:nvSpPr>
        <p:spPr>
          <a:xfrm>
            <a:off x="603250" y="1270289"/>
            <a:ext cx="10985500" cy="5016500"/>
          </a:xfrm>
          <a:prstGeom prst="roundRect">
            <a:avLst>
              <a:gd name="adj" fmla="val 4382"/>
            </a:avLst>
          </a:prstGeom>
          <a:solidFill>
            <a:schemeClr val="bg1"/>
          </a:solidFill>
          <a:ln w="19050">
            <a:solidFill>
              <a:schemeClr val="bg1"/>
            </a:solidFill>
          </a:ln>
          <a:effectLst>
            <a:outerShdw blurRad="50800" dist="342900" dir="5400000" sx="94000" sy="94000" algn="t" rotWithShape="0">
              <a:schemeClr val="bg2">
                <a:alpha val="7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wifi-cloud_72981">
            <a:extLst>
              <a:ext uri="{FF2B5EF4-FFF2-40B4-BE49-F238E27FC236}">
                <a16:creationId xmlns:a16="http://schemas.microsoft.com/office/drawing/2014/main" id="{ABADAAE6-A381-AE52-D4AB-0C889D651376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1060449" y="731028"/>
            <a:ext cx="467685" cy="432000"/>
          </a:xfrm>
          <a:custGeom>
            <a:avLst/>
            <a:gdLst>
              <a:gd name="connsiteX0" fmla="*/ 283655 w 606580"/>
              <a:gd name="connsiteY0" fmla="*/ 180789 h 608133"/>
              <a:gd name="connsiteX1" fmla="*/ 463969 w 606580"/>
              <a:gd name="connsiteY1" fmla="*/ 329895 h 608133"/>
              <a:gd name="connsiteX2" fmla="*/ 467288 w 606580"/>
              <a:gd name="connsiteY2" fmla="*/ 329803 h 608133"/>
              <a:gd name="connsiteX3" fmla="*/ 606580 w 606580"/>
              <a:gd name="connsiteY3" fmla="*/ 468968 h 608133"/>
              <a:gd name="connsiteX4" fmla="*/ 467288 w 606580"/>
              <a:gd name="connsiteY4" fmla="*/ 608133 h 608133"/>
              <a:gd name="connsiteX5" fmla="*/ 92278 w 606580"/>
              <a:gd name="connsiteY5" fmla="*/ 608133 h 608133"/>
              <a:gd name="connsiteX6" fmla="*/ 0 w 606580"/>
              <a:gd name="connsiteY6" fmla="*/ 508177 h 608133"/>
              <a:gd name="connsiteX7" fmla="*/ 100113 w 606580"/>
              <a:gd name="connsiteY7" fmla="*/ 408221 h 608133"/>
              <a:gd name="connsiteX8" fmla="*/ 105829 w 606580"/>
              <a:gd name="connsiteY8" fmla="*/ 408774 h 608133"/>
              <a:gd name="connsiteX9" fmla="*/ 100113 w 606580"/>
              <a:gd name="connsiteY9" fmla="*/ 364042 h 608133"/>
              <a:gd name="connsiteX10" fmla="*/ 283655 w 606580"/>
              <a:gd name="connsiteY10" fmla="*/ 180789 h 608133"/>
              <a:gd name="connsiteX11" fmla="*/ 399230 w 606580"/>
              <a:gd name="connsiteY11" fmla="*/ 97945 h 608133"/>
              <a:gd name="connsiteX12" fmla="*/ 506377 w 606580"/>
              <a:gd name="connsiteY12" fmla="*/ 204910 h 608133"/>
              <a:gd name="connsiteX13" fmla="*/ 476133 w 606580"/>
              <a:gd name="connsiteY13" fmla="*/ 235195 h 608133"/>
              <a:gd name="connsiteX14" fmla="*/ 445888 w 606580"/>
              <a:gd name="connsiteY14" fmla="*/ 204910 h 608133"/>
              <a:gd name="connsiteX15" fmla="*/ 399230 w 606580"/>
              <a:gd name="connsiteY15" fmla="*/ 158424 h 608133"/>
              <a:gd name="connsiteX16" fmla="*/ 368986 w 606580"/>
              <a:gd name="connsiteY16" fmla="*/ 128230 h 608133"/>
              <a:gd name="connsiteX17" fmla="*/ 399230 w 606580"/>
              <a:gd name="connsiteY17" fmla="*/ 97945 h 608133"/>
              <a:gd name="connsiteX18" fmla="*/ 403459 w 606580"/>
              <a:gd name="connsiteY18" fmla="*/ 0 h 608133"/>
              <a:gd name="connsiteX19" fmla="*/ 403552 w 606580"/>
              <a:gd name="connsiteY19" fmla="*/ 0 h 608133"/>
              <a:gd name="connsiteX20" fmla="*/ 604533 w 606580"/>
              <a:gd name="connsiteY20" fmla="*/ 200633 h 608133"/>
              <a:gd name="connsiteX21" fmla="*/ 574294 w 606580"/>
              <a:gd name="connsiteY21" fmla="*/ 230820 h 608133"/>
              <a:gd name="connsiteX22" fmla="*/ 574201 w 606580"/>
              <a:gd name="connsiteY22" fmla="*/ 230820 h 608133"/>
              <a:gd name="connsiteX23" fmla="*/ 543962 w 606580"/>
              <a:gd name="connsiteY23" fmla="*/ 200633 h 608133"/>
              <a:gd name="connsiteX24" fmla="*/ 403552 w 606580"/>
              <a:gd name="connsiteY24" fmla="*/ 60466 h 608133"/>
              <a:gd name="connsiteX25" fmla="*/ 403459 w 606580"/>
              <a:gd name="connsiteY25" fmla="*/ 60466 h 608133"/>
              <a:gd name="connsiteX26" fmla="*/ 373220 w 606580"/>
              <a:gd name="connsiteY26" fmla="*/ 30187 h 608133"/>
              <a:gd name="connsiteX27" fmla="*/ 403459 w 606580"/>
              <a:gd name="connsiteY27" fmla="*/ 0 h 60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6580" h="608133">
                <a:moveTo>
                  <a:pt x="283655" y="180789"/>
                </a:moveTo>
                <a:cubicBezTo>
                  <a:pt x="373351" y="180789"/>
                  <a:pt x="447929" y="245034"/>
                  <a:pt x="463969" y="329895"/>
                </a:cubicBezTo>
                <a:cubicBezTo>
                  <a:pt x="465075" y="329895"/>
                  <a:pt x="466089" y="329803"/>
                  <a:pt x="467288" y="329803"/>
                </a:cubicBezTo>
                <a:cubicBezTo>
                  <a:pt x="544263" y="329803"/>
                  <a:pt x="606580" y="392022"/>
                  <a:pt x="606580" y="468968"/>
                </a:cubicBezTo>
                <a:cubicBezTo>
                  <a:pt x="606580" y="545730"/>
                  <a:pt x="544263" y="608133"/>
                  <a:pt x="467288" y="608133"/>
                </a:cubicBezTo>
                <a:lnTo>
                  <a:pt x="92278" y="608133"/>
                </a:lnTo>
                <a:cubicBezTo>
                  <a:pt x="40101" y="604636"/>
                  <a:pt x="0" y="561101"/>
                  <a:pt x="0" y="508177"/>
                </a:cubicBezTo>
                <a:cubicBezTo>
                  <a:pt x="0" y="452953"/>
                  <a:pt x="44802" y="408221"/>
                  <a:pt x="100113" y="408221"/>
                </a:cubicBezTo>
                <a:cubicBezTo>
                  <a:pt x="102049" y="408221"/>
                  <a:pt x="103893" y="408589"/>
                  <a:pt x="105829" y="408774"/>
                </a:cubicBezTo>
                <a:cubicBezTo>
                  <a:pt x="102234" y="394415"/>
                  <a:pt x="100113" y="379505"/>
                  <a:pt x="100113" y="364042"/>
                </a:cubicBezTo>
                <a:cubicBezTo>
                  <a:pt x="100113" y="262797"/>
                  <a:pt x="182251" y="180789"/>
                  <a:pt x="283655" y="180789"/>
                </a:cubicBezTo>
                <a:close/>
                <a:moveTo>
                  <a:pt x="399230" y="97945"/>
                </a:moveTo>
                <a:cubicBezTo>
                  <a:pt x="458336" y="97945"/>
                  <a:pt x="506377" y="145997"/>
                  <a:pt x="506377" y="204910"/>
                </a:cubicBezTo>
                <a:cubicBezTo>
                  <a:pt x="506377" y="221664"/>
                  <a:pt x="492822" y="235195"/>
                  <a:pt x="476133" y="235195"/>
                </a:cubicBezTo>
                <a:cubicBezTo>
                  <a:pt x="459443" y="235195"/>
                  <a:pt x="445888" y="221664"/>
                  <a:pt x="445888" y="204910"/>
                </a:cubicBezTo>
                <a:cubicBezTo>
                  <a:pt x="445888" y="179227"/>
                  <a:pt x="424957" y="158424"/>
                  <a:pt x="399230" y="158424"/>
                </a:cubicBezTo>
                <a:cubicBezTo>
                  <a:pt x="382541" y="158424"/>
                  <a:pt x="368986" y="144892"/>
                  <a:pt x="368986" y="128230"/>
                </a:cubicBezTo>
                <a:cubicBezTo>
                  <a:pt x="368986" y="111477"/>
                  <a:pt x="382541" y="97945"/>
                  <a:pt x="399230" y="97945"/>
                </a:cubicBezTo>
                <a:close/>
                <a:moveTo>
                  <a:pt x="403459" y="0"/>
                </a:moveTo>
                <a:lnTo>
                  <a:pt x="403552" y="0"/>
                </a:lnTo>
                <a:cubicBezTo>
                  <a:pt x="514276" y="0"/>
                  <a:pt x="604441" y="90009"/>
                  <a:pt x="604533" y="200633"/>
                </a:cubicBezTo>
                <a:cubicBezTo>
                  <a:pt x="604533" y="217291"/>
                  <a:pt x="590981" y="230820"/>
                  <a:pt x="574294" y="230820"/>
                </a:cubicBezTo>
                <a:lnTo>
                  <a:pt x="574201" y="230820"/>
                </a:lnTo>
                <a:cubicBezTo>
                  <a:pt x="557514" y="230820"/>
                  <a:pt x="543962" y="217291"/>
                  <a:pt x="543962" y="200633"/>
                </a:cubicBezTo>
                <a:cubicBezTo>
                  <a:pt x="543962" y="123325"/>
                  <a:pt x="480902" y="60466"/>
                  <a:pt x="403552" y="60466"/>
                </a:cubicBezTo>
                <a:lnTo>
                  <a:pt x="403459" y="60466"/>
                </a:lnTo>
                <a:cubicBezTo>
                  <a:pt x="386772" y="60466"/>
                  <a:pt x="373220" y="46937"/>
                  <a:pt x="373220" y="30187"/>
                </a:cubicBezTo>
                <a:cubicBezTo>
                  <a:pt x="373220" y="13529"/>
                  <a:pt x="386772" y="0"/>
                  <a:pt x="403459" y="0"/>
                </a:cubicBezTo>
                <a:close/>
              </a:path>
            </a:pathLst>
          </a:custGeom>
          <a:gradFill flip="none" rotWithShape="1">
            <a:gsLst>
              <a:gs pos="0">
                <a:srgbClr val="48A5FF">
                  <a:tint val="66000"/>
                  <a:satMod val="160000"/>
                </a:srgbClr>
              </a:gs>
              <a:gs pos="50000">
                <a:srgbClr val="48A5FF">
                  <a:tint val="44500"/>
                  <a:satMod val="160000"/>
                </a:srgbClr>
              </a:gs>
              <a:gs pos="100000">
                <a:srgbClr val="48A5FF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1C3287-6645-1838-BF76-C1C38ACCF5F4}"/>
              </a:ext>
            </a:extLst>
          </p:cNvPr>
          <p:cNvSpPr txBox="1"/>
          <p:nvPr/>
        </p:nvSpPr>
        <p:spPr>
          <a:xfrm>
            <a:off x="1528134" y="772658"/>
            <a:ext cx="282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A88C8"/>
                </a:solidFill>
                <a:latin typeface="+mj-lt"/>
                <a:ea typeface="+mj-ea"/>
              </a:rPr>
              <a:t>发展历程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2AFCD9C-E970-ACD3-81CA-0098C1A1BC41}"/>
              </a:ext>
            </a:extLst>
          </p:cNvPr>
          <p:cNvSpPr txBox="1"/>
          <p:nvPr/>
        </p:nvSpPr>
        <p:spPr>
          <a:xfrm>
            <a:off x="8850182" y="4651656"/>
            <a:ext cx="2160741" cy="1405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/>
              <a:t>此处添加详细文本描述。</a:t>
            </a:r>
            <a:endParaRPr lang="en-US" altLang="zh-CN" dirty="0"/>
          </a:p>
          <a:p>
            <a:pPr algn="just">
              <a:lnSpc>
                <a:spcPct val="120000"/>
              </a:lnSpc>
            </a:pPr>
            <a:r>
              <a:rPr lang="zh-CN" altLang="en-US" dirty="0"/>
              <a:t>此处添加详细文本描述。</a:t>
            </a:r>
          </a:p>
        </p:txBody>
      </p:sp>
      <p:cxnSp>
        <p:nvCxnSpPr>
          <p:cNvPr id="18" name="连接符: 曲线 17">
            <a:extLst>
              <a:ext uri="{FF2B5EF4-FFF2-40B4-BE49-F238E27FC236}">
                <a16:creationId xmlns:a16="http://schemas.microsoft.com/office/drawing/2014/main" id="{59C735F9-0ACE-5B0A-F409-46E8E7F0F50F}"/>
              </a:ext>
            </a:extLst>
          </p:cNvPr>
          <p:cNvCxnSpPr>
            <a:cxnSpLocks/>
          </p:cNvCxnSpPr>
          <p:nvPr/>
        </p:nvCxnSpPr>
        <p:spPr>
          <a:xfrm flipV="1">
            <a:off x="1106499" y="3064163"/>
            <a:ext cx="9141306" cy="2406243"/>
          </a:xfrm>
          <a:prstGeom prst="curvedConnector3">
            <a:avLst>
              <a:gd name="adj1" fmla="val 50000"/>
            </a:avLst>
          </a:prstGeom>
          <a:ln w="107950">
            <a:gradFill>
              <a:gsLst>
                <a:gs pos="0">
                  <a:schemeClr val="accent1">
                    <a:lumMod val="4000"/>
                    <a:lumOff val="96000"/>
                  </a:schemeClr>
                </a:gs>
                <a:gs pos="74000">
                  <a:schemeClr val="accent1"/>
                </a:gs>
                <a:gs pos="83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3CB2EAD7-3BC3-FD5C-95E3-BBDDB093B6E3}"/>
              </a:ext>
            </a:extLst>
          </p:cNvPr>
          <p:cNvSpPr txBox="1"/>
          <p:nvPr/>
        </p:nvSpPr>
        <p:spPr>
          <a:xfrm>
            <a:off x="1637410" y="3836184"/>
            <a:ext cx="1368000" cy="477500"/>
          </a:xfrm>
          <a:prstGeom prst="snip2DiagRect">
            <a:avLst/>
          </a:prstGeom>
          <a:solidFill>
            <a:srgbClr val="2A88C8">
              <a:alpha val="9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</a:rPr>
              <a:t>年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5A8D2D1-0CD9-CB91-D0BD-EEB6CAD39855}"/>
              </a:ext>
            </a:extLst>
          </p:cNvPr>
          <p:cNvSpPr txBox="1"/>
          <p:nvPr/>
        </p:nvSpPr>
        <p:spPr>
          <a:xfrm>
            <a:off x="6032686" y="4238018"/>
            <a:ext cx="1368000" cy="477500"/>
          </a:xfrm>
          <a:prstGeom prst="snip2DiagRect">
            <a:avLst/>
          </a:prstGeom>
          <a:solidFill>
            <a:srgbClr val="2A88C8">
              <a:alpha val="9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</a:rPr>
              <a:t>年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9A51114-D681-FC13-E602-E9B4C72B6798}"/>
              </a:ext>
            </a:extLst>
          </p:cNvPr>
          <p:cNvSpPr txBox="1"/>
          <p:nvPr/>
        </p:nvSpPr>
        <p:spPr>
          <a:xfrm>
            <a:off x="5691737" y="1671293"/>
            <a:ext cx="1368000" cy="477500"/>
          </a:xfrm>
          <a:prstGeom prst="snip2DiagRect">
            <a:avLst/>
          </a:prstGeom>
          <a:solidFill>
            <a:srgbClr val="2A88C8">
              <a:alpha val="9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</a:rPr>
              <a:t>年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A13EEDC-3B7A-1EBF-5D4F-A306C0906713}"/>
              </a:ext>
            </a:extLst>
          </p:cNvPr>
          <p:cNvSpPr txBox="1"/>
          <p:nvPr/>
        </p:nvSpPr>
        <p:spPr>
          <a:xfrm>
            <a:off x="8926923" y="4074934"/>
            <a:ext cx="1368000" cy="477500"/>
          </a:xfrm>
          <a:prstGeom prst="snip2DiagRect">
            <a:avLst/>
          </a:prstGeom>
          <a:solidFill>
            <a:srgbClr val="2A88C8">
              <a:alpha val="9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</a:rPr>
              <a:t>年</a:t>
            </a:r>
          </a:p>
        </p:txBody>
      </p: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EE9DC462-6789-F312-B1AE-6C838A8F7EB8}"/>
              </a:ext>
            </a:extLst>
          </p:cNvPr>
          <p:cNvCxnSpPr/>
          <p:nvPr/>
        </p:nvCxnSpPr>
        <p:spPr>
          <a:xfrm flipV="1">
            <a:off x="1638552" y="4423367"/>
            <a:ext cx="0" cy="955327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id="{862BA57F-56FC-424B-C47B-39E6D5C103E7}"/>
              </a:ext>
            </a:extLst>
          </p:cNvPr>
          <p:cNvCxnSpPr>
            <a:cxnSpLocks/>
          </p:cNvCxnSpPr>
          <p:nvPr/>
        </p:nvCxnSpPr>
        <p:spPr>
          <a:xfrm flipV="1">
            <a:off x="5771758" y="2226394"/>
            <a:ext cx="0" cy="1464847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53A62767-77BF-CF96-C3B2-6AB24A449A9D}"/>
              </a:ext>
            </a:extLst>
          </p:cNvPr>
          <p:cNvCxnSpPr>
            <a:cxnSpLocks/>
          </p:cNvCxnSpPr>
          <p:nvPr/>
        </p:nvCxnSpPr>
        <p:spPr>
          <a:xfrm>
            <a:off x="6814564" y="3769350"/>
            <a:ext cx="0" cy="41272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A4355AC0-464E-882F-FF55-90C162E25A35}"/>
              </a:ext>
            </a:extLst>
          </p:cNvPr>
          <p:cNvCxnSpPr>
            <a:cxnSpLocks/>
          </p:cNvCxnSpPr>
          <p:nvPr/>
        </p:nvCxnSpPr>
        <p:spPr>
          <a:xfrm>
            <a:off x="9271252" y="3283478"/>
            <a:ext cx="0" cy="69223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BF392F68-DDE1-F41A-DD30-E87260EFF184}"/>
              </a:ext>
            </a:extLst>
          </p:cNvPr>
          <p:cNvSpPr txBox="1"/>
          <p:nvPr/>
        </p:nvSpPr>
        <p:spPr>
          <a:xfrm>
            <a:off x="5795304" y="2213491"/>
            <a:ext cx="2532930" cy="733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</a:rPr>
              <a:t>此处添加详细文本描述。此处添加详细文本描述。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A2FFD8E-35A3-2DA8-004D-407587696039}"/>
              </a:ext>
            </a:extLst>
          </p:cNvPr>
          <p:cNvSpPr txBox="1"/>
          <p:nvPr/>
        </p:nvSpPr>
        <p:spPr>
          <a:xfrm>
            <a:off x="5902084" y="4715639"/>
            <a:ext cx="2315306" cy="1405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/>
              <a:t>此处添加详细文本描述。</a:t>
            </a:r>
            <a:endParaRPr lang="en-US" altLang="zh-CN" dirty="0"/>
          </a:p>
          <a:p>
            <a:pPr algn="just">
              <a:lnSpc>
                <a:spcPct val="120000"/>
              </a:lnSpc>
            </a:pPr>
            <a:r>
              <a:rPr lang="zh-CN" altLang="en-US" dirty="0"/>
              <a:t>此处添加详细文本描述。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BADD05E-38B0-6898-76F1-04DB4183590E}"/>
              </a:ext>
            </a:extLst>
          </p:cNvPr>
          <p:cNvSpPr txBox="1"/>
          <p:nvPr/>
        </p:nvSpPr>
        <p:spPr>
          <a:xfrm>
            <a:off x="1732788" y="4353749"/>
            <a:ext cx="2532930" cy="741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/>
              <a:t>此处添加详细文本描述。此处添加详细文本描述。</a:t>
            </a: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503EDCDB-3C28-A6D7-472C-95DD0FD01066}"/>
              </a:ext>
            </a:extLst>
          </p:cNvPr>
          <p:cNvSpPr/>
          <p:nvPr/>
        </p:nvSpPr>
        <p:spPr>
          <a:xfrm>
            <a:off x="1490727" y="5271736"/>
            <a:ext cx="338325" cy="338325"/>
          </a:xfrm>
          <a:prstGeom prst="ellipse">
            <a:avLst/>
          </a:prstGeom>
          <a:solidFill>
            <a:schemeClr val="bg1"/>
          </a:soli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9B858E0B-7A87-C3F7-AE95-1E7946C77D25}"/>
              </a:ext>
            </a:extLst>
          </p:cNvPr>
          <p:cNvSpPr/>
          <p:nvPr/>
        </p:nvSpPr>
        <p:spPr>
          <a:xfrm>
            <a:off x="5626142" y="3850327"/>
            <a:ext cx="338325" cy="338325"/>
          </a:xfrm>
          <a:prstGeom prst="ellipse">
            <a:avLst/>
          </a:prstGeom>
          <a:solidFill>
            <a:schemeClr val="bg1"/>
          </a:soli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A1F6B277-8563-87C9-A247-61F10629CD5B}"/>
              </a:ext>
            </a:extLst>
          </p:cNvPr>
          <p:cNvSpPr/>
          <p:nvPr/>
        </p:nvSpPr>
        <p:spPr>
          <a:xfrm>
            <a:off x="6675671" y="3328802"/>
            <a:ext cx="338325" cy="338325"/>
          </a:xfrm>
          <a:prstGeom prst="ellipse">
            <a:avLst/>
          </a:prstGeom>
          <a:solidFill>
            <a:schemeClr val="bg1"/>
          </a:soli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7CA11C8F-9126-8CAB-7933-759EF1BF725E}"/>
              </a:ext>
            </a:extLst>
          </p:cNvPr>
          <p:cNvSpPr/>
          <p:nvPr/>
        </p:nvSpPr>
        <p:spPr>
          <a:xfrm>
            <a:off x="9087485" y="2871694"/>
            <a:ext cx="338325" cy="338325"/>
          </a:xfrm>
          <a:prstGeom prst="ellipse">
            <a:avLst/>
          </a:prstGeom>
          <a:solidFill>
            <a:schemeClr val="bg1"/>
          </a:soli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48A5FF">
                <a:alpha val="22000"/>
              </a:srgbClr>
            </a:gs>
            <a:gs pos="80000">
              <a:srgbClr val="0D88FF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ifi-cloud_72981">
            <a:extLst>
              <a:ext uri="{FF2B5EF4-FFF2-40B4-BE49-F238E27FC236}">
                <a16:creationId xmlns:a16="http://schemas.microsoft.com/office/drawing/2014/main" id="{4FFAA778-A015-D0B6-C5E7-A585C0A7D2B9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1060449" y="731028"/>
            <a:ext cx="467685" cy="432000"/>
          </a:xfrm>
          <a:custGeom>
            <a:avLst/>
            <a:gdLst>
              <a:gd name="connsiteX0" fmla="*/ 283655 w 606580"/>
              <a:gd name="connsiteY0" fmla="*/ 180789 h 608133"/>
              <a:gd name="connsiteX1" fmla="*/ 463969 w 606580"/>
              <a:gd name="connsiteY1" fmla="*/ 329895 h 608133"/>
              <a:gd name="connsiteX2" fmla="*/ 467288 w 606580"/>
              <a:gd name="connsiteY2" fmla="*/ 329803 h 608133"/>
              <a:gd name="connsiteX3" fmla="*/ 606580 w 606580"/>
              <a:gd name="connsiteY3" fmla="*/ 468968 h 608133"/>
              <a:gd name="connsiteX4" fmla="*/ 467288 w 606580"/>
              <a:gd name="connsiteY4" fmla="*/ 608133 h 608133"/>
              <a:gd name="connsiteX5" fmla="*/ 92278 w 606580"/>
              <a:gd name="connsiteY5" fmla="*/ 608133 h 608133"/>
              <a:gd name="connsiteX6" fmla="*/ 0 w 606580"/>
              <a:gd name="connsiteY6" fmla="*/ 508177 h 608133"/>
              <a:gd name="connsiteX7" fmla="*/ 100113 w 606580"/>
              <a:gd name="connsiteY7" fmla="*/ 408221 h 608133"/>
              <a:gd name="connsiteX8" fmla="*/ 105829 w 606580"/>
              <a:gd name="connsiteY8" fmla="*/ 408774 h 608133"/>
              <a:gd name="connsiteX9" fmla="*/ 100113 w 606580"/>
              <a:gd name="connsiteY9" fmla="*/ 364042 h 608133"/>
              <a:gd name="connsiteX10" fmla="*/ 283655 w 606580"/>
              <a:gd name="connsiteY10" fmla="*/ 180789 h 608133"/>
              <a:gd name="connsiteX11" fmla="*/ 399230 w 606580"/>
              <a:gd name="connsiteY11" fmla="*/ 97945 h 608133"/>
              <a:gd name="connsiteX12" fmla="*/ 506377 w 606580"/>
              <a:gd name="connsiteY12" fmla="*/ 204910 h 608133"/>
              <a:gd name="connsiteX13" fmla="*/ 476133 w 606580"/>
              <a:gd name="connsiteY13" fmla="*/ 235195 h 608133"/>
              <a:gd name="connsiteX14" fmla="*/ 445888 w 606580"/>
              <a:gd name="connsiteY14" fmla="*/ 204910 h 608133"/>
              <a:gd name="connsiteX15" fmla="*/ 399230 w 606580"/>
              <a:gd name="connsiteY15" fmla="*/ 158424 h 608133"/>
              <a:gd name="connsiteX16" fmla="*/ 368986 w 606580"/>
              <a:gd name="connsiteY16" fmla="*/ 128230 h 608133"/>
              <a:gd name="connsiteX17" fmla="*/ 399230 w 606580"/>
              <a:gd name="connsiteY17" fmla="*/ 97945 h 608133"/>
              <a:gd name="connsiteX18" fmla="*/ 403459 w 606580"/>
              <a:gd name="connsiteY18" fmla="*/ 0 h 608133"/>
              <a:gd name="connsiteX19" fmla="*/ 403552 w 606580"/>
              <a:gd name="connsiteY19" fmla="*/ 0 h 608133"/>
              <a:gd name="connsiteX20" fmla="*/ 604533 w 606580"/>
              <a:gd name="connsiteY20" fmla="*/ 200633 h 608133"/>
              <a:gd name="connsiteX21" fmla="*/ 574294 w 606580"/>
              <a:gd name="connsiteY21" fmla="*/ 230820 h 608133"/>
              <a:gd name="connsiteX22" fmla="*/ 574201 w 606580"/>
              <a:gd name="connsiteY22" fmla="*/ 230820 h 608133"/>
              <a:gd name="connsiteX23" fmla="*/ 543962 w 606580"/>
              <a:gd name="connsiteY23" fmla="*/ 200633 h 608133"/>
              <a:gd name="connsiteX24" fmla="*/ 403552 w 606580"/>
              <a:gd name="connsiteY24" fmla="*/ 60466 h 608133"/>
              <a:gd name="connsiteX25" fmla="*/ 403459 w 606580"/>
              <a:gd name="connsiteY25" fmla="*/ 60466 h 608133"/>
              <a:gd name="connsiteX26" fmla="*/ 373220 w 606580"/>
              <a:gd name="connsiteY26" fmla="*/ 30187 h 608133"/>
              <a:gd name="connsiteX27" fmla="*/ 403459 w 606580"/>
              <a:gd name="connsiteY27" fmla="*/ 0 h 60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6580" h="608133">
                <a:moveTo>
                  <a:pt x="283655" y="180789"/>
                </a:moveTo>
                <a:cubicBezTo>
                  <a:pt x="373351" y="180789"/>
                  <a:pt x="447929" y="245034"/>
                  <a:pt x="463969" y="329895"/>
                </a:cubicBezTo>
                <a:cubicBezTo>
                  <a:pt x="465075" y="329895"/>
                  <a:pt x="466089" y="329803"/>
                  <a:pt x="467288" y="329803"/>
                </a:cubicBezTo>
                <a:cubicBezTo>
                  <a:pt x="544263" y="329803"/>
                  <a:pt x="606580" y="392022"/>
                  <a:pt x="606580" y="468968"/>
                </a:cubicBezTo>
                <a:cubicBezTo>
                  <a:pt x="606580" y="545730"/>
                  <a:pt x="544263" y="608133"/>
                  <a:pt x="467288" y="608133"/>
                </a:cubicBezTo>
                <a:lnTo>
                  <a:pt x="92278" y="608133"/>
                </a:lnTo>
                <a:cubicBezTo>
                  <a:pt x="40101" y="604636"/>
                  <a:pt x="0" y="561101"/>
                  <a:pt x="0" y="508177"/>
                </a:cubicBezTo>
                <a:cubicBezTo>
                  <a:pt x="0" y="452953"/>
                  <a:pt x="44802" y="408221"/>
                  <a:pt x="100113" y="408221"/>
                </a:cubicBezTo>
                <a:cubicBezTo>
                  <a:pt x="102049" y="408221"/>
                  <a:pt x="103893" y="408589"/>
                  <a:pt x="105829" y="408774"/>
                </a:cubicBezTo>
                <a:cubicBezTo>
                  <a:pt x="102234" y="394415"/>
                  <a:pt x="100113" y="379505"/>
                  <a:pt x="100113" y="364042"/>
                </a:cubicBezTo>
                <a:cubicBezTo>
                  <a:pt x="100113" y="262797"/>
                  <a:pt x="182251" y="180789"/>
                  <a:pt x="283655" y="180789"/>
                </a:cubicBezTo>
                <a:close/>
                <a:moveTo>
                  <a:pt x="399230" y="97945"/>
                </a:moveTo>
                <a:cubicBezTo>
                  <a:pt x="458336" y="97945"/>
                  <a:pt x="506377" y="145997"/>
                  <a:pt x="506377" y="204910"/>
                </a:cubicBezTo>
                <a:cubicBezTo>
                  <a:pt x="506377" y="221664"/>
                  <a:pt x="492822" y="235195"/>
                  <a:pt x="476133" y="235195"/>
                </a:cubicBezTo>
                <a:cubicBezTo>
                  <a:pt x="459443" y="235195"/>
                  <a:pt x="445888" y="221664"/>
                  <a:pt x="445888" y="204910"/>
                </a:cubicBezTo>
                <a:cubicBezTo>
                  <a:pt x="445888" y="179227"/>
                  <a:pt x="424957" y="158424"/>
                  <a:pt x="399230" y="158424"/>
                </a:cubicBezTo>
                <a:cubicBezTo>
                  <a:pt x="382541" y="158424"/>
                  <a:pt x="368986" y="144892"/>
                  <a:pt x="368986" y="128230"/>
                </a:cubicBezTo>
                <a:cubicBezTo>
                  <a:pt x="368986" y="111477"/>
                  <a:pt x="382541" y="97945"/>
                  <a:pt x="399230" y="97945"/>
                </a:cubicBezTo>
                <a:close/>
                <a:moveTo>
                  <a:pt x="403459" y="0"/>
                </a:moveTo>
                <a:lnTo>
                  <a:pt x="403552" y="0"/>
                </a:lnTo>
                <a:cubicBezTo>
                  <a:pt x="514276" y="0"/>
                  <a:pt x="604441" y="90009"/>
                  <a:pt x="604533" y="200633"/>
                </a:cubicBezTo>
                <a:cubicBezTo>
                  <a:pt x="604533" y="217291"/>
                  <a:pt x="590981" y="230820"/>
                  <a:pt x="574294" y="230820"/>
                </a:cubicBezTo>
                <a:lnTo>
                  <a:pt x="574201" y="230820"/>
                </a:lnTo>
                <a:cubicBezTo>
                  <a:pt x="557514" y="230820"/>
                  <a:pt x="543962" y="217291"/>
                  <a:pt x="543962" y="200633"/>
                </a:cubicBezTo>
                <a:cubicBezTo>
                  <a:pt x="543962" y="123325"/>
                  <a:pt x="480902" y="60466"/>
                  <a:pt x="403552" y="60466"/>
                </a:cubicBezTo>
                <a:lnTo>
                  <a:pt x="403459" y="60466"/>
                </a:lnTo>
                <a:cubicBezTo>
                  <a:pt x="386772" y="60466"/>
                  <a:pt x="373220" y="46937"/>
                  <a:pt x="373220" y="30187"/>
                </a:cubicBezTo>
                <a:cubicBezTo>
                  <a:pt x="373220" y="13529"/>
                  <a:pt x="386772" y="0"/>
                  <a:pt x="403459" y="0"/>
                </a:cubicBezTo>
                <a:close/>
              </a:path>
            </a:pathLst>
          </a:custGeom>
          <a:gradFill flip="none" rotWithShape="1">
            <a:gsLst>
              <a:gs pos="0">
                <a:srgbClr val="48A5FF">
                  <a:tint val="66000"/>
                  <a:satMod val="160000"/>
                </a:srgbClr>
              </a:gs>
              <a:gs pos="50000">
                <a:srgbClr val="48A5FF">
                  <a:tint val="44500"/>
                  <a:satMod val="160000"/>
                </a:srgbClr>
              </a:gs>
              <a:gs pos="100000">
                <a:srgbClr val="48A5FF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DFE31D-9F8A-4ED8-F139-7AE9D24E378A}"/>
              </a:ext>
            </a:extLst>
          </p:cNvPr>
          <p:cNvSpPr txBox="1"/>
          <p:nvPr/>
        </p:nvSpPr>
        <p:spPr>
          <a:xfrm>
            <a:off x="1528134" y="812800"/>
            <a:ext cx="2825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A88C8"/>
                </a:solidFill>
                <a:latin typeface="+mj-lt"/>
                <a:ea typeface="+mj-ea"/>
              </a:rPr>
              <a:t>行业市场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915C2CA-179B-DFBD-5220-0DA65DB7C4D4}"/>
              </a:ext>
            </a:extLst>
          </p:cNvPr>
          <p:cNvSpPr/>
          <p:nvPr/>
        </p:nvSpPr>
        <p:spPr>
          <a:xfrm>
            <a:off x="0" y="4685388"/>
            <a:ext cx="12192000" cy="2172612"/>
          </a:xfrm>
          <a:custGeom>
            <a:avLst/>
            <a:gdLst>
              <a:gd name="connsiteX0" fmla="*/ 6096000 w 12192000"/>
              <a:gd name="connsiteY0" fmla="*/ 0 h 2172612"/>
              <a:gd name="connsiteX1" fmla="*/ 12108401 w 12192000"/>
              <a:gd name="connsiteY1" fmla="*/ 1141664 h 2172612"/>
              <a:gd name="connsiteX2" fmla="*/ 12192000 w 12192000"/>
              <a:gd name="connsiteY2" fmla="*/ 1208824 h 2172612"/>
              <a:gd name="connsiteX3" fmla="*/ 12192000 w 12192000"/>
              <a:gd name="connsiteY3" fmla="*/ 2172612 h 2172612"/>
              <a:gd name="connsiteX4" fmla="*/ 0 w 12192000"/>
              <a:gd name="connsiteY4" fmla="*/ 2172612 h 2172612"/>
              <a:gd name="connsiteX5" fmla="*/ 0 w 12192000"/>
              <a:gd name="connsiteY5" fmla="*/ 1208824 h 2172612"/>
              <a:gd name="connsiteX6" fmla="*/ 83599 w 12192000"/>
              <a:gd name="connsiteY6" fmla="*/ 1141664 h 2172612"/>
              <a:gd name="connsiteX7" fmla="*/ 6096000 w 12192000"/>
              <a:gd name="connsiteY7" fmla="*/ 0 h 2172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172612">
                <a:moveTo>
                  <a:pt x="6096000" y="0"/>
                </a:moveTo>
                <a:cubicBezTo>
                  <a:pt x="8857769" y="0"/>
                  <a:pt x="11211012" y="475452"/>
                  <a:pt x="12108401" y="1141664"/>
                </a:cubicBezTo>
                <a:lnTo>
                  <a:pt x="12192000" y="1208824"/>
                </a:lnTo>
                <a:lnTo>
                  <a:pt x="12192000" y="2172612"/>
                </a:lnTo>
                <a:lnTo>
                  <a:pt x="0" y="2172612"/>
                </a:lnTo>
                <a:lnTo>
                  <a:pt x="0" y="1208824"/>
                </a:lnTo>
                <a:lnTo>
                  <a:pt x="83599" y="1141664"/>
                </a:lnTo>
                <a:cubicBezTo>
                  <a:pt x="980988" y="475452"/>
                  <a:pt x="3334232" y="0"/>
                  <a:pt x="6096000" y="0"/>
                </a:cubicBezTo>
                <a:close/>
              </a:path>
            </a:pathLst>
          </a:custGeom>
          <a:gradFill>
            <a:gsLst>
              <a:gs pos="12000">
                <a:srgbClr val="48A5FF">
                  <a:alpha val="22000"/>
                </a:srgbClr>
              </a:gs>
              <a:gs pos="80000">
                <a:srgbClr val="0D88FF">
                  <a:alpha val="2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3CDC74A-1415-6F2B-1DD8-EE72CFB545D1}"/>
              </a:ext>
            </a:extLst>
          </p:cNvPr>
          <p:cNvGrpSpPr/>
          <p:nvPr/>
        </p:nvGrpSpPr>
        <p:grpSpPr>
          <a:xfrm>
            <a:off x="845509" y="1460500"/>
            <a:ext cx="10933740" cy="4475972"/>
            <a:chOff x="832809" y="1651000"/>
            <a:chExt cx="10933740" cy="4475972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23D72DD-9AB5-FBF1-1164-C7C9E957F697}"/>
                </a:ext>
              </a:extLst>
            </p:cNvPr>
            <p:cNvGrpSpPr/>
            <p:nvPr/>
          </p:nvGrpSpPr>
          <p:grpSpPr>
            <a:xfrm>
              <a:off x="832809" y="1651000"/>
              <a:ext cx="10933740" cy="4475972"/>
              <a:chOff x="832809" y="1754814"/>
              <a:chExt cx="10933740" cy="4372158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A7DEADA5-C48D-3D98-A630-B5EF73AD5979}"/>
                  </a:ext>
                </a:extLst>
              </p:cNvPr>
              <p:cNvSpPr/>
              <p:nvPr/>
            </p:nvSpPr>
            <p:spPr>
              <a:xfrm>
                <a:off x="8445499" y="1754814"/>
                <a:ext cx="3321050" cy="4372158"/>
              </a:xfrm>
              <a:prstGeom prst="roundRect">
                <a:avLst>
                  <a:gd name="adj" fmla="val 4382"/>
                </a:avLst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  <a:effectLst>
                <a:outerShdw blurRad="50800" dist="342900" dir="5400000" sx="94000" sy="94000" algn="t" rotWithShape="0">
                  <a:schemeClr val="bg2">
                    <a:alpha val="7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38FC1351-ACE1-EE6F-2AEF-E541C447D732}"/>
                  </a:ext>
                </a:extLst>
              </p:cNvPr>
              <p:cNvSpPr/>
              <p:nvPr/>
            </p:nvSpPr>
            <p:spPr>
              <a:xfrm>
                <a:off x="832809" y="1754814"/>
                <a:ext cx="7042150" cy="4372158"/>
              </a:xfrm>
              <a:prstGeom prst="roundRect">
                <a:avLst>
                  <a:gd name="adj" fmla="val 4382"/>
                </a:avLst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  <a:effectLst>
                <a:outerShdw blurRad="50800" dist="342900" dir="5400000" sx="94000" sy="94000" algn="t" rotWithShape="0">
                  <a:schemeClr val="bg2">
                    <a:alpha val="7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18C8D0C-8BFE-0269-7FA4-AE29CE664EF1}"/>
                </a:ext>
              </a:extLst>
            </p:cNvPr>
            <p:cNvSpPr txBox="1"/>
            <p:nvPr/>
          </p:nvSpPr>
          <p:spPr>
            <a:xfrm>
              <a:off x="8500672" y="3204025"/>
              <a:ext cx="3107128" cy="28623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 algn="just">
                <a:buFont typeface="Wingdings" panose="05000000000000000000" pitchFamily="2" charset="2"/>
                <a:buChar char="Ø"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此处添加文本描述。语言描述尽量简洁生动。此处添加文本描述。语言描述尽量简洁生动。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endParaRPr>
            </a:p>
            <a:p>
              <a:pPr marL="342900" indent="-342900" algn="just">
                <a:buFont typeface="Wingdings" panose="05000000000000000000" pitchFamily="2" charset="2"/>
                <a:buChar char="Ø"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此处添加文本描述。语言描述尽量简洁生动。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endParaRPr>
            </a:p>
            <a:p>
              <a:pPr marL="342900" indent="-342900" algn="just">
                <a:buFont typeface="Wingdings" panose="05000000000000000000" pitchFamily="2" charset="2"/>
                <a:buChar char="Ø"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此处添加文本描述。语言描述尽量简洁生动。此处添加文本描述。语言描述尽量简洁生动。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8841CB3D-FCDB-B1BF-512D-760C72F61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2780796"/>
              </p:ext>
            </p:extLst>
          </p:nvPr>
        </p:nvGraphicFramePr>
        <p:xfrm>
          <a:off x="1130300" y="1701801"/>
          <a:ext cx="6477000" cy="3879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22347F0-8E47-78E2-94CC-01F9B3C003B1}"/>
              </a:ext>
            </a:extLst>
          </p:cNvPr>
          <p:cNvSpPr/>
          <p:nvPr/>
        </p:nvSpPr>
        <p:spPr>
          <a:xfrm>
            <a:off x="8842613" y="1720186"/>
            <a:ext cx="2552222" cy="507999"/>
          </a:xfrm>
          <a:prstGeom prst="roundRect">
            <a:avLst>
              <a:gd name="adj" fmla="val 11055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市场产值年均增长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EFD079B5-FB28-90BB-B95F-E0436C7BF608}"/>
              </a:ext>
            </a:extLst>
          </p:cNvPr>
          <p:cNvSpPr/>
          <p:nvPr/>
        </p:nvSpPr>
        <p:spPr>
          <a:xfrm>
            <a:off x="8842613" y="2434949"/>
            <a:ext cx="2552222" cy="507999"/>
          </a:xfrm>
          <a:prstGeom prst="roundRect">
            <a:avLst>
              <a:gd name="adj" fmla="val 11055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2A8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30%</a:t>
            </a:r>
            <a:endParaRPr lang="zh-CN" altLang="en-US" sz="2000" b="1" dirty="0">
              <a:solidFill>
                <a:srgbClr val="2A88C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6290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48A5FF">
                <a:alpha val="22000"/>
              </a:srgbClr>
            </a:gs>
            <a:gs pos="80000">
              <a:srgbClr val="0D88FF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1CB46092-6D81-7B02-7C8E-5F787AB8305A}"/>
              </a:ext>
            </a:extLst>
          </p:cNvPr>
          <p:cNvSpPr/>
          <p:nvPr/>
        </p:nvSpPr>
        <p:spPr>
          <a:xfrm>
            <a:off x="603250" y="1344865"/>
            <a:ext cx="10985500" cy="5016500"/>
          </a:xfrm>
          <a:prstGeom prst="roundRect">
            <a:avLst>
              <a:gd name="adj" fmla="val 4382"/>
            </a:avLst>
          </a:prstGeom>
          <a:solidFill>
            <a:schemeClr val="bg1"/>
          </a:solidFill>
          <a:ln w="19050">
            <a:solidFill>
              <a:schemeClr val="bg1"/>
            </a:solidFill>
          </a:ln>
          <a:effectLst>
            <a:outerShdw blurRad="50800" dist="342900" dir="5400000" sx="94000" sy="94000" algn="t" rotWithShape="0">
              <a:schemeClr val="bg2">
                <a:alpha val="7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wifi-cloud_72981">
            <a:extLst>
              <a:ext uri="{FF2B5EF4-FFF2-40B4-BE49-F238E27FC236}">
                <a16:creationId xmlns:a16="http://schemas.microsoft.com/office/drawing/2014/main" id="{CBAA2F55-E8A4-9864-4C73-34918B4BC130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1060449" y="731028"/>
            <a:ext cx="467685" cy="432000"/>
          </a:xfrm>
          <a:custGeom>
            <a:avLst/>
            <a:gdLst>
              <a:gd name="connsiteX0" fmla="*/ 283655 w 606580"/>
              <a:gd name="connsiteY0" fmla="*/ 180789 h 608133"/>
              <a:gd name="connsiteX1" fmla="*/ 463969 w 606580"/>
              <a:gd name="connsiteY1" fmla="*/ 329895 h 608133"/>
              <a:gd name="connsiteX2" fmla="*/ 467288 w 606580"/>
              <a:gd name="connsiteY2" fmla="*/ 329803 h 608133"/>
              <a:gd name="connsiteX3" fmla="*/ 606580 w 606580"/>
              <a:gd name="connsiteY3" fmla="*/ 468968 h 608133"/>
              <a:gd name="connsiteX4" fmla="*/ 467288 w 606580"/>
              <a:gd name="connsiteY4" fmla="*/ 608133 h 608133"/>
              <a:gd name="connsiteX5" fmla="*/ 92278 w 606580"/>
              <a:gd name="connsiteY5" fmla="*/ 608133 h 608133"/>
              <a:gd name="connsiteX6" fmla="*/ 0 w 606580"/>
              <a:gd name="connsiteY6" fmla="*/ 508177 h 608133"/>
              <a:gd name="connsiteX7" fmla="*/ 100113 w 606580"/>
              <a:gd name="connsiteY7" fmla="*/ 408221 h 608133"/>
              <a:gd name="connsiteX8" fmla="*/ 105829 w 606580"/>
              <a:gd name="connsiteY8" fmla="*/ 408774 h 608133"/>
              <a:gd name="connsiteX9" fmla="*/ 100113 w 606580"/>
              <a:gd name="connsiteY9" fmla="*/ 364042 h 608133"/>
              <a:gd name="connsiteX10" fmla="*/ 283655 w 606580"/>
              <a:gd name="connsiteY10" fmla="*/ 180789 h 608133"/>
              <a:gd name="connsiteX11" fmla="*/ 399230 w 606580"/>
              <a:gd name="connsiteY11" fmla="*/ 97945 h 608133"/>
              <a:gd name="connsiteX12" fmla="*/ 506377 w 606580"/>
              <a:gd name="connsiteY12" fmla="*/ 204910 h 608133"/>
              <a:gd name="connsiteX13" fmla="*/ 476133 w 606580"/>
              <a:gd name="connsiteY13" fmla="*/ 235195 h 608133"/>
              <a:gd name="connsiteX14" fmla="*/ 445888 w 606580"/>
              <a:gd name="connsiteY14" fmla="*/ 204910 h 608133"/>
              <a:gd name="connsiteX15" fmla="*/ 399230 w 606580"/>
              <a:gd name="connsiteY15" fmla="*/ 158424 h 608133"/>
              <a:gd name="connsiteX16" fmla="*/ 368986 w 606580"/>
              <a:gd name="connsiteY16" fmla="*/ 128230 h 608133"/>
              <a:gd name="connsiteX17" fmla="*/ 399230 w 606580"/>
              <a:gd name="connsiteY17" fmla="*/ 97945 h 608133"/>
              <a:gd name="connsiteX18" fmla="*/ 403459 w 606580"/>
              <a:gd name="connsiteY18" fmla="*/ 0 h 608133"/>
              <a:gd name="connsiteX19" fmla="*/ 403552 w 606580"/>
              <a:gd name="connsiteY19" fmla="*/ 0 h 608133"/>
              <a:gd name="connsiteX20" fmla="*/ 604533 w 606580"/>
              <a:gd name="connsiteY20" fmla="*/ 200633 h 608133"/>
              <a:gd name="connsiteX21" fmla="*/ 574294 w 606580"/>
              <a:gd name="connsiteY21" fmla="*/ 230820 h 608133"/>
              <a:gd name="connsiteX22" fmla="*/ 574201 w 606580"/>
              <a:gd name="connsiteY22" fmla="*/ 230820 h 608133"/>
              <a:gd name="connsiteX23" fmla="*/ 543962 w 606580"/>
              <a:gd name="connsiteY23" fmla="*/ 200633 h 608133"/>
              <a:gd name="connsiteX24" fmla="*/ 403552 w 606580"/>
              <a:gd name="connsiteY24" fmla="*/ 60466 h 608133"/>
              <a:gd name="connsiteX25" fmla="*/ 403459 w 606580"/>
              <a:gd name="connsiteY25" fmla="*/ 60466 h 608133"/>
              <a:gd name="connsiteX26" fmla="*/ 373220 w 606580"/>
              <a:gd name="connsiteY26" fmla="*/ 30187 h 608133"/>
              <a:gd name="connsiteX27" fmla="*/ 403459 w 606580"/>
              <a:gd name="connsiteY27" fmla="*/ 0 h 60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6580" h="608133">
                <a:moveTo>
                  <a:pt x="283655" y="180789"/>
                </a:moveTo>
                <a:cubicBezTo>
                  <a:pt x="373351" y="180789"/>
                  <a:pt x="447929" y="245034"/>
                  <a:pt x="463969" y="329895"/>
                </a:cubicBezTo>
                <a:cubicBezTo>
                  <a:pt x="465075" y="329895"/>
                  <a:pt x="466089" y="329803"/>
                  <a:pt x="467288" y="329803"/>
                </a:cubicBezTo>
                <a:cubicBezTo>
                  <a:pt x="544263" y="329803"/>
                  <a:pt x="606580" y="392022"/>
                  <a:pt x="606580" y="468968"/>
                </a:cubicBezTo>
                <a:cubicBezTo>
                  <a:pt x="606580" y="545730"/>
                  <a:pt x="544263" y="608133"/>
                  <a:pt x="467288" y="608133"/>
                </a:cubicBezTo>
                <a:lnTo>
                  <a:pt x="92278" y="608133"/>
                </a:lnTo>
                <a:cubicBezTo>
                  <a:pt x="40101" y="604636"/>
                  <a:pt x="0" y="561101"/>
                  <a:pt x="0" y="508177"/>
                </a:cubicBezTo>
                <a:cubicBezTo>
                  <a:pt x="0" y="452953"/>
                  <a:pt x="44802" y="408221"/>
                  <a:pt x="100113" y="408221"/>
                </a:cubicBezTo>
                <a:cubicBezTo>
                  <a:pt x="102049" y="408221"/>
                  <a:pt x="103893" y="408589"/>
                  <a:pt x="105829" y="408774"/>
                </a:cubicBezTo>
                <a:cubicBezTo>
                  <a:pt x="102234" y="394415"/>
                  <a:pt x="100113" y="379505"/>
                  <a:pt x="100113" y="364042"/>
                </a:cubicBezTo>
                <a:cubicBezTo>
                  <a:pt x="100113" y="262797"/>
                  <a:pt x="182251" y="180789"/>
                  <a:pt x="283655" y="180789"/>
                </a:cubicBezTo>
                <a:close/>
                <a:moveTo>
                  <a:pt x="399230" y="97945"/>
                </a:moveTo>
                <a:cubicBezTo>
                  <a:pt x="458336" y="97945"/>
                  <a:pt x="506377" y="145997"/>
                  <a:pt x="506377" y="204910"/>
                </a:cubicBezTo>
                <a:cubicBezTo>
                  <a:pt x="506377" y="221664"/>
                  <a:pt x="492822" y="235195"/>
                  <a:pt x="476133" y="235195"/>
                </a:cubicBezTo>
                <a:cubicBezTo>
                  <a:pt x="459443" y="235195"/>
                  <a:pt x="445888" y="221664"/>
                  <a:pt x="445888" y="204910"/>
                </a:cubicBezTo>
                <a:cubicBezTo>
                  <a:pt x="445888" y="179227"/>
                  <a:pt x="424957" y="158424"/>
                  <a:pt x="399230" y="158424"/>
                </a:cubicBezTo>
                <a:cubicBezTo>
                  <a:pt x="382541" y="158424"/>
                  <a:pt x="368986" y="144892"/>
                  <a:pt x="368986" y="128230"/>
                </a:cubicBezTo>
                <a:cubicBezTo>
                  <a:pt x="368986" y="111477"/>
                  <a:pt x="382541" y="97945"/>
                  <a:pt x="399230" y="97945"/>
                </a:cubicBezTo>
                <a:close/>
                <a:moveTo>
                  <a:pt x="403459" y="0"/>
                </a:moveTo>
                <a:lnTo>
                  <a:pt x="403552" y="0"/>
                </a:lnTo>
                <a:cubicBezTo>
                  <a:pt x="514276" y="0"/>
                  <a:pt x="604441" y="90009"/>
                  <a:pt x="604533" y="200633"/>
                </a:cubicBezTo>
                <a:cubicBezTo>
                  <a:pt x="604533" y="217291"/>
                  <a:pt x="590981" y="230820"/>
                  <a:pt x="574294" y="230820"/>
                </a:cubicBezTo>
                <a:lnTo>
                  <a:pt x="574201" y="230820"/>
                </a:lnTo>
                <a:cubicBezTo>
                  <a:pt x="557514" y="230820"/>
                  <a:pt x="543962" y="217291"/>
                  <a:pt x="543962" y="200633"/>
                </a:cubicBezTo>
                <a:cubicBezTo>
                  <a:pt x="543962" y="123325"/>
                  <a:pt x="480902" y="60466"/>
                  <a:pt x="403552" y="60466"/>
                </a:cubicBezTo>
                <a:lnTo>
                  <a:pt x="403459" y="60466"/>
                </a:lnTo>
                <a:cubicBezTo>
                  <a:pt x="386772" y="60466"/>
                  <a:pt x="373220" y="46937"/>
                  <a:pt x="373220" y="30187"/>
                </a:cubicBezTo>
                <a:cubicBezTo>
                  <a:pt x="373220" y="13529"/>
                  <a:pt x="386772" y="0"/>
                  <a:pt x="403459" y="0"/>
                </a:cubicBezTo>
                <a:close/>
              </a:path>
            </a:pathLst>
          </a:custGeom>
          <a:gradFill flip="none" rotWithShape="1">
            <a:gsLst>
              <a:gs pos="0">
                <a:srgbClr val="48A5FF">
                  <a:tint val="66000"/>
                  <a:satMod val="160000"/>
                </a:srgbClr>
              </a:gs>
              <a:gs pos="50000">
                <a:srgbClr val="48A5FF">
                  <a:tint val="44500"/>
                  <a:satMod val="160000"/>
                </a:srgbClr>
              </a:gs>
              <a:gs pos="100000">
                <a:srgbClr val="48A5FF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312C3C-CBD5-AF4D-DFFE-88A14511D61A}"/>
              </a:ext>
            </a:extLst>
          </p:cNvPr>
          <p:cNvSpPr txBox="1"/>
          <p:nvPr/>
        </p:nvSpPr>
        <p:spPr>
          <a:xfrm>
            <a:off x="1528134" y="761698"/>
            <a:ext cx="282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A88C8"/>
                </a:solidFill>
                <a:latin typeface="+mj-lt"/>
                <a:ea typeface="+mj-ea"/>
              </a:rPr>
              <a:t>行业市场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48E9C32-ABC0-8DA9-471E-34AE655308E7}"/>
              </a:ext>
            </a:extLst>
          </p:cNvPr>
          <p:cNvGrpSpPr/>
          <p:nvPr/>
        </p:nvGrpSpPr>
        <p:grpSpPr>
          <a:xfrm>
            <a:off x="1052261" y="1640298"/>
            <a:ext cx="10166985" cy="4032250"/>
            <a:chOff x="1837372" y="1676083"/>
            <a:chExt cx="10166985" cy="403225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B74856BB-B22E-7EF3-F9B8-9A013DF92DF3}"/>
                </a:ext>
              </a:extLst>
            </p:cNvPr>
            <p:cNvSpPr/>
            <p:nvPr/>
          </p:nvSpPr>
          <p:spPr bwMode="auto">
            <a:xfrm>
              <a:off x="8034972" y="2444433"/>
              <a:ext cx="967105" cy="52070"/>
            </a:xfrm>
            <a:custGeom>
              <a:avLst/>
              <a:gdLst>
                <a:gd name="T0" fmla="*/ 13 w 378"/>
                <a:gd name="T1" fmla="*/ 20 h 20"/>
                <a:gd name="T2" fmla="*/ 365 w 378"/>
                <a:gd name="T3" fmla="*/ 20 h 20"/>
                <a:gd name="T4" fmla="*/ 365 w 378"/>
                <a:gd name="T5" fmla="*/ 0 h 20"/>
                <a:gd name="T6" fmla="*/ 13 w 378"/>
                <a:gd name="T7" fmla="*/ 0 h 20"/>
                <a:gd name="T8" fmla="*/ 13 w 378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0">
                  <a:moveTo>
                    <a:pt x="13" y="20"/>
                  </a:moveTo>
                  <a:cubicBezTo>
                    <a:pt x="130" y="20"/>
                    <a:pt x="248" y="20"/>
                    <a:pt x="365" y="20"/>
                  </a:cubicBezTo>
                  <a:cubicBezTo>
                    <a:pt x="378" y="20"/>
                    <a:pt x="378" y="0"/>
                    <a:pt x="365" y="0"/>
                  </a:cubicBezTo>
                  <a:cubicBezTo>
                    <a:pt x="248" y="0"/>
                    <a:pt x="130" y="0"/>
                    <a:pt x="13" y="0"/>
                  </a:cubicBezTo>
                  <a:cubicBezTo>
                    <a:pt x="0" y="0"/>
                    <a:pt x="0" y="20"/>
                    <a:pt x="13" y="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Oval 6">
              <a:extLst>
                <a:ext uri="{FF2B5EF4-FFF2-40B4-BE49-F238E27FC236}">
                  <a16:creationId xmlns:a16="http://schemas.microsoft.com/office/drawing/2014/main" id="{76A7C540-F36C-3118-C943-162A2210D1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86507" y="2335213"/>
              <a:ext cx="271780" cy="2717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60A9B84-6EA9-73FC-8DAD-FCC02CD0C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8142" y="2071053"/>
              <a:ext cx="1046480" cy="3352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52">
              <a:extLst>
                <a:ext uri="{FF2B5EF4-FFF2-40B4-BE49-F238E27FC236}">
                  <a16:creationId xmlns:a16="http://schemas.microsoft.com/office/drawing/2014/main" id="{B6707FB9-955B-BFFF-0959-BF1AFED71EF3}"/>
                </a:ext>
              </a:extLst>
            </p:cNvPr>
            <p:cNvSpPr/>
            <p:nvPr/>
          </p:nvSpPr>
          <p:spPr bwMode="auto">
            <a:xfrm>
              <a:off x="7520622" y="3502343"/>
              <a:ext cx="1480820" cy="50800"/>
            </a:xfrm>
            <a:custGeom>
              <a:avLst/>
              <a:gdLst>
                <a:gd name="T0" fmla="*/ 13 w 579"/>
                <a:gd name="T1" fmla="*/ 20 h 20"/>
                <a:gd name="T2" fmla="*/ 564 w 579"/>
                <a:gd name="T3" fmla="*/ 20 h 20"/>
                <a:gd name="T4" fmla="*/ 566 w 579"/>
                <a:gd name="T5" fmla="*/ 20 h 20"/>
                <a:gd name="T6" fmla="*/ 566 w 579"/>
                <a:gd name="T7" fmla="*/ 0 h 20"/>
                <a:gd name="T8" fmla="*/ 16 w 579"/>
                <a:gd name="T9" fmla="*/ 0 h 20"/>
                <a:gd name="T10" fmla="*/ 13 w 579"/>
                <a:gd name="T11" fmla="*/ 0 h 20"/>
                <a:gd name="T12" fmla="*/ 13 w 579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20">
                  <a:moveTo>
                    <a:pt x="13" y="20"/>
                  </a:moveTo>
                  <a:cubicBezTo>
                    <a:pt x="197" y="20"/>
                    <a:pt x="380" y="20"/>
                    <a:pt x="564" y="20"/>
                  </a:cubicBezTo>
                  <a:cubicBezTo>
                    <a:pt x="564" y="20"/>
                    <a:pt x="565" y="20"/>
                    <a:pt x="566" y="20"/>
                  </a:cubicBezTo>
                  <a:cubicBezTo>
                    <a:pt x="579" y="20"/>
                    <a:pt x="579" y="0"/>
                    <a:pt x="566" y="0"/>
                  </a:cubicBezTo>
                  <a:cubicBezTo>
                    <a:pt x="383" y="0"/>
                    <a:pt x="199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0" y="0"/>
                    <a:pt x="0" y="20"/>
                    <a:pt x="13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Oval 53">
              <a:extLst>
                <a:ext uri="{FF2B5EF4-FFF2-40B4-BE49-F238E27FC236}">
                  <a16:creationId xmlns:a16="http://schemas.microsoft.com/office/drawing/2014/main" id="{C1E37A5E-5A53-77A8-1EF9-4AFC7FFF9D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86507" y="3391853"/>
              <a:ext cx="271780" cy="2717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Rectangle 54">
              <a:extLst>
                <a:ext uri="{FF2B5EF4-FFF2-40B4-BE49-F238E27FC236}">
                  <a16:creationId xmlns:a16="http://schemas.microsoft.com/office/drawing/2014/main" id="{B12D37B1-B352-9402-6AE0-ED01B007A2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8142" y="3184208"/>
              <a:ext cx="1046480" cy="33528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99">
              <a:extLst>
                <a:ext uri="{FF2B5EF4-FFF2-40B4-BE49-F238E27FC236}">
                  <a16:creationId xmlns:a16="http://schemas.microsoft.com/office/drawing/2014/main" id="{CEA9C8DB-8D88-1993-588B-24505DE29F58}"/>
                </a:ext>
              </a:extLst>
            </p:cNvPr>
            <p:cNvSpPr/>
            <p:nvPr/>
          </p:nvSpPr>
          <p:spPr bwMode="auto">
            <a:xfrm>
              <a:off x="7170102" y="4589463"/>
              <a:ext cx="1831340" cy="52070"/>
            </a:xfrm>
            <a:custGeom>
              <a:avLst/>
              <a:gdLst>
                <a:gd name="T0" fmla="*/ 12 w 716"/>
                <a:gd name="T1" fmla="*/ 20 h 20"/>
                <a:gd name="T2" fmla="*/ 612 w 716"/>
                <a:gd name="T3" fmla="*/ 20 h 20"/>
                <a:gd name="T4" fmla="*/ 703 w 716"/>
                <a:gd name="T5" fmla="*/ 20 h 20"/>
                <a:gd name="T6" fmla="*/ 703 w 716"/>
                <a:gd name="T7" fmla="*/ 0 h 20"/>
                <a:gd name="T8" fmla="*/ 104 w 716"/>
                <a:gd name="T9" fmla="*/ 0 h 20"/>
                <a:gd name="T10" fmla="*/ 12 w 716"/>
                <a:gd name="T11" fmla="*/ 0 h 20"/>
                <a:gd name="T12" fmla="*/ 12 w 716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20">
                  <a:moveTo>
                    <a:pt x="12" y="20"/>
                  </a:moveTo>
                  <a:cubicBezTo>
                    <a:pt x="212" y="20"/>
                    <a:pt x="412" y="20"/>
                    <a:pt x="612" y="20"/>
                  </a:cubicBezTo>
                  <a:cubicBezTo>
                    <a:pt x="642" y="20"/>
                    <a:pt x="673" y="20"/>
                    <a:pt x="703" y="20"/>
                  </a:cubicBezTo>
                  <a:cubicBezTo>
                    <a:pt x="716" y="20"/>
                    <a:pt x="716" y="0"/>
                    <a:pt x="703" y="0"/>
                  </a:cubicBezTo>
                  <a:cubicBezTo>
                    <a:pt x="503" y="0"/>
                    <a:pt x="303" y="0"/>
                    <a:pt x="104" y="0"/>
                  </a:cubicBezTo>
                  <a:cubicBezTo>
                    <a:pt x="73" y="0"/>
                    <a:pt x="43" y="0"/>
                    <a:pt x="12" y="0"/>
                  </a:cubicBezTo>
                  <a:cubicBezTo>
                    <a:pt x="0" y="0"/>
                    <a:pt x="0" y="20"/>
                    <a:pt x="12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Oval 100">
              <a:extLst>
                <a:ext uri="{FF2B5EF4-FFF2-40B4-BE49-F238E27FC236}">
                  <a16:creationId xmlns:a16="http://schemas.microsoft.com/office/drawing/2014/main" id="{BBD260F2-F39C-248B-51B1-88097BAF3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86507" y="4480243"/>
              <a:ext cx="271780" cy="2705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Rectangle 101">
              <a:extLst>
                <a:ext uri="{FF2B5EF4-FFF2-40B4-BE49-F238E27FC236}">
                  <a16:creationId xmlns:a16="http://schemas.microsoft.com/office/drawing/2014/main" id="{33FCB8B8-7BCC-709F-75B3-25EFE9E9BA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8142" y="4310698"/>
              <a:ext cx="1046480" cy="33528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238">
              <a:extLst>
                <a:ext uri="{FF2B5EF4-FFF2-40B4-BE49-F238E27FC236}">
                  <a16:creationId xmlns:a16="http://schemas.microsoft.com/office/drawing/2014/main" id="{195F9A56-C70B-1C5F-5060-0A7BEC541041}"/>
                </a:ext>
              </a:extLst>
            </p:cNvPr>
            <p:cNvSpPr/>
            <p:nvPr/>
          </p:nvSpPr>
          <p:spPr bwMode="auto">
            <a:xfrm>
              <a:off x="5072062" y="1676083"/>
              <a:ext cx="3084195" cy="4032250"/>
            </a:xfrm>
            <a:custGeom>
              <a:avLst/>
              <a:gdLst>
                <a:gd name="T0" fmla="*/ 1173 w 2346"/>
                <a:gd name="T1" fmla="*/ 0 h 3727"/>
                <a:gd name="T2" fmla="*/ 0 w 2346"/>
                <a:gd name="T3" fmla="*/ 0 h 3727"/>
                <a:gd name="T4" fmla="*/ 1173 w 2346"/>
                <a:gd name="T5" fmla="*/ 3727 h 3727"/>
                <a:gd name="T6" fmla="*/ 2346 w 2346"/>
                <a:gd name="T7" fmla="*/ 0 h 3727"/>
                <a:gd name="T8" fmla="*/ 1173 w 2346"/>
                <a:gd name="T9" fmla="*/ 0 h 3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6" h="3727">
                  <a:moveTo>
                    <a:pt x="1173" y="0"/>
                  </a:moveTo>
                  <a:lnTo>
                    <a:pt x="0" y="0"/>
                  </a:lnTo>
                  <a:lnTo>
                    <a:pt x="1173" y="3727"/>
                  </a:lnTo>
                  <a:lnTo>
                    <a:pt x="2346" y="0"/>
                  </a:lnTo>
                  <a:lnTo>
                    <a:pt x="11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240">
              <a:extLst>
                <a:ext uri="{FF2B5EF4-FFF2-40B4-BE49-F238E27FC236}">
                  <a16:creationId xmlns:a16="http://schemas.microsoft.com/office/drawing/2014/main" id="{C079F768-4317-DD29-501E-4F9A8BBD1B09}"/>
                </a:ext>
              </a:extLst>
            </p:cNvPr>
            <p:cNvSpPr/>
            <p:nvPr/>
          </p:nvSpPr>
          <p:spPr bwMode="auto">
            <a:xfrm>
              <a:off x="5763577" y="3954463"/>
              <a:ext cx="1698625" cy="991870"/>
            </a:xfrm>
            <a:custGeom>
              <a:avLst/>
              <a:gdLst>
                <a:gd name="T0" fmla="*/ 311 w 621"/>
                <a:gd name="T1" fmla="*/ 0 h 442"/>
                <a:gd name="T2" fmla="*/ 0 w 621"/>
                <a:gd name="T3" fmla="*/ 96 h 442"/>
                <a:gd name="T4" fmla="*/ 132 w 621"/>
                <a:gd name="T5" fmla="*/ 442 h 442"/>
                <a:gd name="T6" fmla="*/ 311 w 621"/>
                <a:gd name="T7" fmla="*/ 406 h 442"/>
                <a:gd name="T8" fmla="*/ 489 w 621"/>
                <a:gd name="T9" fmla="*/ 442 h 442"/>
                <a:gd name="T10" fmla="*/ 621 w 621"/>
                <a:gd name="T11" fmla="*/ 96 h 442"/>
                <a:gd name="T12" fmla="*/ 311 w 621"/>
                <a:gd name="T1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1" h="442">
                  <a:moveTo>
                    <a:pt x="311" y="0"/>
                  </a:moveTo>
                  <a:cubicBezTo>
                    <a:pt x="95" y="0"/>
                    <a:pt x="0" y="96"/>
                    <a:pt x="0" y="96"/>
                  </a:cubicBezTo>
                  <a:cubicBezTo>
                    <a:pt x="132" y="442"/>
                    <a:pt x="132" y="442"/>
                    <a:pt x="132" y="442"/>
                  </a:cubicBezTo>
                  <a:cubicBezTo>
                    <a:pt x="231" y="403"/>
                    <a:pt x="311" y="406"/>
                    <a:pt x="311" y="406"/>
                  </a:cubicBezTo>
                  <a:cubicBezTo>
                    <a:pt x="311" y="406"/>
                    <a:pt x="391" y="403"/>
                    <a:pt x="489" y="442"/>
                  </a:cubicBezTo>
                  <a:cubicBezTo>
                    <a:pt x="621" y="96"/>
                    <a:pt x="621" y="96"/>
                    <a:pt x="621" y="96"/>
                  </a:cubicBezTo>
                  <a:cubicBezTo>
                    <a:pt x="621" y="96"/>
                    <a:pt x="527" y="0"/>
                    <a:pt x="31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241">
              <a:extLst>
                <a:ext uri="{FF2B5EF4-FFF2-40B4-BE49-F238E27FC236}">
                  <a16:creationId xmlns:a16="http://schemas.microsoft.com/office/drawing/2014/main" id="{B67CEE39-3267-F0D8-2224-90EF174C49E9}"/>
                </a:ext>
              </a:extLst>
            </p:cNvPr>
            <p:cNvSpPr/>
            <p:nvPr/>
          </p:nvSpPr>
          <p:spPr bwMode="auto">
            <a:xfrm>
              <a:off x="5343207" y="2890838"/>
              <a:ext cx="2540000" cy="1151255"/>
            </a:xfrm>
            <a:custGeom>
              <a:avLst/>
              <a:gdLst>
                <a:gd name="T0" fmla="*/ 465 w 929"/>
                <a:gd name="T1" fmla="*/ 0 h 513"/>
                <a:gd name="T2" fmla="*/ 0 w 929"/>
                <a:gd name="T3" fmla="*/ 173 h 513"/>
                <a:gd name="T4" fmla="*/ 139 w 929"/>
                <a:gd name="T5" fmla="*/ 513 h 513"/>
                <a:gd name="T6" fmla="*/ 465 w 929"/>
                <a:gd name="T7" fmla="*/ 413 h 513"/>
                <a:gd name="T8" fmla="*/ 790 w 929"/>
                <a:gd name="T9" fmla="*/ 513 h 513"/>
                <a:gd name="T10" fmla="*/ 929 w 929"/>
                <a:gd name="T11" fmla="*/ 173 h 513"/>
                <a:gd name="T12" fmla="*/ 465 w 929"/>
                <a:gd name="T13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9" h="513">
                  <a:moveTo>
                    <a:pt x="465" y="0"/>
                  </a:moveTo>
                  <a:cubicBezTo>
                    <a:pt x="181" y="0"/>
                    <a:pt x="0" y="173"/>
                    <a:pt x="0" y="173"/>
                  </a:cubicBezTo>
                  <a:cubicBezTo>
                    <a:pt x="139" y="513"/>
                    <a:pt x="139" y="513"/>
                    <a:pt x="139" y="513"/>
                  </a:cubicBezTo>
                  <a:cubicBezTo>
                    <a:pt x="272" y="421"/>
                    <a:pt x="407" y="413"/>
                    <a:pt x="465" y="413"/>
                  </a:cubicBezTo>
                  <a:cubicBezTo>
                    <a:pt x="523" y="413"/>
                    <a:pt x="657" y="421"/>
                    <a:pt x="790" y="513"/>
                  </a:cubicBezTo>
                  <a:cubicBezTo>
                    <a:pt x="929" y="173"/>
                    <a:pt x="929" y="173"/>
                    <a:pt x="929" y="173"/>
                  </a:cubicBezTo>
                  <a:cubicBezTo>
                    <a:pt x="929" y="173"/>
                    <a:pt x="748" y="0"/>
                    <a:pt x="465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242">
              <a:extLst>
                <a:ext uri="{FF2B5EF4-FFF2-40B4-BE49-F238E27FC236}">
                  <a16:creationId xmlns:a16="http://schemas.microsoft.com/office/drawing/2014/main" id="{766152DE-FBEB-95B3-E467-F8694F947E88}"/>
                </a:ext>
              </a:extLst>
            </p:cNvPr>
            <p:cNvSpPr/>
            <p:nvPr/>
          </p:nvSpPr>
          <p:spPr bwMode="auto">
            <a:xfrm>
              <a:off x="4834572" y="1757363"/>
              <a:ext cx="3557905" cy="1382395"/>
            </a:xfrm>
            <a:custGeom>
              <a:avLst/>
              <a:gdLst>
                <a:gd name="T0" fmla="*/ 651 w 1301"/>
                <a:gd name="T1" fmla="*/ 0 h 616"/>
                <a:gd name="T2" fmla="*/ 651 w 1301"/>
                <a:gd name="T3" fmla="*/ 0 h 616"/>
                <a:gd name="T4" fmla="*/ 651 w 1301"/>
                <a:gd name="T5" fmla="*/ 0 h 616"/>
                <a:gd name="T6" fmla="*/ 0 w 1301"/>
                <a:gd name="T7" fmla="*/ 213 h 616"/>
                <a:gd name="T8" fmla="*/ 164 w 1301"/>
                <a:gd name="T9" fmla="*/ 616 h 616"/>
                <a:gd name="T10" fmla="*/ 651 w 1301"/>
                <a:gd name="T11" fmla="*/ 435 h 616"/>
                <a:gd name="T12" fmla="*/ 651 w 1301"/>
                <a:gd name="T13" fmla="*/ 435 h 616"/>
                <a:gd name="T14" fmla="*/ 1137 w 1301"/>
                <a:gd name="T15" fmla="*/ 616 h 616"/>
                <a:gd name="T16" fmla="*/ 1301 w 1301"/>
                <a:gd name="T17" fmla="*/ 213 h 616"/>
                <a:gd name="T18" fmla="*/ 651 w 1301"/>
                <a:gd name="T1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1" h="616">
                  <a:moveTo>
                    <a:pt x="651" y="0"/>
                  </a:moveTo>
                  <a:cubicBezTo>
                    <a:pt x="651" y="0"/>
                    <a:pt x="651" y="0"/>
                    <a:pt x="651" y="0"/>
                  </a:cubicBezTo>
                  <a:cubicBezTo>
                    <a:pt x="651" y="0"/>
                    <a:pt x="651" y="0"/>
                    <a:pt x="651" y="0"/>
                  </a:cubicBezTo>
                  <a:cubicBezTo>
                    <a:pt x="243" y="0"/>
                    <a:pt x="0" y="213"/>
                    <a:pt x="0" y="213"/>
                  </a:cubicBezTo>
                  <a:cubicBezTo>
                    <a:pt x="164" y="616"/>
                    <a:pt x="164" y="616"/>
                    <a:pt x="164" y="616"/>
                  </a:cubicBezTo>
                  <a:cubicBezTo>
                    <a:pt x="375" y="430"/>
                    <a:pt x="646" y="435"/>
                    <a:pt x="651" y="435"/>
                  </a:cubicBezTo>
                  <a:cubicBezTo>
                    <a:pt x="651" y="435"/>
                    <a:pt x="651" y="435"/>
                    <a:pt x="651" y="435"/>
                  </a:cubicBezTo>
                  <a:cubicBezTo>
                    <a:pt x="655" y="435"/>
                    <a:pt x="919" y="420"/>
                    <a:pt x="1137" y="616"/>
                  </a:cubicBezTo>
                  <a:cubicBezTo>
                    <a:pt x="1301" y="213"/>
                    <a:pt x="1301" y="213"/>
                    <a:pt x="1301" y="213"/>
                  </a:cubicBezTo>
                  <a:cubicBezTo>
                    <a:pt x="1301" y="213"/>
                    <a:pt x="1058" y="0"/>
                    <a:pt x="651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244">
              <a:extLst>
                <a:ext uri="{FF2B5EF4-FFF2-40B4-BE49-F238E27FC236}">
                  <a16:creationId xmlns:a16="http://schemas.microsoft.com/office/drawing/2014/main" id="{1E3792A7-156D-A37C-1C2B-6881F940C8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4572" y="2235518"/>
              <a:ext cx="772795" cy="902335"/>
            </a:xfrm>
            <a:custGeom>
              <a:avLst/>
              <a:gdLst>
                <a:gd name="T0" fmla="*/ 268 w 283"/>
                <a:gd name="T1" fmla="*/ 329 h 402"/>
                <a:gd name="T2" fmla="*/ 166 w 283"/>
                <a:gd name="T3" fmla="*/ 402 h 402"/>
                <a:gd name="T4" fmla="*/ 268 w 283"/>
                <a:gd name="T5" fmla="*/ 329 h 402"/>
                <a:gd name="T6" fmla="*/ 283 w 283"/>
                <a:gd name="T7" fmla="*/ 377 h 402"/>
                <a:gd name="T8" fmla="*/ 268 w 283"/>
                <a:gd name="T9" fmla="*/ 329 h 402"/>
                <a:gd name="T10" fmla="*/ 0 w 283"/>
                <a:gd name="T11" fmla="*/ 0 h 402"/>
                <a:gd name="T12" fmla="*/ 0 w 283"/>
                <a:gd name="T13" fmla="*/ 0 h 402"/>
                <a:gd name="T14" fmla="*/ 0 w 283"/>
                <a:gd name="T15" fmla="*/ 0 h 402"/>
                <a:gd name="T16" fmla="*/ 0 w 283"/>
                <a:gd name="T1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402">
                  <a:moveTo>
                    <a:pt x="268" y="329"/>
                  </a:moveTo>
                  <a:cubicBezTo>
                    <a:pt x="233" y="349"/>
                    <a:pt x="199" y="373"/>
                    <a:pt x="166" y="402"/>
                  </a:cubicBezTo>
                  <a:cubicBezTo>
                    <a:pt x="199" y="373"/>
                    <a:pt x="233" y="349"/>
                    <a:pt x="268" y="329"/>
                  </a:cubicBezTo>
                  <a:cubicBezTo>
                    <a:pt x="283" y="377"/>
                    <a:pt x="283" y="377"/>
                    <a:pt x="283" y="377"/>
                  </a:cubicBezTo>
                  <a:cubicBezTo>
                    <a:pt x="268" y="329"/>
                    <a:pt x="268" y="329"/>
                    <a:pt x="268" y="32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45">
              <a:extLst>
                <a:ext uri="{FF2B5EF4-FFF2-40B4-BE49-F238E27FC236}">
                  <a16:creationId xmlns:a16="http://schemas.microsoft.com/office/drawing/2014/main" id="{DE56800D-3B1B-DCB6-3238-7A49CA1629DC}"/>
                </a:ext>
              </a:extLst>
            </p:cNvPr>
            <p:cNvSpPr/>
            <p:nvPr/>
          </p:nvSpPr>
          <p:spPr bwMode="auto">
            <a:xfrm>
              <a:off x="5566727" y="2733358"/>
              <a:ext cx="1020445" cy="381635"/>
            </a:xfrm>
            <a:custGeom>
              <a:avLst/>
              <a:gdLst>
                <a:gd name="T0" fmla="*/ 373 w 373"/>
                <a:gd name="T1" fmla="*/ 0 h 170"/>
                <a:gd name="T2" fmla="*/ 0 w 373"/>
                <a:gd name="T3" fmla="*/ 107 h 170"/>
                <a:gd name="T4" fmla="*/ 15 w 373"/>
                <a:gd name="T5" fmla="*/ 155 h 170"/>
                <a:gd name="T6" fmla="*/ 20 w 373"/>
                <a:gd name="T7" fmla="*/ 170 h 170"/>
                <a:gd name="T8" fmla="*/ 373 w 373"/>
                <a:gd name="T9" fmla="*/ 70 h 170"/>
                <a:gd name="T10" fmla="*/ 373 w 373"/>
                <a:gd name="T1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170">
                  <a:moveTo>
                    <a:pt x="373" y="0"/>
                  </a:moveTo>
                  <a:cubicBezTo>
                    <a:pt x="331" y="1"/>
                    <a:pt x="164" y="10"/>
                    <a:pt x="0" y="107"/>
                  </a:cubicBezTo>
                  <a:cubicBezTo>
                    <a:pt x="15" y="155"/>
                    <a:pt x="15" y="155"/>
                    <a:pt x="15" y="155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99" y="124"/>
                    <a:pt x="221" y="72"/>
                    <a:pt x="373" y="70"/>
                  </a:cubicBezTo>
                  <a:cubicBezTo>
                    <a:pt x="373" y="0"/>
                    <a:pt x="373" y="0"/>
                    <a:pt x="373" y="0"/>
                  </a:cubicBezTo>
                </a:path>
              </a:pathLst>
            </a:custGeom>
            <a:solidFill>
              <a:srgbClr val="F4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246">
              <a:extLst>
                <a:ext uri="{FF2B5EF4-FFF2-40B4-BE49-F238E27FC236}">
                  <a16:creationId xmlns:a16="http://schemas.microsoft.com/office/drawing/2014/main" id="{2D0FB471-0C69-7FE2-8F4F-7F7BC7EF64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2882" y="3137853"/>
              <a:ext cx="1066165" cy="1921510"/>
            </a:xfrm>
            <a:custGeom>
              <a:avLst/>
              <a:gdLst>
                <a:gd name="T0" fmla="*/ 332 w 390"/>
                <a:gd name="T1" fmla="*/ 856 h 856"/>
                <a:gd name="T2" fmla="*/ 332 w 390"/>
                <a:gd name="T3" fmla="*/ 856 h 856"/>
                <a:gd name="T4" fmla="*/ 332 w 390"/>
                <a:gd name="T5" fmla="*/ 856 h 856"/>
                <a:gd name="T6" fmla="*/ 383 w 390"/>
                <a:gd name="T7" fmla="*/ 815 h 856"/>
                <a:gd name="T8" fmla="*/ 390 w 390"/>
                <a:gd name="T9" fmla="*/ 837 h 856"/>
                <a:gd name="T10" fmla="*/ 390 w 390"/>
                <a:gd name="T11" fmla="*/ 837 h 856"/>
                <a:gd name="T12" fmla="*/ 383 w 390"/>
                <a:gd name="T13" fmla="*/ 815 h 856"/>
                <a:gd name="T14" fmla="*/ 308 w 390"/>
                <a:gd name="T15" fmla="*/ 806 h 856"/>
                <a:gd name="T16" fmla="*/ 308 w 390"/>
                <a:gd name="T17" fmla="*/ 806 h 856"/>
                <a:gd name="T18" fmla="*/ 308 w 390"/>
                <a:gd name="T19" fmla="*/ 806 h 856"/>
                <a:gd name="T20" fmla="*/ 309 w 390"/>
                <a:gd name="T21" fmla="*/ 806 h 856"/>
                <a:gd name="T22" fmla="*/ 308 w 390"/>
                <a:gd name="T23" fmla="*/ 806 h 856"/>
                <a:gd name="T24" fmla="*/ 309 w 390"/>
                <a:gd name="T25" fmla="*/ 806 h 856"/>
                <a:gd name="T26" fmla="*/ 309 w 390"/>
                <a:gd name="T27" fmla="*/ 806 h 856"/>
                <a:gd name="T28" fmla="*/ 309 w 390"/>
                <a:gd name="T29" fmla="*/ 806 h 856"/>
                <a:gd name="T30" fmla="*/ 309 w 390"/>
                <a:gd name="T31" fmla="*/ 806 h 856"/>
                <a:gd name="T32" fmla="*/ 309 w 390"/>
                <a:gd name="T33" fmla="*/ 806 h 856"/>
                <a:gd name="T34" fmla="*/ 309 w 390"/>
                <a:gd name="T35" fmla="*/ 806 h 856"/>
                <a:gd name="T36" fmla="*/ 309 w 390"/>
                <a:gd name="T37" fmla="*/ 806 h 856"/>
                <a:gd name="T38" fmla="*/ 309 w 390"/>
                <a:gd name="T39" fmla="*/ 805 h 856"/>
                <a:gd name="T40" fmla="*/ 309 w 390"/>
                <a:gd name="T41" fmla="*/ 806 h 856"/>
                <a:gd name="T42" fmla="*/ 309 w 390"/>
                <a:gd name="T43" fmla="*/ 805 h 856"/>
                <a:gd name="T44" fmla="*/ 310 w 390"/>
                <a:gd name="T45" fmla="*/ 805 h 856"/>
                <a:gd name="T46" fmla="*/ 310 w 390"/>
                <a:gd name="T47" fmla="*/ 805 h 856"/>
                <a:gd name="T48" fmla="*/ 310 w 390"/>
                <a:gd name="T49" fmla="*/ 805 h 856"/>
                <a:gd name="T50" fmla="*/ 310 w 390"/>
                <a:gd name="T51" fmla="*/ 805 h 856"/>
                <a:gd name="T52" fmla="*/ 310 w 390"/>
                <a:gd name="T53" fmla="*/ 805 h 856"/>
                <a:gd name="T54" fmla="*/ 310 w 390"/>
                <a:gd name="T55" fmla="*/ 805 h 856"/>
                <a:gd name="T56" fmla="*/ 373 w 390"/>
                <a:gd name="T57" fmla="*/ 785 h 856"/>
                <a:gd name="T58" fmla="*/ 310 w 390"/>
                <a:gd name="T59" fmla="*/ 805 h 856"/>
                <a:gd name="T60" fmla="*/ 373 w 390"/>
                <a:gd name="T61" fmla="*/ 785 h 856"/>
                <a:gd name="T62" fmla="*/ 373 w 390"/>
                <a:gd name="T63" fmla="*/ 785 h 856"/>
                <a:gd name="T64" fmla="*/ 176 w 390"/>
                <a:gd name="T65" fmla="*/ 460 h 856"/>
                <a:gd name="T66" fmla="*/ 176 w 390"/>
                <a:gd name="T67" fmla="*/ 460 h 856"/>
                <a:gd name="T68" fmla="*/ 176 w 390"/>
                <a:gd name="T69" fmla="*/ 460 h 856"/>
                <a:gd name="T70" fmla="*/ 239 w 390"/>
                <a:gd name="T71" fmla="*/ 358 h 856"/>
                <a:gd name="T72" fmla="*/ 164 w 390"/>
                <a:gd name="T73" fmla="*/ 402 h 856"/>
                <a:gd name="T74" fmla="*/ 239 w 390"/>
                <a:gd name="T75" fmla="*/ 358 h 856"/>
                <a:gd name="T76" fmla="*/ 239 w 390"/>
                <a:gd name="T77" fmla="*/ 358 h 856"/>
                <a:gd name="T78" fmla="*/ 22 w 390"/>
                <a:gd name="T79" fmla="*/ 63 h 856"/>
                <a:gd name="T80" fmla="*/ 22 w 390"/>
                <a:gd name="T81" fmla="*/ 63 h 856"/>
                <a:gd name="T82" fmla="*/ 22 w 390"/>
                <a:gd name="T83" fmla="*/ 63 h 856"/>
                <a:gd name="T84" fmla="*/ 22 w 390"/>
                <a:gd name="T85" fmla="*/ 63 h 856"/>
                <a:gd name="T86" fmla="*/ 22 w 390"/>
                <a:gd name="T87" fmla="*/ 63 h 856"/>
                <a:gd name="T88" fmla="*/ 22 w 390"/>
                <a:gd name="T89" fmla="*/ 63 h 856"/>
                <a:gd name="T90" fmla="*/ 22 w 390"/>
                <a:gd name="T91" fmla="*/ 63 h 856"/>
                <a:gd name="T92" fmla="*/ 22 w 390"/>
                <a:gd name="T93" fmla="*/ 63 h 856"/>
                <a:gd name="T94" fmla="*/ 22 w 390"/>
                <a:gd name="T95" fmla="*/ 63 h 856"/>
                <a:gd name="T96" fmla="*/ 22 w 390"/>
                <a:gd name="T97" fmla="*/ 63 h 856"/>
                <a:gd name="T98" fmla="*/ 22 w 390"/>
                <a:gd name="T99" fmla="*/ 63 h 856"/>
                <a:gd name="T100" fmla="*/ 22 w 390"/>
                <a:gd name="T101" fmla="*/ 63 h 856"/>
                <a:gd name="T102" fmla="*/ 22 w 390"/>
                <a:gd name="T103" fmla="*/ 63 h 856"/>
                <a:gd name="T104" fmla="*/ 1 w 390"/>
                <a:gd name="T105" fmla="*/ 1 h 856"/>
                <a:gd name="T106" fmla="*/ 0 w 390"/>
                <a:gd name="T107" fmla="*/ 1 h 856"/>
                <a:gd name="T108" fmla="*/ 1 w 390"/>
                <a:gd name="T109" fmla="*/ 1 h 856"/>
                <a:gd name="T110" fmla="*/ 1 w 390"/>
                <a:gd name="T111" fmla="*/ 1 h 856"/>
                <a:gd name="T112" fmla="*/ 1 w 390"/>
                <a:gd name="T113" fmla="*/ 1 h 856"/>
                <a:gd name="T114" fmla="*/ 1 w 390"/>
                <a:gd name="T115" fmla="*/ 1 h 856"/>
                <a:gd name="T116" fmla="*/ 2 w 390"/>
                <a:gd name="T117" fmla="*/ 0 h 856"/>
                <a:gd name="T118" fmla="*/ 1 w 390"/>
                <a:gd name="T119" fmla="*/ 1 h 856"/>
                <a:gd name="T120" fmla="*/ 2 w 390"/>
                <a:gd name="T121" fmla="*/ 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856">
                  <a:moveTo>
                    <a:pt x="332" y="856"/>
                  </a:moveTo>
                  <a:cubicBezTo>
                    <a:pt x="332" y="856"/>
                    <a:pt x="332" y="856"/>
                    <a:pt x="332" y="856"/>
                  </a:cubicBezTo>
                  <a:cubicBezTo>
                    <a:pt x="332" y="856"/>
                    <a:pt x="332" y="856"/>
                    <a:pt x="332" y="856"/>
                  </a:cubicBezTo>
                  <a:moveTo>
                    <a:pt x="383" y="815"/>
                  </a:moveTo>
                  <a:cubicBezTo>
                    <a:pt x="390" y="837"/>
                    <a:pt x="390" y="837"/>
                    <a:pt x="390" y="837"/>
                  </a:cubicBezTo>
                  <a:cubicBezTo>
                    <a:pt x="390" y="837"/>
                    <a:pt x="390" y="837"/>
                    <a:pt x="390" y="837"/>
                  </a:cubicBezTo>
                  <a:cubicBezTo>
                    <a:pt x="383" y="815"/>
                    <a:pt x="383" y="815"/>
                    <a:pt x="383" y="815"/>
                  </a:cubicBezTo>
                  <a:moveTo>
                    <a:pt x="308" y="806"/>
                  </a:moveTo>
                  <a:cubicBezTo>
                    <a:pt x="308" y="806"/>
                    <a:pt x="308" y="806"/>
                    <a:pt x="308" y="806"/>
                  </a:cubicBezTo>
                  <a:cubicBezTo>
                    <a:pt x="308" y="806"/>
                    <a:pt x="308" y="806"/>
                    <a:pt x="308" y="806"/>
                  </a:cubicBezTo>
                  <a:moveTo>
                    <a:pt x="309" y="806"/>
                  </a:moveTo>
                  <a:cubicBezTo>
                    <a:pt x="309" y="806"/>
                    <a:pt x="309" y="806"/>
                    <a:pt x="308" y="806"/>
                  </a:cubicBezTo>
                  <a:cubicBezTo>
                    <a:pt x="309" y="806"/>
                    <a:pt x="309" y="806"/>
                    <a:pt x="309" y="806"/>
                  </a:cubicBezTo>
                  <a:moveTo>
                    <a:pt x="309" y="806"/>
                  </a:moveTo>
                  <a:cubicBezTo>
                    <a:pt x="309" y="806"/>
                    <a:pt x="309" y="806"/>
                    <a:pt x="309" y="806"/>
                  </a:cubicBezTo>
                  <a:cubicBezTo>
                    <a:pt x="309" y="806"/>
                    <a:pt x="309" y="806"/>
                    <a:pt x="309" y="806"/>
                  </a:cubicBezTo>
                  <a:moveTo>
                    <a:pt x="309" y="806"/>
                  </a:moveTo>
                  <a:cubicBezTo>
                    <a:pt x="309" y="806"/>
                    <a:pt x="309" y="806"/>
                    <a:pt x="309" y="806"/>
                  </a:cubicBezTo>
                  <a:cubicBezTo>
                    <a:pt x="309" y="806"/>
                    <a:pt x="309" y="806"/>
                    <a:pt x="309" y="806"/>
                  </a:cubicBezTo>
                  <a:moveTo>
                    <a:pt x="309" y="805"/>
                  </a:moveTo>
                  <a:cubicBezTo>
                    <a:pt x="309" y="806"/>
                    <a:pt x="309" y="806"/>
                    <a:pt x="309" y="806"/>
                  </a:cubicBezTo>
                  <a:cubicBezTo>
                    <a:pt x="309" y="806"/>
                    <a:pt x="309" y="806"/>
                    <a:pt x="309" y="805"/>
                  </a:cubicBezTo>
                  <a:moveTo>
                    <a:pt x="310" y="805"/>
                  </a:moveTo>
                  <a:cubicBezTo>
                    <a:pt x="310" y="805"/>
                    <a:pt x="310" y="805"/>
                    <a:pt x="310" y="805"/>
                  </a:cubicBezTo>
                  <a:cubicBezTo>
                    <a:pt x="310" y="805"/>
                    <a:pt x="310" y="805"/>
                    <a:pt x="310" y="805"/>
                  </a:cubicBezTo>
                  <a:moveTo>
                    <a:pt x="310" y="805"/>
                  </a:moveTo>
                  <a:cubicBezTo>
                    <a:pt x="310" y="805"/>
                    <a:pt x="310" y="805"/>
                    <a:pt x="310" y="805"/>
                  </a:cubicBezTo>
                  <a:cubicBezTo>
                    <a:pt x="310" y="805"/>
                    <a:pt x="310" y="805"/>
                    <a:pt x="310" y="805"/>
                  </a:cubicBezTo>
                  <a:moveTo>
                    <a:pt x="373" y="785"/>
                  </a:moveTo>
                  <a:cubicBezTo>
                    <a:pt x="354" y="790"/>
                    <a:pt x="332" y="796"/>
                    <a:pt x="310" y="805"/>
                  </a:cubicBezTo>
                  <a:cubicBezTo>
                    <a:pt x="332" y="796"/>
                    <a:pt x="354" y="790"/>
                    <a:pt x="373" y="785"/>
                  </a:cubicBezTo>
                  <a:cubicBezTo>
                    <a:pt x="373" y="785"/>
                    <a:pt x="373" y="785"/>
                    <a:pt x="373" y="785"/>
                  </a:cubicBezTo>
                  <a:moveTo>
                    <a:pt x="176" y="460"/>
                  </a:moveTo>
                  <a:cubicBezTo>
                    <a:pt x="176" y="460"/>
                    <a:pt x="176" y="460"/>
                    <a:pt x="176" y="460"/>
                  </a:cubicBezTo>
                  <a:cubicBezTo>
                    <a:pt x="176" y="460"/>
                    <a:pt x="176" y="460"/>
                    <a:pt x="176" y="460"/>
                  </a:cubicBezTo>
                  <a:moveTo>
                    <a:pt x="239" y="358"/>
                  </a:moveTo>
                  <a:cubicBezTo>
                    <a:pt x="214" y="370"/>
                    <a:pt x="189" y="384"/>
                    <a:pt x="164" y="402"/>
                  </a:cubicBezTo>
                  <a:cubicBezTo>
                    <a:pt x="189" y="384"/>
                    <a:pt x="214" y="370"/>
                    <a:pt x="239" y="358"/>
                  </a:cubicBezTo>
                  <a:cubicBezTo>
                    <a:pt x="239" y="358"/>
                    <a:pt x="239" y="358"/>
                    <a:pt x="239" y="358"/>
                  </a:cubicBezTo>
                  <a:moveTo>
                    <a:pt x="22" y="63"/>
                  </a:move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moveTo>
                    <a:pt x="22" y="63"/>
                  </a:move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moveTo>
                    <a:pt x="22" y="63"/>
                  </a:move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moveTo>
                    <a:pt x="22" y="63"/>
                  </a:move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250">
              <a:extLst>
                <a:ext uri="{FF2B5EF4-FFF2-40B4-BE49-F238E27FC236}">
                  <a16:creationId xmlns:a16="http://schemas.microsoft.com/office/drawing/2014/main" id="{CC1E7D69-81E1-E7C9-1738-8DA5E3A33E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2937" y="4040188"/>
              <a:ext cx="5080" cy="1905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1 h 1"/>
                <a:gd name="T12" fmla="*/ 1 w 2"/>
                <a:gd name="T13" fmla="*/ 0 h 1"/>
                <a:gd name="T14" fmla="*/ 1 w 2"/>
                <a:gd name="T15" fmla="*/ 1 h 1"/>
                <a:gd name="T16" fmla="*/ 1 w 2"/>
                <a:gd name="T17" fmla="*/ 0 h 1"/>
                <a:gd name="T18" fmla="*/ 2 w 2"/>
                <a:gd name="T19" fmla="*/ 0 h 1"/>
                <a:gd name="T20" fmla="*/ 2 w 2"/>
                <a:gd name="T21" fmla="*/ 0 h 1"/>
                <a:gd name="T22" fmla="*/ 2 w 2"/>
                <a:gd name="T23" fmla="*/ 0 h 1"/>
                <a:gd name="T24" fmla="*/ 2 w 2"/>
                <a:gd name="T25" fmla="*/ 0 h 1"/>
                <a:gd name="T26" fmla="*/ 2 w 2"/>
                <a:gd name="T27" fmla="*/ 0 h 1"/>
                <a:gd name="T28" fmla="*/ 2 w 2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文本框 153">
              <a:extLst>
                <a:ext uri="{FF2B5EF4-FFF2-40B4-BE49-F238E27FC236}">
                  <a16:creationId xmlns:a16="http://schemas.microsoft.com/office/drawing/2014/main" id="{223A036B-C918-DF14-D6F9-9E809CD43106}"/>
                </a:ext>
              </a:extLst>
            </p:cNvPr>
            <p:cNvSpPr txBox="1"/>
            <p:nvPr/>
          </p:nvSpPr>
          <p:spPr>
            <a:xfrm>
              <a:off x="6256337" y="2013268"/>
              <a:ext cx="661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rgbClr val="FFFFFF"/>
                  </a:solidFill>
                </a:rPr>
                <a:t>01</a:t>
              </a:r>
              <a:endParaRPr lang="zh-CN" altLang="en-US" sz="1400" dirty="0">
                <a:solidFill>
                  <a:srgbClr val="FFFFFF"/>
                </a:solidFill>
              </a:endParaRPr>
            </a:p>
          </p:txBody>
        </p:sp>
        <p:sp>
          <p:nvSpPr>
            <p:cNvPr id="39" name="文本框 154">
              <a:extLst>
                <a:ext uri="{FF2B5EF4-FFF2-40B4-BE49-F238E27FC236}">
                  <a16:creationId xmlns:a16="http://schemas.microsoft.com/office/drawing/2014/main" id="{ED88B2EA-B103-2752-D55F-BF2A40DE08F4}"/>
                </a:ext>
              </a:extLst>
            </p:cNvPr>
            <p:cNvSpPr txBox="1"/>
            <p:nvPr/>
          </p:nvSpPr>
          <p:spPr>
            <a:xfrm>
              <a:off x="6256337" y="3197889"/>
              <a:ext cx="661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rgbClr val="FFFFFF"/>
                  </a:solidFill>
                </a:rPr>
                <a:t>02</a:t>
              </a:r>
              <a:endParaRPr lang="zh-CN" altLang="en-US" sz="1400" dirty="0">
                <a:solidFill>
                  <a:srgbClr val="FFFFFF"/>
                </a:solidFill>
              </a:endParaRPr>
            </a:p>
          </p:txBody>
        </p:sp>
        <p:sp>
          <p:nvSpPr>
            <p:cNvPr id="40" name="文本框 155">
              <a:extLst>
                <a:ext uri="{FF2B5EF4-FFF2-40B4-BE49-F238E27FC236}">
                  <a16:creationId xmlns:a16="http://schemas.microsoft.com/office/drawing/2014/main" id="{16AE1214-BB96-AB79-7E6C-A725C2C91962}"/>
                </a:ext>
              </a:extLst>
            </p:cNvPr>
            <p:cNvSpPr txBox="1"/>
            <p:nvPr/>
          </p:nvSpPr>
          <p:spPr>
            <a:xfrm>
              <a:off x="6275387" y="4171931"/>
              <a:ext cx="677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rgbClr val="FFFFFF"/>
                  </a:solidFill>
                </a:rPr>
                <a:t>03</a:t>
              </a:r>
              <a:endParaRPr lang="zh-CN" altLang="en-US" sz="1400" dirty="0">
                <a:solidFill>
                  <a:srgbClr val="FFFFFF"/>
                </a:solidFill>
              </a:endParaRPr>
            </a:p>
          </p:txBody>
        </p:sp>
        <p:sp>
          <p:nvSpPr>
            <p:cNvPr id="41" name="文本框 156">
              <a:extLst>
                <a:ext uri="{FF2B5EF4-FFF2-40B4-BE49-F238E27FC236}">
                  <a16:creationId xmlns:a16="http://schemas.microsoft.com/office/drawing/2014/main" id="{33381B78-FED2-143D-DA84-C0B3840B39E4}"/>
                </a:ext>
              </a:extLst>
            </p:cNvPr>
            <p:cNvSpPr txBox="1"/>
            <p:nvPr/>
          </p:nvSpPr>
          <p:spPr>
            <a:xfrm>
              <a:off x="9304337" y="2034223"/>
              <a:ext cx="10198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内容文字</a:t>
              </a:r>
            </a:p>
          </p:txBody>
        </p:sp>
        <p:sp>
          <p:nvSpPr>
            <p:cNvPr id="42" name="文本框 157">
              <a:extLst>
                <a:ext uri="{FF2B5EF4-FFF2-40B4-BE49-F238E27FC236}">
                  <a16:creationId xmlns:a16="http://schemas.microsoft.com/office/drawing/2014/main" id="{D6EF5AFB-E034-9294-8FAF-A0B46E8D2DA6}"/>
                </a:ext>
              </a:extLst>
            </p:cNvPr>
            <p:cNvSpPr txBox="1"/>
            <p:nvPr/>
          </p:nvSpPr>
          <p:spPr>
            <a:xfrm>
              <a:off x="9294812" y="3129611"/>
              <a:ext cx="10198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内容文字</a:t>
              </a:r>
            </a:p>
          </p:txBody>
        </p:sp>
        <p:sp>
          <p:nvSpPr>
            <p:cNvPr id="43" name="文本框 158">
              <a:extLst>
                <a:ext uri="{FF2B5EF4-FFF2-40B4-BE49-F238E27FC236}">
                  <a16:creationId xmlns:a16="http://schemas.microsoft.com/office/drawing/2014/main" id="{66CD8361-2D0A-98AD-D119-EC1BB5335A73}"/>
                </a:ext>
              </a:extLst>
            </p:cNvPr>
            <p:cNvSpPr txBox="1"/>
            <p:nvPr/>
          </p:nvSpPr>
          <p:spPr>
            <a:xfrm>
              <a:off x="9286874" y="4267157"/>
              <a:ext cx="10198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内容文字</a:t>
              </a:r>
            </a:p>
          </p:txBody>
        </p:sp>
        <p:cxnSp>
          <p:nvCxnSpPr>
            <p:cNvPr id="44" name="直接箭头连接符 43">
              <a:extLst>
                <a:ext uri="{FF2B5EF4-FFF2-40B4-BE49-F238E27FC236}">
                  <a16:creationId xmlns:a16="http://schemas.microsoft.com/office/drawing/2014/main" id="{136C2276-24BC-4BE3-CC9B-B0CCD296FCB6}"/>
                </a:ext>
              </a:extLst>
            </p:cNvPr>
            <p:cNvCxnSpPr/>
            <p:nvPr/>
          </p:nvCxnSpPr>
          <p:spPr>
            <a:xfrm>
              <a:off x="4706302" y="2335213"/>
              <a:ext cx="1305560" cy="272415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>
                  <a:lumMod val="30000"/>
                  <a:lumOff val="70000"/>
                </a:srgbClr>
              </a:solidFill>
              <a:prstDash val="lgDash"/>
              <a:miter lim="800000"/>
              <a:tailEnd type="triangle"/>
            </a:ln>
            <a:effectLst/>
          </p:spPr>
          <p:style>
            <a:lnRef idx="1">
              <a:srgbClr val="FD7080"/>
            </a:lnRef>
            <a:fillRef idx="0">
              <a:srgbClr val="FD7080"/>
            </a:fillRef>
            <a:effectRef idx="0">
              <a:srgbClr val="FD7080"/>
            </a:effectRef>
            <a:fontRef idx="minor">
              <a:srgbClr val="343434"/>
            </a:fontRef>
          </p:style>
        </p:cxnSp>
        <p:sp>
          <p:nvSpPr>
            <p:cNvPr id="45" name="文本框 8194">
              <a:extLst>
                <a:ext uri="{FF2B5EF4-FFF2-40B4-BE49-F238E27FC236}">
                  <a16:creationId xmlns:a16="http://schemas.microsoft.com/office/drawing/2014/main" id="{8B5F03E3-3808-F54E-1CEA-3107EF9F0547}"/>
                </a:ext>
              </a:extLst>
            </p:cNvPr>
            <p:cNvSpPr txBox="1"/>
            <p:nvPr/>
          </p:nvSpPr>
          <p:spPr>
            <a:xfrm>
              <a:off x="1837372" y="1759543"/>
              <a:ext cx="20853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输入标题内容</a:t>
              </a:r>
            </a:p>
          </p:txBody>
        </p:sp>
        <p:sp>
          <p:nvSpPr>
            <p:cNvPr id="46" name="文本框 8195">
              <a:extLst>
                <a:ext uri="{FF2B5EF4-FFF2-40B4-BE49-F238E27FC236}">
                  <a16:creationId xmlns:a16="http://schemas.microsoft.com/office/drawing/2014/main" id="{11A766EB-B76F-7745-7D9F-23DE80C5189B}"/>
                </a:ext>
              </a:extLst>
            </p:cNvPr>
            <p:cNvSpPr txBox="1"/>
            <p:nvPr/>
          </p:nvSpPr>
          <p:spPr>
            <a:xfrm>
              <a:off x="1875914" y="2207545"/>
              <a:ext cx="2736215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  <p:sp>
          <p:nvSpPr>
            <p:cNvPr id="47" name="文本框 8195">
              <a:extLst>
                <a:ext uri="{FF2B5EF4-FFF2-40B4-BE49-F238E27FC236}">
                  <a16:creationId xmlns:a16="http://schemas.microsoft.com/office/drawing/2014/main" id="{6EB81AA8-5644-5733-6932-5F6726521006}"/>
                </a:ext>
              </a:extLst>
            </p:cNvPr>
            <p:cNvSpPr txBox="1"/>
            <p:nvPr/>
          </p:nvSpPr>
          <p:spPr>
            <a:xfrm>
              <a:off x="1868170" y="3058202"/>
              <a:ext cx="2736215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  <p:sp>
          <p:nvSpPr>
            <p:cNvPr id="48" name="文本框 8195">
              <a:extLst>
                <a:ext uri="{FF2B5EF4-FFF2-40B4-BE49-F238E27FC236}">
                  <a16:creationId xmlns:a16="http://schemas.microsoft.com/office/drawing/2014/main" id="{236587A6-0D5A-9552-D609-B7696DBF216E}"/>
                </a:ext>
              </a:extLst>
            </p:cNvPr>
            <p:cNvSpPr txBox="1"/>
            <p:nvPr/>
          </p:nvSpPr>
          <p:spPr>
            <a:xfrm>
              <a:off x="1870302" y="4053163"/>
              <a:ext cx="2736215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  <p:sp>
          <p:nvSpPr>
            <p:cNvPr id="49" name="文本框 8195">
              <a:extLst>
                <a:ext uri="{FF2B5EF4-FFF2-40B4-BE49-F238E27FC236}">
                  <a16:creationId xmlns:a16="http://schemas.microsoft.com/office/drawing/2014/main" id="{A2E60468-5C8F-9C91-3B83-A3EE01CCDB09}"/>
                </a:ext>
              </a:extLst>
            </p:cNvPr>
            <p:cNvSpPr txBox="1"/>
            <p:nvPr/>
          </p:nvSpPr>
          <p:spPr>
            <a:xfrm>
              <a:off x="9216675" y="2416133"/>
              <a:ext cx="2736215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  <p:sp>
          <p:nvSpPr>
            <p:cNvPr id="50" name="文本框 8195">
              <a:extLst>
                <a:ext uri="{FF2B5EF4-FFF2-40B4-BE49-F238E27FC236}">
                  <a16:creationId xmlns:a16="http://schemas.microsoft.com/office/drawing/2014/main" id="{FA50E045-893D-2FC2-46ED-C7AFAFB6A14A}"/>
                </a:ext>
              </a:extLst>
            </p:cNvPr>
            <p:cNvSpPr txBox="1"/>
            <p:nvPr/>
          </p:nvSpPr>
          <p:spPr>
            <a:xfrm>
              <a:off x="9216674" y="3537042"/>
              <a:ext cx="2736215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  <p:sp>
          <p:nvSpPr>
            <p:cNvPr id="51" name="文本框 8195">
              <a:extLst>
                <a:ext uri="{FF2B5EF4-FFF2-40B4-BE49-F238E27FC236}">
                  <a16:creationId xmlns:a16="http://schemas.microsoft.com/office/drawing/2014/main" id="{EDDDDC88-1548-D708-3E6A-491B83728932}"/>
                </a:ext>
              </a:extLst>
            </p:cNvPr>
            <p:cNvSpPr txBox="1"/>
            <p:nvPr/>
          </p:nvSpPr>
          <p:spPr>
            <a:xfrm>
              <a:off x="9268142" y="4745290"/>
              <a:ext cx="2736215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69920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8000">
              <a:srgbClr val="48A5FF"/>
            </a:gs>
            <a:gs pos="80000">
              <a:srgbClr val="0D8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1E9A0B7-31B2-2170-7EE4-6DA228A5396B}"/>
              </a:ext>
            </a:extLst>
          </p:cNvPr>
          <p:cNvSpPr/>
          <p:nvPr/>
        </p:nvSpPr>
        <p:spPr>
          <a:xfrm>
            <a:off x="0" y="2133601"/>
            <a:ext cx="6026549" cy="2527300"/>
          </a:xfrm>
          <a:custGeom>
            <a:avLst/>
            <a:gdLst>
              <a:gd name="connsiteX0" fmla="*/ 0 w 6026549"/>
              <a:gd name="connsiteY0" fmla="*/ 0 h 2527300"/>
              <a:gd name="connsiteX1" fmla="*/ 6026549 w 6026549"/>
              <a:gd name="connsiteY1" fmla="*/ 0 h 2527300"/>
              <a:gd name="connsiteX2" fmla="*/ 6026549 w 6026549"/>
              <a:gd name="connsiteY2" fmla="*/ 2527300 h 2527300"/>
              <a:gd name="connsiteX3" fmla="*/ 0 w 6026549"/>
              <a:gd name="connsiteY3" fmla="*/ 2527300 h 252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26549" h="2527300">
                <a:moveTo>
                  <a:pt x="0" y="0"/>
                </a:moveTo>
                <a:lnTo>
                  <a:pt x="6026549" y="0"/>
                </a:lnTo>
                <a:lnTo>
                  <a:pt x="6026549" y="2527300"/>
                </a:lnTo>
                <a:lnTo>
                  <a:pt x="0" y="2527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76CA8D9-DB8C-16A4-8691-A243C072C3D9}"/>
              </a:ext>
            </a:extLst>
          </p:cNvPr>
          <p:cNvGrpSpPr/>
          <p:nvPr/>
        </p:nvGrpSpPr>
        <p:grpSpPr>
          <a:xfrm>
            <a:off x="5651499" y="0"/>
            <a:ext cx="6908801" cy="6858000"/>
            <a:chOff x="4019550" y="0"/>
            <a:chExt cx="8172451" cy="685800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88D0BF3-6276-00E1-AD88-39015B14FFE8}"/>
                </a:ext>
              </a:extLst>
            </p:cNvPr>
            <p:cNvSpPr/>
            <p:nvPr/>
          </p:nvSpPr>
          <p:spPr>
            <a:xfrm>
              <a:off x="4019550" y="0"/>
              <a:ext cx="8058150" cy="6858000"/>
            </a:xfrm>
            <a:custGeom>
              <a:avLst/>
              <a:gdLst>
                <a:gd name="connsiteX0" fmla="*/ 1766395 w 8058150"/>
                <a:gd name="connsiteY0" fmla="*/ 0 h 6858000"/>
                <a:gd name="connsiteX1" fmla="*/ 8058150 w 8058150"/>
                <a:gd name="connsiteY1" fmla="*/ 0 h 6858000"/>
                <a:gd name="connsiteX2" fmla="*/ 8058150 w 8058150"/>
                <a:gd name="connsiteY2" fmla="*/ 6858000 h 6858000"/>
                <a:gd name="connsiteX3" fmla="*/ 1900088 w 8058150"/>
                <a:gd name="connsiteY3" fmla="*/ 6858000 h 6858000"/>
                <a:gd name="connsiteX4" fmla="*/ 1762229 w 8058150"/>
                <a:gd name="connsiteY4" fmla="*/ 6753724 h 6858000"/>
                <a:gd name="connsiteX5" fmla="*/ 0 w 8058150"/>
                <a:gd name="connsiteY5" fmla="*/ 3378437 h 6858000"/>
                <a:gd name="connsiteX6" fmla="*/ 1762229 w 8058150"/>
                <a:gd name="connsiteY6" fmla="*/ 315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58150" h="6858000">
                  <a:moveTo>
                    <a:pt x="1766395" y="0"/>
                  </a:moveTo>
                  <a:lnTo>
                    <a:pt x="8058150" y="0"/>
                  </a:lnTo>
                  <a:lnTo>
                    <a:pt x="8058150" y="6858000"/>
                  </a:lnTo>
                  <a:lnTo>
                    <a:pt x="1900088" y="6858000"/>
                  </a:lnTo>
                  <a:lnTo>
                    <a:pt x="1762229" y="6753724"/>
                  </a:lnTo>
                  <a:cubicBezTo>
                    <a:pt x="673434" y="5889913"/>
                    <a:pt x="0" y="4696569"/>
                    <a:pt x="0" y="3378437"/>
                  </a:cubicBezTo>
                  <a:cubicBezTo>
                    <a:pt x="0" y="2060306"/>
                    <a:pt x="673434" y="866962"/>
                    <a:pt x="1762229" y="31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18EFAAF-1DE7-CFFC-0D64-07191BB9D6A3}"/>
                </a:ext>
              </a:extLst>
            </p:cNvPr>
            <p:cNvSpPr/>
            <p:nvPr/>
          </p:nvSpPr>
          <p:spPr>
            <a:xfrm>
              <a:off x="4397376" y="0"/>
              <a:ext cx="7794625" cy="6858000"/>
            </a:xfrm>
            <a:custGeom>
              <a:avLst/>
              <a:gdLst>
                <a:gd name="connsiteX0" fmla="*/ 1659181 w 7794625"/>
                <a:gd name="connsiteY0" fmla="*/ 0 h 6858000"/>
                <a:gd name="connsiteX1" fmla="*/ 7794625 w 7794625"/>
                <a:gd name="connsiteY1" fmla="*/ 0 h 6858000"/>
                <a:gd name="connsiteX2" fmla="*/ 7794625 w 7794625"/>
                <a:gd name="connsiteY2" fmla="*/ 6858000 h 6858000"/>
                <a:gd name="connsiteX3" fmla="*/ 2022293 w 7794625"/>
                <a:gd name="connsiteY3" fmla="*/ 6858000 h 6858000"/>
                <a:gd name="connsiteX4" fmla="*/ 1971183 w 7794625"/>
                <a:gd name="connsiteY4" fmla="*/ 6822877 h 6858000"/>
                <a:gd name="connsiteX5" fmla="*/ 0 w 7794625"/>
                <a:gd name="connsiteY5" fmla="*/ 3289537 h 6858000"/>
                <a:gd name="connsiteX6" fmla="*/ 1563011 w 7794625"/>
                <a:gd name="connsiteY6" fmla="*/ 8002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94625" h="6858000">
                  <a:moveTo>
                    <a:pt x="1659181" y="0"/>
                  </a:moveTo>
                  <a:lnTo>
                    <a:pt x="7794625" y="0"/>
                  </a:lnTo>
                  <a:lnTo>
                    <a:pt x="7794625" y="6858000"/>
                  </a:lnTo>
                  <a:lnTo>
                    <a:pt x="2022293" y="6858000"/>
                  </a:lnTo>
                  <a:lnTo>
                    <a:pt x="1971183" y="6822877"/>
                  </a:lnTo>
                  <a:cubicBezTo>
                    <a:pt x="760245" y="5949693"/>
                    <a:pt x="0" y="4690052"/>
                    <a:pt x="0" y="3289537"/>
                  </a:cubicBezTo>
                  <a:cubicBezTo>
                    <a:pt x="0" y="2053789"/>
                    <a:pt x="591886" y="927717"/>
                    <a:pt x="1563011" y="800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2F0FCCF-8CA6-6E1C-58AA-29B75E9B2F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3" y="779151"/>
              <a:ext cx="6095998" cy="6078849"/>
            </a:xfrm>
            <a:prstGeom prst="rect">
              <a:avLst/>
            </a:prstGeom>
          </p:spPr>
        </p:pic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1CFE98D6-1E59-774A-6DEB-D8C5166E6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957" y="2287199"/>
            <a:ext cx="1816100" cy="1325563"/>
          </a:xfrm>
        </p:spPr>
        <p:txBody>
          <a:bodyPr>
            <a:noAutofit/>
          </a:bodyPr>
          <a:lstStyle/>
          <a:p>
            <a:r>
              <a:rPr lang="en-US" altLang="zh-CN" sz="8800" b="1" dirty="0">
                <a:solidFill>
                  <a:srgbClr val="0D88FF"/>
                </a:solidFill>
              </a:rPr>
              <a:t>03</a:t>
            </a:r>
            <a:endParaRPr lang="zh-CN" altLang="en-US" sz="8800" b="1" dirty="0">
              <a:solidFill>
                <a:srgbClr val="0D88FF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820B3F-7897-19FF-7EFF-117388FF3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2313" y="3612762"/>
            <a:ext cx="3441700" cy="9191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6000" b="1" dirty="0">
                <a:solidFill>
                  <a:srgbClr val="0D88FF"/>
                </a:solidFill>
              </a:rPr>
              <a:t>公司产品</a:t>
            </a:r>
          </a:p>
        </p:txBody>
      </p:sp>
    </p:spTree>
    <p:extLst>
      <p:ext uri="{BB962C8B-B14F-4D97-AF65-F5344CB8AC3E}">
        <p14:creationId xmlns:p14="http://schemas.microsoft.com/office/powerpoint/2010/main" val="154565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48A5FF">
                <a:alpha val="22000"/>
              </a:srgbClr>
            </a:gs>
            <a:gs pos="80000">
              <a:srgbClr val="0D88FF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CC1C81DC-8AD7-C3DA-B520-D598BF1154C9}"/>
              </a:ext>
            </a:extLst>
          </p:cNvPr>
          <p:cNvSpPr/>
          <p:nvPr/>
        </p:nvSpPr>
        <p:spPr>
          <a:xfrm>
            <a:off x="603250" y="1344865"/>
            <a:ext cx="10985500" cy="5016500"/>
          </a:xfrm>
          <a:prstGeom prst="roundRect">
            <a:avLst>
              <a:gd name="adj" fmla="val 4382"/>
            </a:avLst>
          </a:prstGeom>
          <a:solidFill>
            <a:schemeClr val="bg1"/>
          </a:solidFill>
          <a:ln w="19050">
            <a:solidFill>
              <a:schemeClr val="bg1"/>
            </a:solidFill>
          </a:ln>
          <a:effectLst>
            <a:outerShdw blurRad="50800" dist="342900" dir="5400000" sx="94000" sy="94000" algn="t" rotWithShape="0">
              <a:schemeClr val="bg2">
                <a:alpha val="7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460501A-F0E0-8964-1909-82D98709B3AD}"/>
              </a:ext>
            </a:extLst>
          </p:cNvPr>
          <p:cNvSpPr txBox="1"/>
          <p:nvPr/>
        </p:nvSpPr>
        <p:spPr>
          <a:xfrm>
            <a:off x="1528134" y="752838"/>
            <a:ext cx="282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A88C8"/>
                </a:solidFill>
                <a:latin typeface="+mj-lt"/>
                <a:ea typeface="+mj-ea"/>
              </a:rPr>
              <a:t>公司产品</a:t>
            </a:r>
          </a:p>
        </p:txBody>
      </p:sp>
      <p:sp>
        <p:nvSpPr>
          <p:cNvPr id="39" name="two-coin-stacks_72132">
            <a:extLst>
              <a:ext uri="{FF2B5EF4-FFF2-40B4-BE49-F238E27FC236}">
                <a16:creationId xmlns:a16="http://schemas.microsoft.com/office/drawing/2014/main" id="{D1743FD1-30DC-7F01-131F-64A81BD334B2}"/>
              </a:ext>
            </a:extLst>
          </p:cNvPr>
          <p:cNvSpPr>
            <a:spLocks noChangeAspect="1"/>
          </p:cNvSpPr>
          <p:nvPr/>
        </p:nvSpPr>
        <p:spPr bwMode="auto">
          <a:xfrm>
            <a:off x="1089729" y="731028"/>
            <a:ext cx="438405" cy="432000"/>
          </a:xfrm>
          <a:custGeom>
            <a:avLst/>
            <a:gdLst>
              <a:gd name="connsiteX0" fmla="*/ 261001 w 608698"/>
              <a:gd name="connsiteY0" fmla="*/ 479068 h 600088"/>
              <a:gd name="connsiteX1" fmla="*/ 432425 w 608698"/>
              <a:gd name="connsiteY1" fmla="*/ 554184 h 600088"/>
              <a:gd name="connsiteX2" fmla="*/ 603774 w 608698"/>
              <a:gd name="connsiteY2" fmla="*/ 479068 h 600088"/>
              <a:gd name="connsiteX3" fmla="*/ 608697 w 608698"/>
              <a:gd name="connsiteY3" fmla="*/ 502020 h 600088"/>
              <a:gd name="connsiteX4" fmla="*/ 432425 w 608698"/>
              <a:gd name="connsiteY4" fmla="*/ 600088 h 600088"/>
              <a:gd name="connsiteX5" fmla="*/ 256152 w 608698"/>
              <a:gd name="connsiteY5" fmla="*/ 502020 h 600088"/>
              <a:gd name="connsiteX6" fmla="*/ 261001 w 608698"/>
              <a:gd name="connsiteY6" fmla="*/ 479068 h 600088"/>
              <a:gd name="connsiteX7" fmla="*/ 4924 w 608698"/>
              <a:gd name="connsiteY7" fmla="*/ 382605 h 600088"/>
              <a:gd name="connsiteX8" fmla="*/ 176285 w 608698"/>
              <a:gd name="connsiteY8" fmla="*/ 457793 h 600088"/>
              <a:gd name="connsiteX9" fmla="*/ 236041 w 608698"/>
              <a:gd name="connsiteY9" fmla="*/ 451980 h 600088"/>
              <a:gd name="connsiteX10" fmla="*/ 231640 w 608698"/>
              <a:gd name="connsiteY10" fmla="*/ 462264 h 600088"/>
              <a:gd name="connsiteX11" fmla="*/ 225000 w 608698"/>
              <a:gd name="connsiteY11" fmla="*/ 493412 h 600088"/>
              <a:gd name="connsiteX12" fmla="*/ 225298 w 608698"/>
              <a:gd name="connsiteY12" fmla="*/ 499820 h 600088"/>
              <a:gd name="connsiteX13" fmla="*/ 176285 w 608698"/>
              <a:gd name="connsiteY13" fmla="*/ 503695 h 600088"/>
              <a:gd name="connsiteX14" fmla="*/ 0 w 608698"/>
              <a:gd name="connsiteY14" fmla="*/ 405556 h 600088"/>
              <a:gd name="connsiteX15" fmla="*/ 4924 w 608698"/>
              <a:gd name="connsiteY15" fmla="*/ 382605 h 600088"/>
              <a:gd name="connsiteX16" fmla="*/ 261001 w 608698"/>
              <a:gd name="connsiteY16" fmla="*/ 375478 h 600088"/>
              <a:gd name="connsiteX17" fmla="*/ 432425 w 608698"/>
              <a:gd name="connsiteY17" fmla="*/ 450622 h 600088"/>
              <a:gd name="connsiteX18" fmla="*/ 603774 w 608698"/>
              <a:gd name="connsiteY18" fmla="*/ 375478 h 600088"/>
              <a:gd name="connsiteX19" fmla="*/ 608697 w 608698"/>
              <a:gd name="connsiteY19" fmla="*/ 398416 h 600088"/>
              <a:gd name="connsiteX20" fmla="*/ 432425 w 608698"/>
              <a:gd name="connsiteY20" fmla="*/ 496498 h 600088"/>
              <a:gd name="connsiteX21" fmla="*/ 256152 w 608698"/>
              <a:gd name="connsiteY21" fmla="*/ 398416 h 600088"/>
              <a:gd name="connsiteX22" fmla="*/ 261001 w 608698"/>
              <a:gd name="connsiteY22" fmla="*/ 375478 h 600088"/>
              <a:gd name="connsiteX23" fmla="*/ 4924 w 608698"/>
              <a:gd name="connsiteY23" fmla="*/ 279086 h 600088"/>
              <a:gd name="connsiteX24" fmla="*/ 176285 w 608698"/>
              <a:gd name="connsiteY24" fmla="*/ 354274 h 600088"/>
              <a:gd name="connsiteX25" fmla="*/ 236041 w 608698"/>
              <a:gd name="connsiteY25" fmla="*/ 348461 h 600088"/>
              <a:gd name="connsiteX26" fmla="*/ 231640 w 608698"/>
              <a:gd name="connsiteY26" fmla="*/ 358745 h 600088"/>
              <a:gd name="connsiteX27" fmla="*/ 225000 w 608698"/>
              <a:gd name="connsiteY27" fmla="*/ 389818 h 600088"/>
              <a:gd name="connsiteX28" fmla="*/ 225298 w 608698"/>
              <a:gd name="connsiteY28" fmla="*/ 396301 h 600088"/>
              <a:gd name="connsiteX29" fmla="*/ 176285 w 608698"/>
              <a:gd name="connsiteY29" fmla="*/ 400176 h 600088"/>
              <a:gd name="connsiteX30" fmla="*/ 0 w 608698"/>
              <a:gd name="connsiteY30" fmla="*/ 302037 h 600088"/>
              <a:gd name="connsiteX31" fmla="*/ 4924 w 608698"/>
              <a:gd name="connsiteY31" fmla="*/ 279086 h 600088"/>
              <a:gd name="connsiteX32" fmla="*/ 261001 w 608698"/>
              <a:gd name="connsiteY32" fmla="*/ 271959 h 600088"/>
              <a:gd name="connsiteX33" fmla="*/ 432425 w 608698"/>
              <a:gd name="connsiteY33" fmla="*/ 347103 h 600088"/>
              <a:gd name="connsiteX34" fmla="*/ 603774 w 608698"/>
              <a:gd name="connsiteY34" fmla="*/ 271959 h 600088"/>
              <a:gd name="connsiteX35" fmla="*/ 608697 w 608698"/>
              <a:gd name="connsiteY35" fmla="*/ 294897 h 600088"/>
              <a:gd name="connsiteX36" fmla="*/ 432425 w 608698"/>
              <a:gd name="connsiteY36" fmla="*/ 392979 h 600088"/>
              <a:gd name="connsiteX37" fmla="*/ 256152 w 608698"/>
              <a:gd name="connsiteY37" fmla="*/ 294897 h 600088"/>
              <a:gd name="connsiteX38" fmla="*/ 261001 w 608698"/>
              <a:gd name="connsiteY38" fmla="*/ 271959 h 600088"/>
              <a:gd name="connsiteX39" fmla="*/ 4924 w 608698"/>
              <a:gd name="connsiteY39" fmla="*/ 175567 h 600088"/>
              <a:gd name="connsiteX40" fmla="*/ 176285 w 608698"/>
              <a:gd name="connsiteY40" fmla="*/ 250713 h 600088"/>
              <a:gd name="connsiteX41" fmla="*/ 236041 w 608698"/>
              <a:gd name="connsiteY41" fmla="*/ 244904 h 600088"/>
              <a:gd name="connsiteX42" fmla="*/ 231640 w 608698"/>
              <a:gd name="connsiteY42" fmla="*/ 255182 h 600088"/>
              <a:gd name="connsiteX43" fmla="*/ 225000 w 608698"/>
              <a:gd name="connsiteY43" fmla="*/ 286238 h 600088"/>
              <a:gd name="connsiteX44" fmla="*/ 225298 w 608698"/>
              <a:gd name="connsiteY44" fmla="*/ 292718 h 600088"/>
              <a:gd name="connsiteX45" fmla="*/ 176285 w 608698"/>
              <a:gd name="connsiteY45" fmla="*/ 296516 h 600088"/>
              <a:gd name="connsiteX46" fmla="*/ 0 w 608698"/>
              <a:gd name="connsiteY46" fmla="*/ 198506 h 600088"/>
              <a:gd name="connsiteX47" fmla="*/ 4924 w 608698"/>
              <a:gd name="connsiteY47" fmla="*/ 175567 h 600088"/>
              <a:gd name="connsiteX48" fmla="*/ 432425 w 608698"/>
              <a:gd name="connsiteY48" fmla="*/ 96392 h 600088"/>
              <a:gd name="connsiteX49" fmla="*/ 608698 w 608698"/>
              <a:gd name="connsiteY49" fmla="*/ 194443 h 600088"/>
              <a:gd name="connsiteX50" fmla="*/ 432425 w 608698"/>
              <a:gd name="connsiteY50" fmla="*/ 292494 h 600088"/>
              <a:gd name="connsiteX51" fmla="*/ 256152 w 608698"/>
              <a:gd name="connsiteY51" fmla="*/ 194443 h 600088"/>
              <a:gd name="connsiteX52" fmla="*/ 432425 w 608698"/>
              <a:gd name="connsiteY52" fmla="*/ 96392 h 600088"/>
              <a:gd name="connsiteX53" fmla="*/ 176258 w 608698"/>
              <a:gd name="connsiteY53" fmla="*/ 0 h 600088"/>
              <a:gd name="connsiteX54" fmla="*/ 347817 w 608698"/>
              <a:gd name="connsiteY54" fmla="*/ 75446 h 600088"/>
              <a:gd name="connsiteX55" fmla="*/ 224966 w 608698"/>
              <a:gd name="connsiteY55" fmla="*/ 185823 h 600088"/>
              <a:gd name="connsiteX56" fmla="*/ 225264 w 608698"/>
              <a:gd name="connsiteY56" fmla="*/ 192228 h 600088"/>
              <a:gd name="connsiteX57" fmla="*/ 176258 w 608698"/>
              <a:gd name="connsiteY57" fmla="*/ 196101 h 600088"/>
              <a:gd name="connsiteX58" fmla="*/ 0 w 608698"/>
              <a:gd name="connsiteY58" fmla="*/ 98013 h 600088"/>
              <a:gd name="connsiteX59" fmla="*/ 176258 w 608698"/>
              <a:gd name="connsiteY59" fmla="*/ 0 h 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8698" h="600088">
                <a:moveTo>
                  <a:pt x="261001" y="479068"/>
                </a:moveTo>
                <a:cubicBezTo>
                  <a:pt x="279575" y="522140"/>
                  <a:pt x="349249" y="554184"/>
                  <a:pt x="432425" y="554184"/>
                </a:cubicBezTo>
                <a:cubicBezTo>
                  <a:pt x="515600" y="554184"/>
                  <a:pt x="585199" y="522140"/>
                  <a:pt x="603774" y="479068"/>
                </a:cubicBezTo>
                <a:cubicBezTo>
                  <a:pt x="606981" y="486371"/>
                  <a:pt x="608697" y="494046"/>
                  <a:pt x="608697" y="502020"/>
                </a:cubicBezTo>
                <a:cubicBezTo>
                  <a:pt x="608697" y="556196"/>
                  <a:pt x="529774" y="600088"/>
                  <a:pt x="432425" y="600088"/>
                </a:cubicBezTo>
                <a:cubicBezTo>
                  <a:pt x="335076" y="600088"/>
                  <a:pt x="256152" y="556196"/>
                  <a:pt x="256152" y="502020"/>
                </a:cubicBezTo>
                <a:cubicBezTo>
                  <a:pt x="256152" y="494046"/>
                  <a:pt x="257868" y="486371"/>
                  <a:pt x="261001" y="479068"/>
                </a:cubicBezTo>
                <a:close/>
                <a:moveTo>
                  <a:pt x="4924" y="382605"/>
                </a:moveTo>
                <a:cubicBezTo>
                  <a:pt x="23425" y="425750"/>
                  <a:pt x="93103" y="457793"/>
                  <a:pt x="176285" y="457793"/>
                </a:cubicBezTo>
                <a:cubicBezTo>
                  <a:pt x="197248" y="457793"/>
                  <a:pt x="217391" y="455781"/>
                  <a:pt x="236041" y="451980"/>
                </a:cubicBezTo>
                <a:lnTo>
                  <a:pt x="231640" y="462264"/>
                </a:lnTo>
                <a:cubicBezTo>
                  <a:pt x="227238" y="472398"/>
                  <a:pt x="225000" y="482905"/>
                  <a:pt x="225000" y="493412"/>
                </a:cubicBezTo>
                <a:cubicBezTo>
                  <a:pt x="225000" y="495573"/>
                  <a:pt x="225149" y="497734"/>
                  <a:pt x="225298" y="499820"/>
                </a:cubicBezTo>
                <a:cubicBezTo>
                  <a:pt x="209781" y="502354"/>
                  <a:pt x="193294" y="503695"/>
                  <a:pt x="176285" y="503695"/>
                </a:cubicBezTo>
                <a:cubicBezTo>
                  <a:pt x="78929" y="503695"/>
                  <a:pt x="0" y="459730"/>
                  <a:pt x="0" y="405556"/>
                </a:cubicBezTo>
                <a:cubicBezTo>
                  <a:pt x="0" y="397657"/>
                  <a:pt x="1716" y="389982"/>
                  <a:pt x="4924" y="382605"/>
                </a:cubicBezTo>
                <a:close/>
                <a:moveTo>
                  <a:pt x="261001" y="375478"/>
                </a:moveTo>
                <a:cubicBezTo>
                  <a:pt x="279575" y="418598"/>
                  <a:pt x="349249" y="450622"/>
                  <a:pt x="432425" y="450622"/>
                </a:cubicBezTo>
                <a:cubicBezTo>
                  <a:pt x="515600" y="450622"/>
                  <a:pt x="585199" y="418598"/>
                  <a:pt x="603774" y="375478"/>
                </a:cubicBezTo>
                <a:cubicBezTo>
                  <a:pt x="606981" y="382851"/>
                  <a:pt x="608697" y="390522"/>
                  <a:pt x="608697" y="398416"/>
                </a:cubicBezTo>
                <a:cubicBezTo>
                  <a:pt x="608697" y="452558"/>
                  <a:pt x="529774" y="496498"/>
                  <a:pt x="432425" y="496498"/>
                </a:cubicBezTo>
                <a:cubicBezTo>
                  <a:pt x="335076" y="496498"/>
                  <a:pt x="256152" y="452558"/>
                  <a:pt x="256152" y="398416"/>
                </a:cubicBezTo>
                <a:cubicBezTo>
                  <a:pt x="256152" y="390522"/>
                  <a:pt x="257868" y="382851"/>
                  <a:pt x="261001" y="375478"/>
                </a:cubicBezTo>
                <a:close/>
                <a:moveTo>
                  <a:pt x="4924" y="279086"/>
                </a:moveTo>
                <a:cubicBezTo>
                  <a:pt x="23425" y="322231"/>
                  <a:pt x="93103" y="354274"/>
                  <a:pt x="176285" y="354274"/>
                </a:cubicBezTo>
                <a:cubicBezTo>
                  <a:pt x="197248" y="354274"/>
                  <a:pt x="217391" y="352187"/>
                  <a:pt x="236041" y="348461"/>
                </a:cubicBezTo>
                <a:lnTo>
                  <a:pt x="231640" y="358745"/>
                </a:lnTo>
                <a:cubicBezTo>
                  <a:pt x="227238" y="368879"/>
                  <a:pt x="225000" y="379311"/>
                  <a:pt x="225000" y="389818"/>
                </a:cubicBezTo>
                <a:cubicBezTo>
                  <a:pt x="225000" y="392054"/>
                  <a:pt x="225149" y="394140"/>
                  <a:pt x="225298" y="396301"/>
                </a:cubicBezTo>
                <a:cubicBezTo>
                  <a:pt x="209781" y="398835"/>
                  <a:pt x="193294" y="400176"/>
                  <a:pt x="176285" y="400176"/>
                </a:cubicBezTo>
                <a:cubicBezTo>
                  <a:pt x="78929" y="400176"/>
                  <a:pt x="0" y="356211"/>
                  <a:pt x="0" y="302037"/>
                </a:cubicBezTo>
                <a:cubicBezTo>
                  <a:pt x="0" y="294138"/>
                  <a:pt x="1716" y="286463"/>
                  <a:pt x="4924" y="279086"/>
                </a:cubicBezTo>
                <a:close/>
                <a:moveTo>
                  <a:pt x="261001" y="271959"/>
                </a:moveTo>
                <a:cubicBezTo>
                  <a:pt x="279575" y="315079"/>
                  <a:pt x="349249" y="347103"/>
                  <a:pt x="432425" y="347103"/>
                </a:cubicBezTo>
                <a:cubicBezTo>
                  <a:pt x="515600" y="347103"/>
                  <a:pt x="585199" y="315079"/>
                  <a:pt x="603774" y="271959"/>
                </a:cubicBezTo>
                <a:cubicBezTo>
                  <a:pt x="606981" y="279332"/>
                  <a:pt x="608697" y="287003"/>
                  <a:pt x="608697" y="294897"/>
                </a:cubicBezTo>
                <a:cubicBezTo>
                  <a:pt x="608697" y="349039"/>
                  <a:pt x="529774" y="392979"/>
                  <a:pt x="432425" y="392979"/>
                </a:cubicBezTo>
                <a:cubicBezTo>
                  <a:pt x="335076" y="392979"/>
                  <a:pt x="256152" y="349039"/>
                  <a:pt x="256152" y="294897"/>
                </a:cubicBezTo>
                <a:cubicBezTo>
                  <a:pt x="256152" y="287003"/>
                  <a:pt x="257868" y="279332"/>
                  <a:pt x="261001" y="271959"/>
                </a:cubicBezTo>
                <a:close/>
                <a:moveTo>
                  <a:pt x="4924" y="175567"/>
                </a:moveTo>
                <a:cubicBezTo>
                  <a:pt x="23425" y="218689"/>
                  <a:pt x="93103" y="250713"/>
                  <a:pt x="176285" y="250713"/>
                </a:cubicBezTo>
                <a:cubicBezTo>
                  <a:pt x="197248" y="250713"/>
                  <a:pt x="217391" y="248628"/>
                  <a:pt x="236041" y="244904"/>
                </a:cubicBezTo>
                <a:lnTo>
                  <a:pt x="231640" y="255182"/>
                </a:lnTo>
                <a:cubicBezTo>
                  <a:pt x="227238" y="265311"/>
                  <a:pt x="225000" y="275737"/>
                  <a:pt x="225000" y="286238"/>
                </a:cubicBezTo>
                <a:cubicBezTo>
                  <a:pt x="225000" y="288398"/>
                  <a:pt x="225149" y="290558"/>
                  <a:pt x="225298" y="292718"/>
                </a:cubicBezTo>
                <a:cubicBezTo>
                  <a:pt x="209781" y="295175"/>
                  <a:pt x="193294" y="296516"/>
                  <a:pt x="176285" y="296516"/>
                </a:cubicBezTo>
                <a:cubicBezTo>
                  <a:pt x="78929" y="296516"/>
                  <a:pt x="0" y="252650"/>
                  <a:pt x="0" y="198506"/>
                </a:cubicBezTo>
                <a:cubicBezTo>
                  <a:pt x="0" y="190611"/>
                  <a:pt x="1716" y="182940"/>
                  <a:pt x="4924" y="175567"/>
                </a:cubicBezTo>
                <a:close/>
                <a:moveTo>
                  <a:pt x="432425" y="96392"/>
                </a:moveTo>
                <a:cubicBezTo>
                  <a:pt x="529778" y="96392"/>
                  <a:pt x="608698" y="140291"/>
                  <a:pt x="608698" y="194443"/>
                </a:cubicBezTo>
                <a:cubicBezTo>
                  <a:pt x="608698" y="248595"/>
                  <a:pt x="529778" y="292494"/>
                  <a:pt x="432425" y="292494"/>
                </a:cubicBezTo>
                <a:cubicBezTo>
                  <a:pt x="335072" y="292494"/>
                  <a:pt x="256152" y="248595"/>
                  <a:pt x="256152" y="194443"/>
                </a:cubicBezTo>
                <a:cubicBezTo>
                  <a:pt x="256152" y="140291"/>
                  <a:pt x="335072" y="96392"/>
                  <a:pt x="432425" y="96392"/>
                </a:cubicBezTo>
                <a:close/>
                <a:moveTo>
                  <a:pt x="176258" y="0"/>
                </a:moveTo>
                <a:cubicBezTo>
                  <a:pt x="259651" y="0"/>
                  <a:pt x="329542" y="32175"/>
                  <a:pt x="347817" y="75446"/>
                </a:cubicBezTo>
                <a:cubicBezTo>
                  <a:pt x="275166" y="92800"/>
                  <a:pt x="224966" y="135103"/>
                  <a:pt x="224966" y="185823"/>
                </a:cubicBezTo>
                <a:cubicBezTo>
                  <a:pt x="224966" y="187983"/>
                  <a:pt x="225115" y="190143"/>
                  <a:pt x="225264" y="192228"/>
                </a:cubicBezTo>
                <a:cubicBezTo>
                  <a:pt x="209749" y="194760"/>
                  <a:pt x="193265" y="196101"/>
                  <a:pt x="176258" y="196101"/>
                </a:cubicBezTo>
                <a:cubicBezTo>
                  <a:pt x="78917" y="196101"/>
                  <a:pt x="0" y="152159"/>
                  <a:pt x="0" y="98013"/>
                </a:cubicBezTo>
                <a:cubicBezTo>
                  <a:pt x="0" y="43868"/>
                  <a:pt x="78917" y="0"/>
                  <a:pt x="176258" y="0"/>
                </a:cubicBezTo>
                <a:close/>
              </a:path>
            </a:pathLst>
          </a:custGeom>
          <a:gradFill flip="none" rotWithShape="1">
            <a:gsLst>
              <a:gs pos="0">
                <a:srgbClr val="48A5FF">
                  <a:tint val="66000"/>
                  <a:satMod val="160000"/>
                </a:srgbClr>
              </a:gs>
              <a:gs pos="50000">
                <a:srgbClr val="48A5FF">
                  <a:tint val="44500"/>
                  <a:satMod val="160000"/>
                </a:srgbClr>
              </a:gs>
              <a:gs pos="100000">
                <a:srgbClr val="48A5FF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1FE2207-1CAC-F0BB-A81C-76AAC2ED2BCF}"/>
              </a:ext>
            </a:extLst>
          </p:cNvPr>
          <p:cNvGrpSpPr/>
          <p:nvPr/>
        </p:nvGrpSpPr>
        <p:grpSpPr>
          <a:xfrm>
            <a:off x="1308931" y="1449835"/>
            <a:ext cx="9549948" cy="4317871"/>
            <a:chOff x="1637056" y="1579185"/>
            <a:chExt cx="9549948" cy="4317871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159B8693-019E-9551-7C66-0A634C5A0A3C}"/>
                </a:ext>
              </a:extLst>
            </p:cNvPr>
            <p:cNvGrpSpPr/>
            <p:nvPr/>
          </p:nvGrpSpPr>
          <p:grpSpPr>
            <a:xfrm>
              <a:off x="1637056" y="1579185"/>
              <a:ext cx="9549948" cy="4317871"/>
              <a:chOff x="1804858" y="1547953"/>
              <a:chExt cx="9549948" cy="4317871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06B39C28-705D-A4E7-3485-535201B71C1A}"/>
                  </a:ext>
                </a:extLst>
              </p:cNvPr>
              <p:cNvGrpSpPr/>
              <p:nvPr/>
            </p:nvGrpSpPr>
            <p:grpSpPr>
              <a:xfrm>
                <a:off x="1804858" y="1547953"/>
                <a:ext cx="9549948" cy="4317871"/>
                <a:chOff x="1528134" y="1162941"/>
                <a:chExt cx="9549948" cy="4317871"/>
              </a:xfrm>
            </p:grpSpPr>
            <p:grpSp>
              <p:nvGrpSpPr>
                <p:cNvPr id="32" name="组合 31">
                  <a:extLst>
                    <a:ext uri="{FF2B5EF4-FFF2-40B4-BE49-F238E27FC236}">
                      <a16:creationId xmlns:a16="http://schemas.microsoft.com/office/drawing/2014/main" id="{F0928440-DC62-7C9A-97FC-1337FC5FE82A}"/>
                    </a:ext>
                  </a:extLst>
                </p:cNvPr>
                <p:cNvGrpSpPr/>
                <p:nvPr/>
              </p:nvGrpSpPr>
              <p:grpSpPr>
                <a:xfrm>
                  <a:off x="1528134" y="2076695"/>
                  <a:ext cx="8172170" cy="2630063"/>
                  <a:chOff x="1060450" y="2502426"/>
                  <a:chExt cx="8172170" cy="2630063"/>
                </a:xfrm>
              </p:grpSpPr>
              <p:sp>
                <p:nvSpPr>
                  <p:cNvPr id="19" name="文本框 18">
                    <a:extLst>
                      <a:ext uri="{FF2B5EF4-FFF2-40B4-BE49-F238E27FC236}">
                        <a16:creationId xmlns:a16="http://schemas.microsoft.com/office/drawing/2014/main" id="{72AFCD9C-E970-ACD3-81CA-0098C1A1BC41}"/>
                      </a:ext>
                    </a:extLst>
                  </p:cNvPr>
                  <p:cNvSpPr txBox="1"/>
                  <p:nvPr/>
                </p:nvSpPr>
                <p:spPr>
                  <a:xfrm>
                    <a:off x="1060450" y="4486158"/>
                    <a:ext cx="4540250" cy="64633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342900" marR="0" lvl="0" indent="-34290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anose="05000000000000000000" pitchFamily="2" charset="2"/>
                      <a:buChar char="Ø"/>
                      <a:tabLst/>
                      <a:defRPr/>
                    </a:pPr>
                    <a:r>
                      <a: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微软雅黑" panose="020B0503020204020204" pitchFamily="34" charset="-122"/>
                        <a:cs typeface="+mn-cs"/>
                      </a:rPr>
                      <a:t>此处添加公司荣誉文本描述。语言描述尽量简洁生动。</a:t>
                    </a:r>
                  </a:p>
                </p:txBody>
              </p:sp>
              <p:sp>
                <p:nvSpPr>
                  <p:cNvPr id="13" name="Шестеренка">
                    <a:extLst>
                      <a:ext uri="{FF2B5EF4-FFF2-40B4-BE49-F238E27FC236}">
                        <a16:creationId xmlns:a16="http://schemas.microsoft.com/office/drawing/2014/main" id="{64C5707F-D13B-07A6-8CA0-F943B104972F}"/>
                      </a:ext>
                    </a:extLst>
                  </p:cNvPr>
                  <p:cNvSpPr/>
                  <p:nvPr>
                    <p:custDataLst>
                      <p:tags r:id="rId1"/>
                    </p:custDataLst>
                  </p:nvPr>
                </p:nvSpPr>
                <p:spPr>
                  <a:xfrm rot="21002742">
                    <a:off x="2048594" y="2605493"/>
                    <a:ext cx="2343718" cy="239944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32" h="21555" extrusionOk="0">
                        <a:moveTo>
                          <a:pt x="12837" y="2"/>
                        </a:moveTo>
                        <a:cubicBezTo>
                          <a:pt x="12731" y="-11"/>
                          <a:pt x="12661" y="38"/>
                          <a:pt x="12588" y="172"/>
                        </a:cubicBezTo>
                        <a:cubicBezTo>
                          <a:pt x="12292" y="721"/>
                          <a:pt x="11969" y="1258"/>
                          <a:pt x="11661" y="1801"/>
                        </a:cubicBezTo>
                        <a:cubicBezTo>
                          <a:pt x="11547" y="2001"/>
                          <a:pt x="11418" y="2099"/>
                          <a:pt x="11153" y="2073"/>
                        </a:cubicBezTo>
                        <a:cubicBezTo>
                          <a:pt x="10691" y="2028"/>
                          <a:pt x="10220" y="2032"/>
                          <a:pt x="9759" y="2112"/>
                        </a:cubicBezTo>
                        <a:cubicBezTo>
                          <a:pt x="9550" y="2148"/>
                          <a:pt x="9432" y="2095"/>
                          <a:pt x="9318" y="1917"/>
                        </a:cubicBezTo>
                        <a:cubicBezTo>
                          <a:pt x="8969" y="1370"/>
                          <a:pt x="8594" y="841"/>
                          <a:pt x="8243" y="295"/>
                        </a:cubicBezTo>
                        <a:cubicBezTo>
                          <a:pt x="8145" y="142"/>
                          <a:pt x="8068" y="122"/>
                          <a:pt x="7905" y="198"/>
                        </a:cubicBezTo>
                        <a:cubicBezTo>
                          <a:pt x="6845" y="688"/>
                          <a:pt x="5781" y="1174"/>
                          <a:pt x="4712" y="1644"/>
                        </a:cubicBezTo>
                        <a:cubicBezTo>
                          <a:pt x="4517" y="1730"/>
                          <a:pt x="4517" y="1820"/>
                          <a:pt x="4567" y="1996"/>
                        </a:cubicBezTo>
                        <a:cubicBezTo>
                          <a:pt x="4742" y="2608"/>
                          <a:pt x="4890" y="3227"/>
                          <a:pt x="5065" y="3839"/>
                        </a:cubicBezTo>
                        <a:cubicBezTo>
                          <a:pt x="5122" y="4038"/>
                          <a:pt x="5098" y="4170"/>
                          <a:pt x="4932" y="4306"/>
                        </a:cubicBezTo>
                        <a:cubicBezTo>
                          <a:pt x="4561" y="4610"/>
                          <a:pt x="4227" y="4959"/>
                          <a:pt x="3950" y="5348"/>
                        </a:cubicBezTo>
                        <a:cubicBezTo>
                          <a:pt x="3802" y="5555"/>
                          <a:pt x="3648" y="5573"/>
                          <a:pt x="3439" y="5530"/>
                        </a:cubicBezTo>
                        <a:cubicBezTo>
                          <a:pt x="2827" y="5405"/>
                          <a:pt x="2213" y="5295"/>
                          <a:pt x="1605" y="5156"/>
                        </a:cubicBezTo>
                        <a:cubicBezTo>
                          <a:pt x="1409" y="5111"/>
                          <a:pt x="1325" y="5153"/>
                          <a:pt x="1257" y="5338"/>
                        </a:cubicBezTo>
                        <a:cubicBezTo>
                          <a:pt x="856" y="6423"/>
                          <a:pt x="449" y="7506"/>
                          <a:pt x="35" y="8586"/>
                        </a:cubicBezTo>
                        <a:cubicBezTo>
                          <a:pt x="-34" y="8767"/>
                          <a:pt x="-6" y="8857"/>
                          <a:pt x="173" y="8954"/>
                        </a:cubicBezTo>
                        <a:cubicBezTo>
                          <a:pt x="722" y="9251"/>
                          <a:pt x="1256" y="9574"/>
                          <a:pt x="1798" y="9882"/>
                        </a:cubicBezTo>
                        <a:cubicBezTo>
                          <a:pt x="2001" y="9997"/>
                          <a:pt x="2093" y="10127"/>
                          <a:pt x="2064" y="10392"/>
                        </a:cubicBezTo>
                        <a:cubicBezTo>
                          <a:pt x="2014" y="10855"/>
                          <a:pt x="2039" y="11326"/>
                          <a:pt x="2116" y="11788"/>
                        </a:cubicBezTo>
                        <a:cubicBezTo>
                          <a:pt x="2151" y="11998"/>
                          <a:pt x="2089" y="12115"/>
                          <a:pt x="1913" y="12228"/>
                        </a:cubicBezTo>
                        <a:cubicBezTo>
                          <a:pt x="1367" y="12578"/>
                          <a:pt x="837" y="12953"/>
                          <a:pt x="291" y="13303"/>
                        </a:cubicBezTo>
                        <a:cubicBezTo>
                          <a:pt x="136" y="13403"/>
                          <a:pt x="124" y="13482"/>
                          <a:pt x="199" y="13643"/>
                        </a:cubicBezTo>
                        <a:cubicBezTo>
                          <a:pt x="688" y="14705"/>
                          <a:pt x="1172" y="15768"/>
                          <a:pt x="1642" y="16837"/>
                        </a:cubicBezTo>
                        <a:cubicBezTo>
                          <a:pt x="1728" y="17034"/>
                          <a:pt x="1818" y="17032"/>
                          <a:pt x="1994" y="16982"/>
                        </a:cubicBezTo>
                        <a:cubicBezTo>
                          <a:pt x="2605" y="16807"/>
                          <a:pt x="3223" y="16651"/>
                          <a:pt x="3839" y="16489"/>
                        </a:cubicBezTo>
                        <a:cubicBezTo>
                          <a:pt x="3930" y="16465"/>
                          <a:pt x="4023" y="16451"/>
                          <a:pt x="4118" y="16432"/>
                        </a:cubicBezTo>
                        <a:cubicBezTo>
                          <a:pt x="4164" y="16485"/>
                          <a:pt x="4202" y="16532"/>
                          <a:pt x="4241" y="16576"/>
                        </a:cubicBezTo>
                        <a:cubicBezTo>
                          <a:pt x="4568" y="16944"/>
                          <a:pt x="4922" y="17287"/>
                          <a:pt x="5319" y="17573"/>
                        </a:cubicBezTo>
                        <a:cubicBezTo>
                          <a:pt x="5534" y="17728"/>
                          <a:pt x="5572" y="17885"/>
                          <a:pt x="5524" y="18114"/>
                        </a:cubicBezTo>
                        <a:cubicBezTo>
                          <a:pt x="5398" y="18725"/>
                          <a:pt x="5287" y="19339"/>
                          <a:pt x="5149" y="19947"/>
                        </a:cubicBezTo>
                        <a:cubicBezTo>
                          <a:pt x="5105" y="20142"/>
                          <a:pt x="5145" y="20229"/>
                          <a:pt x="5331" y="20297"/>
                        </a:cubicBezTo>
                        <a:cubicBezTo>
                          <a:pt x="6415" y="20698"/>
                          <a:pt x="7497" y="21106"/>
                          <a:pt x="8576" y="21520"/>
                        </a:cubicBezTo>
                        <a:cubicBezTo>
                          <a:pt x="8757" y="21589"/>
                          <a:pt x="8847" y="21563"/>
                          <a:pt x="8944" y="21383"/>
                        </a:cubicBezTo>
                        <a:cubicBezTo>
                          <a:pt x="9241" y="20834"/>
                          <a:pt x="9562" y="20299"/>
                          <a:pt x="9871" y="19757"/>
                        </a:cubicBezTo>
                        <a:cubicBezTo>
                          <a:pt x="9985" y="19558"/>
                          <a:pt x="10110" y="19452"/>
                          <a:pt x="10378" y="19481"/>
                        </a:cubicBezTo>
                        <a:cubicBezTo>
                          <a:pt x="10828" y="19528"/>
                          <a:pt x="11291" y="19534"/>
                          <a:pt x="11737" y="19445"/>
                        </a:cubicBezTo>
                        <a:cubicBezTo>
                          <a:pt x="12009" y="19391"/>
                          <a:pt x="12126" y="19505"/>
                          <a:pt x="12252" y="19698"/>
                        </a:cubicBezTo>
                        <a:cubicBezTo>
                          <a:pt x="12593" y="20221"/>
                          <a:pt x="12952" y="20733"/>
                          <a:pt x="13290" y="21259"/>
                        </a:cubicBezTo>
                        <a:cubicBezTo>
                          <a:pt x="13387" y="21411"/>
                          <a:pt x="13463" y="21432"/>
                          <a:pt x="13628" y="21356"/>
                        </a:cubicBezTo>
                        <a:cubicBezTo>
                          <a:pt x="14687" y="20866"/>
                          <a:pt x="15750" y="20382"/>
                          <a:pt x="16819" y="19912"/>
                        </a:cubicBezTo>
                        <a:cubicBezTo>
                          <a:pt x="17012" y="19827"/>
                          <a:pt x="17018" y="19738"/>
                          <a:pt x="16967" y="19560"/>
                        </a:cubicBezTo>
                        <a:cubicBezTo>
                          <a:pt x="16791" y="18948"/>
                          <a:pt x="16644" y="18329"/>
                          <a:pt x="16469" y="17716"/>
                        </a:cubicBezTo>
                        <a:cubicBezTo>
                          <a:pt x="16412" y="17519"/>
                          <a:pt x="16433" y="17386"/>
                          <a:pt x="16600" y="17250"/>
                        </a:cubicBezTo>
                        <a:cubicBezTo>
                          <a:pt x="16971" y="16946"/>
                          <a:pt x="17305" y="16598"/>
                          <a:pt x="17584" y="16209"/>
                        </a:cubicBezTo>
                        <a:cubicBezTo>
                          <a:pt x="17730" y="16006"/>
                          <a:pt x="17880" y="15980"/>
                          <a:pt x="18092" y="16024"/>
                        </a:cubicBezTo>
                        <a:cubicBezTo>
                          <a:pt x="18703" y="16151"/>
                          <a:pt x="19318" y="16260"/>
                          <a:pt x="19926" y="16398"/>
                        </a:cubicBezTo>
                        <a:cubicBezTo>
                          <a:pt x="20121" y="16442"/>
                          <a:pt x="20207" y="16404"/>
                          <a:pt x="20276" y="16218"/>
                        </a:cubicBezTo>
                        <a:cubicBezTo>
                          <a:pt x="20676" y="15133"/>
                          <a:pt x="21084" y="14050"/>
                          <a:pt x="21497" y="12970"/>
                        </a:cubicBezTo>
                        <a:cubicBezTo>
                          <a:pt x="21566" y="12790"/>
                          <a:pt x="21541" y="12697"/>
                          <a:pt x="21361" y="12600"/>
                        </a:cubicBezTo>
                        <a:cubicBezTo>
                          <a:pt x="20812" y="12303"/>
                          <a:pt x="20278" y="11982"/>
                          <a:pt x="19736" y="11674"/>
                        </a:cubicBezTo>
                        <a:cubicBezTo>
                          <a:pt x="19535" y="11559"/>
                          <a:pt x="19439" y="11431"/>
                          <a:pt x="19468" y="11163"/>
                        </a:cubicBezTo>
                        <a:cubicBezTo>
                          <a:pt x="19519" y="10701"/>
                          <a:pt x="19493" y="10230"/>
                          <a:pt x="19416" y="9768"/>
                        </a:cubicBezTo>
                        <a:cubicBezTo>
                          <a:pt x="19381" y="9559"/>
                          <a:pt x="19443" y="9442"/>
                          <a:pt x="19620" y="9328"/>
                        </a:cubicBezTo>
                        <a:cubicBezTo>
                          <a:pt x="20166" y="8978"/>
                          <a:pt x="20694" y="8603"/>
                          <a:pt x="21240" y="8252"/>
                        </a:cubicBezTo>
                        <a:cubicBezTo>
                          <a:pt x="21393" y="8154"/>
                          <a:pt x="21411" y="8075"/>
                          <a:pt x="21336" y="7912"/>
                        </a:cubicBezTo>
                        <a:cubicBezTo>
                          <a:pt x="20846" y="6851"/>
                          <a:pt x="20362" y="5788"/>
                          <a:pt x="19892" y="4718"/>
                        </a:cubicBezTo>
                        <a:cubicBezTo>
                          <a:pt x="19806" y="4523"/>
                          <a:pt x="19717" y="4523"/>
                          <a:pt x="19541" y="4574"/>
                        </a:cubicBezTo>
                        <a:cubicBezTo>
                          <a:pt x="18917" y="4751"/>
                          <a:pt x="18286" y="4905"/>
                          <a:pt x="17662" y="5080"/>
                        </a:cubicBezTo>
                        <a:cubicBezTo>
                          <a:pt x="17490" y="5129"/>
                          <a:pt x="17378" y="5103"/>
                          <a:pt x="17261" y="4959"/>
                        </a:cubicBezTo>
                        <a:cubicBezTo>
                          <a:pt x="16959" y="4585"/>
                          <a:pt x="16599" y="4263"/>
                          <a:pt x="16213" y="3983"/>
                        </a:cubicBezTo>
                        <a:cubicBezTo>
                          <a:pt x="16001" y="3828"/>
                          <a:pt x="15960" y="3672"/>
                          <a:pt x="16008" y="3442"/>
                        </a:cubicBezTo>
                        <a:cubicBezTo>
                          <a:pt x="16135" y="2831"/>
                          <a:pt x="16245" y="2217"/>
                          <a:pt x="16383" y="1609"/>
                        </a:cubicBezTo>
                        <a:cubicBezTo>
                          <a:pt x="16428" y="1413"/>
                          <a:pt x="16387" y="1327"/>
                          <a:pt x="16201" y="1258"/>
                        </a:cubicBezTo>
                        <a:cubicBezTo>
                          <a:pt x="15118" y="858"/>
                          <a:pt x="14036" y="450"/>
                          <a:pt x="12956" y="36"/>
                        </a:cubicBezTo>
                        <a:cubicBezTo>
                          <a:pt x="12911" y="19"/>
                          <a:pt x="12873" y="7"/>
                          <a:pt x="12837" y="2"/>
                        </a:cubicBezTo>
                        <a:close/>
                        <a:moveTo>
                          <a:pt x="10766" y="5818"/>
                        </a:moveTo>
                        <a:cubicBezTo>
                          <a:pt x="13503" y="5818"/>
                          <a:pt x="15722" y="8039"/>
                          <a:pt x="15722" y="10778"/>
                        </a:cubicBezTo>
                        <a:cubicBezTo>
                          <a:pt x="15722" y="13517"/>
                          <a:pt x="13503" y="15738"/>
                          <a:pt x="10766" y="15738"/>
                        </a:cubicBezTo>
                        <a:cubicBezTo>
                          <a:pt x="8030" y="15738"/>
                          <a:pt x="5810" y="13517"/>
                          <a:pt x="5810" y="10778"/>
                        </a:cubicBezTo>
                        <a:cubicBezTo>
                          <a:pt x="5810" y="8039"/>
                          <a:pt x="8030" y="5818"/>
                          <a:pt x="10766" y="5818"/>
                        </a:cubicBezTo>
                        <a:close/>
                      </a:path>
                    </a:pathLst>
                  </a:custGeom>
                  <a:solidFill>
                    <a:srgbClr val="369CFF"/>
                  </a:solidFill>
                  <a:ln w="22225" cap="flat">
                    <a:solidFill>
                      <a:schemeClr val="bg1">
                        <a:alpha val="71000"/>
                      </a:schemeClr>
                    </a:solidFill>
                    <a:miter lim="400000"/>
                  </a:ln>
                  <a:effectLst/>
                </p:spPr>
                <p:txBody>
                  <a:bodyPr wrap="square" lIns="19050" tIns="19050" rIns="19050" bIns="19050" numCol="1" anchor="ctr">
                    <a:no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9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22222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" name="椭圆 21">
                    <a:extLst>
                      <a:ext uri="{FF2B5EF4-FFF2-40B4-BE49-F238E27FC236}">
                        <a16:creationId xmlns:a16="http://schemas.microsoft.com/office/drawing/2014/main" id="{10B1D0DE-44FE-D7FA-2609-F920E444424F}"/>
                      </a:ext>
                    </a:extLst>
                  </p:cNvPr>
                  <p:cNvSpPr/>
                  <p:nvPr/>
                </p:nvSpPr>
                <p:spPr>
                  <a:xfrm rot="21002742">
                    <a:off x="2811379" y="3396142"/>
                    <a:ext cx="818148" cy="818148"/>
                  </a:xfrm>
                  <a:prstGeom prst="ellipse">
                    <a:avLst/>
                  </a:prstGeom>
                  <a:solidFill>
                    <a:srgbClr val="369CFF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id="{A4D785CF-6A73-9D48-B3D9-6A902DB9D4A7}"/>
                      </a:ext>
                    </a:extLst>
                  </p:cNvPr>
                  <p:cNvGrpSpPr/>
                  <p:nvPr/>
                </p:nvGrpSpPr>
                <p:grpSpPr>
                  <a:xfrm>
                    <a:off x="5527762" y="3042449"/>
                    <a:ext cx="1913430" cy="1958928"/>
                    <a:chOff x="6174709" y="2548869"/>
                    <a:chExt cx="1913430" cy="1958928"/>
                  </a:xfrm>
                </p:grpSpPr>
                <p:sp>
                  <p:nvSpPr>
                    <p:cNvPr id="25" name="Шестеренка">
                      <a:extLst>
                        <a:ext uri="{FF2B5EF4-FFF2-40B4-BE49-F238E27FC236}">
                          <a16:creationId xmlns:a16="http://schemas.microsoft.com/office/drawing/2014/main" id="{593C5793-12F6-E7A7-B99A-DC243FF8368E}"/>
                        </a:ext>
                      </a:extLst>
                    </p:cNvPr>
                    <p:cNvSpPr/>
                    <p:nvPr>
                      <p:custDataLst>
                        <p:tags r:id="rId4"/>
                      </p:custDataLst>
                    </p:nvPr>
                  </p:nvSpPr>
                  <p:spPr>
                    <a:xfrm rot="21002742">
                      <a:off x="6174709" y="2548869"/>
                      <a:ext cx="1913430" cy="1958928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32" h="21555" extrusionOk="0">
                          <a:moveTo>
                            <a:pt x="12837" y="2"/>
                          </a:moveTo>
                          <a:cubicBezTo>
                            <a:pt x="12731" y="-11"/>
                            <a:pt x="12661" y="38"/>
                            <a:pt x="12588" y="172"/>
                          </a:cubicBezTo>
                          <a:cubicBezTo>
                            <a:pt x="12292" y="721"/>
                            <a:pt x="11969" y="1258"/>
                            <a:pt x="11661" y="1801"/>
                          </a:cubicBezTo>
                          <a:cubicBezTo>
                            <a:pt x="11547" y="2001"/>
                            <a:pt x="11418" y="2099"/>
                            <a:pt x="11153" y="2073"/>
                          </a:cubicBezTo>
                          <a:cubicBezTo>
                            <a:pt x="10691" y="2028"/>
                            <a:pt x="10220" y="2032"/>
                            <a:pt x="9759" y="2112"/>
                          </a:cubicBezTo>
                          <a:cubicBezTo>
                            <a:pt x="9550" y="2148"/>
                            <a:pt x="9432" y="2095"/>
                            <a:pt x="9318" y="1917"/>
                          </a:cubicBezTo>
                          <a:cubicBezTo>
                            <a:pt x="8969" y="1370"/>
                            <a:pt x="8594" y="841"/>
                            <a:pt x="8243" y="295"/>
                          </a:cubicBezTo>
                          <a:cubicBezTo>
                            <a:pt x="8145" y="142"/>
                            <a:pt x="8068" y="122"/>
                            <a:pt x="7905" y="198"/>
                          </a:cubicBezTo>
                          <a:cubicBezTo>
                            <a:pt x="6845" y="688"/>
                            <a:pt x="5781" y="1174"/>
                            <a:pt x="4712" y="1644"/>
                          </a:cubicBezTo>
                          <a:cubicBezTo>
                            <a:pt x="4517" y="1730"/>
                            <a:pt x="4517" y="1820"/>
                            <a:pt x="4567" y="1996"/>
                          </a:cubicBezTo>
                          <a:cubicBezTo>
                            <a:pt x="4742" y="2608"/>
                            <a:pt x="4890" y="3227"/>
                            <a:pt x="5065" y="3839"/>
                          </a:cubicBezTo>
                          <a:cubicBezTo>
                            <a:pt x="5122" y="4038"/>
                            <a:pt x="5098" y="4170"/>
                            <a:pt x="4932" y="4306"/>
                          </a:cubicBezTo>
                          <a:cubicBezTo>
                            <a:pt x="4561" y="4610"/>
                            <a:pt x="4227" y="4959"/>
                            <a:pt x="3950" y="5348"/>
                          </a:cubicBezTo>
                          <a:cubicBezTo>
                            <a:pt x="3802" y="5555"/>
                            <a:pt x="3648" y="5573"/>
                            <a:pt x="3439" y="5530"/>
                          </a:cubicBezTo>
                          <a:cubicBezTo>
                            <a:pt x="2827" y="5405"/>
                            <a:pt x="2213" y="5295"/>
                            <a:pt x="1605" y="5156"/>
                          </a:cubicBezTo>
                          <a:cubicBezTo>
                            <a:pt x="1409" y="5111"/>
                            <a:pt x="1325" y="5153"/>
                            <a:pt x="1257" y="5338"/>
                          </a:cubicBezTo>
                          <a:cubicBezTo>
                            <a:pt x="856" y="6423"/>
                            <a:pt x="449" y="7506"/>
                            <a:pt x="35" y="8586"/>
                          </a:cubicBezTo>
                          <a:cubicBezTo>
                            <a:pt x="-34" y="8767"/>
                            <a:pt x="-6" y="8857"/>
                            <a:pt x="173" y="8954"/>
                          </a:cubicBezTo>
                          <a:cubicBezTo>
                            <a:pt x="722" y="9251"/>
                            <a:pt x="1256" y="9574"/>
                            <a:pt x="1798" y="9882"/>
                          </a:cubicBezTo>
                          <a:cubicBezTo>
                            <a:pt x="2001" y="9997"/>
                            <a:pt x="2093" y="10127"/>
                            <a:pt x="2064" y="10392"/>
                          </a:cubicBezTo>
                          <a:cubicBezTo>
                            <a:pt x="2014" y="10855"/>
                            <a:pt x="2039" y="11326"/>
                            <a:pt x="2116" y="11788"/>
                          </a:cubicBezTo>
                          <a:cubicBezTo>
                            <a:pt x="2151" y="11998"/>
                            <a:pt x="2089" y="12115"/>
                            <a:pt x="1913" y="12228"/>
                          </a:cubicBezTo>
                          <a:cubicBezTo>
                            <a:pt x="1367" y="12578"/>
                            <a:pt x="837" y="12953"/>
                            <a:pt x="291" y="13303"/>
                          </a:cubicBezTo>
                          <a:cubicBezTo>
                            <a:pt x="136" y="13403"/>
                            <a:pt x="124" y="13482"/>
                            <a:pt x="199" y="13643"/>
                          </a:cubicBezTo>
                          <a:cubicBezTo>
                            <a:pt x="688" y="14705"/>
                            <a:pt x="1172" y="15768"/>
                            <a:pt x="1642" y="16837"/>
                          </a:cubicBezTo>
                          <a:cubicBezTo>
                            <a:pt x="1728" y="17034"/>
                            <a:pt x="1818" y="17032"/>
                            <a:pt x="1994" y="16982"/>
                          </a:cubicBezTo>
                          <a:cubicBezTo>
                            <a:pt x="2605" y="16807"/>
                            <a:pt x="3223" y="16651"/>
                            <a:pt x="3839" y="16489"/>
                          </a:cubicBezTo>
                          <a:cubicBezTo>
                            <a:pt x="3930" y="16465"/>
                            <a:pt x="4023" y="16451"/>
                            <a:pt x="4118" y="16432"/>
                          </a:cubicBezTo>
                          <a:cubicBezTo>
                            <a:pt x="4164" y="16485"/>
                            <a:pt x="4202" y="16532"/>
                            <a:pt x="4241" y="16576"/>
                          </a:cubicBezTo>
                          <a:cubicBezTo>
                            <a:pt x="4568" y="16944"/>
                            <a:pt x="4922" y="17287"/>
                            <a:pt x="5319" y="17573"/>
                          </a:cubicBezTo>
                          <a:cubicBezTo>
                            <a:pt x="5534" y="17728"/>
                            <a:pt x="5572" y="17885"/>
                            <a:pt x="5524" y="18114"/>
                          </a:cubicBezTo>
                          <a:cubicBezTo>
                            <a:pt x="5398" y="18725"/>
                            <a:pt x="5287" y="19339"/>
                            <a:pt x="5149" y="19947"/>
                          </a:cubicBezTo>
                          <a:cubicBezTo>
                            <a:pt x="5105" y="20142"/>
                            <a:pt x="5145" y="20229"/>
                            <a:pt x="5331" y="20297"/>
                          </a:cubicBezTo>
                          <a:cubicBezTo>
                            <a:pt x="6415" y="20698"/>
                            <a:pt x="7497" y="21106"/>
                            <a:pt x="8576" y="21520"/>
                          </a:cubicBezTo>
                          <a:cubicBezTo>
                            <a:pt x="8757" y="21589"/>
                            <a:pt x="8847" y="21563"/>
                            <a:pt x="8944" y="21383"/>
                          </a:cubicBezTo>
                          <a:cubicBezTo>
                            <a:pt x="9241" y="20834"/>
                            <a:pt x="9562" y="20299"/>
                            <a:pt x="9871" y="19757"/>
                          </a:cubicBezTo>
                          <a:cubicBezTo>
                            <a:pt x="9985" y="19558"/>
                            <a:pt x="10110" y="19452"/>
                            <a:pt x="10378" y="19481"/>
                          </a:cubicBezTo>
                          <a:cubicBezTo>
                            <a:pt x="10828" y="19528"/>
                            <a:pt x="11291" y="19534"/>
                            <a:pt x="11737" y="19445"/>
                          </a:cubicBezTo>
                          <a:cubicBezTo>
                            <a:pt x="12009" y="19391"/>
                            <a:pt x="12126" y="19505"/>
                            <a:pt x="12252" y="19698"/>
                          </a:cubicBezTo>
                          <a:cubicBezTo>
                            <a:pt x="12593" y="20221"/>
                            <a:pt x="12952" y="20733"/>
                            <a:pt x="13290" y="21259"/>
                          </a:cubicBezTo>
                          <a:cubicBezTo>
                            <a:pt x="13387" y="21411"/>
                            <a:pt x="13463" y="21432"/>
                            <a:pt x="13628" y="21356"/>
                          </a:cubicBezTo>
                          <a:cubicBezTo>
                            <a:pt x="14687" y="20866"/>
                            <a:pt x="15750" y="20382"/>
                            <a:pt x="16819" y="19912"/>
                          </a:cubicBezTo>
                          <a:cubicBezTo>
                            <a:pt x="17012" y="19827"/>
                            <a:pt x="17018" y="19738"/>
                            <a:pt x="16967" y="19560"/>
                          </a:cubicBezTo>
                          <a:cubicBezTo>
                            <a:pt x="16791" y="18948"/>
                            <a:pt x="16644" y="18329"/>
                            <a:pt x="16469" y="17716"/>
                          </a:cubicBezTo>
                          <a:cubicBezTo>
                            <a:pt x="16412" y="17519"/>
                            <a:pt x="16433" y="17386"/>
                            <a:pt x="16600" y="17250"/>
                          </a:cubicBezTo>
                          <a:cubicBezTo>
                            <a:pt x="16971" y="16946"/>
                            <a:pt x="17305" y="16598"/>
                            <a:pt x="17584" y="16209"/>
                          </a:cubicBezTo>
                          <a:cubicBezTo>
                            <a:pt x="17730" y="16006"/>
                            <a:pt x="17880" y="15980"/>
                            <a:pt x="18092" y="16024"/>
                          </a:cubicBezTo>
                          <a:cubicBezTo>
                            <a:pt x="18703" y="16151"/>
                            <a:pt x="19318" y="16260"/>
                            <a:pt x="19926" y="16398"/>
                          </a:cubicBezTo>
                          <a:cubicBezTo>
                            <a:pt x="20121" y="16442"/>
                            <a:pt x="20207" y="16404"/>
                            <a:pt x="20276" y="16218"/>
                          </a:cubicBezTo>
                          <a:cubicBezTo>
                            <a:pt x="20676" y="15133"/>
                            <a:pt x="21084" y="14050"/>
                            <a:pt x="21497" y="12970"/>
                          </a:cubicBezTo>
                          <a:cubicBezTo>
                            <a:pt x="21566" y="12790"/>
                            <a:pt x="21541" y="12697"/>
                            <a:pt x="21361" y="12600"/>
                          </a:cubicBezTo>
                          <a:cubicBezTo>
                            <a:pt x="20812" y="12303"/>
                            <a:pt x="20278" y="11982"/>
                            <a:pt x="19736" y="11674"/>
                          </a:cubicBezTo>
                          <a:cubicBezTo>
                            <a:pt x="19535" y="11559"/>
                            <a:pt x="19439" y="11431"/>
                            <a:pt x="19468" y="11163"/>
                          </a:cubicBezTo>
                          <a:cubicBezTo>
                            <a:pt x="19519" y="10701"/>
                            <a:pt x="19493" y="10230"/>
                            <a:pt x="19416" y="9768"/>
                          </a:cubicBezTo>
                          <a:cubicBezTo>
                            <a:pt x="19381" y="9559"/>
                            <a:pt x="19443" y="9442"/>
                            <a:pt x="19620" y="9328"/>
                          </a:cubicBezTo>
                          <a:cubicBezTo>
                            <a:pt x="20166" y="8978"/>
                            <a:pt x="20694" y="8603"/>
                            <a:pt x="21240" y="8252"/>
                          </a:cubicBezTo>
                          <a:cubicBezTo>
                            <a:pt x="21393" y="8154"/>
                            <a:pt x="21411" y="8075"/>
                            <a:pt x="21336" y="7912"/>
                          </a:cubicBezTo>
                          <a:cubicBezTo>
                            <a:pt x="20846" y="6851"/>
                            <a:pt x="20362" y="5788"/>
                            <a:pt x="19892" y="4718"/>
                          </a:cubicBezTo>
                          <a:cubicBezTo>
                            <a:pt x="19806" y="4523"/>
                            <a:pt x="19717" y="4523"/>
                            <a:pt x="19541" y="4574"/>
                          </a:cubicBezTo>
                          <a:cubicBezTo>
                            <a:pt x="18917" y="4751"/>
                            <a:pt x="18286" y="4905"/>
                            <a:pt x="17662" y="5080"/>
                          </a:cubicBezTo>
                          <a:cubicBezTo>
                            <a:pt x="17490" y="5129"/>
                            <a:pt x="17378" y="5103"/>
                            <a:pt x="17261" y="4959"/>
                          </a:cubicBezTo>
                          <a:cubicBezTo>
                            <a:pt x="16959" y="4585"/>
                            <a:pt x="16599" y="4263"/>
                            <a:pt x="16213" y="3983"/>
                          </a:cubicBezTo>
                          <a:cubicBezTo>
                            <a:pt x="16001" y="3828"/>
                            <a:pt x="15960" y="3672"/>
                            <a:pt x="16008" y="3442"/>
                          </a:cubicBezTo>
                          <a:cubicBezTo>
                            <a:pt x="16135" y="2831"/>
                            <a:pt x="16245" y="2217"/>
                            <a:pt x="16383" y="1609"/>
                          </a:cubicBezTo>
                          <a:cubicBezTo>
                            <a:pt x="16428" y="1413"/>
                            <a:pt x="16387" y="1327"/>
                            <a:pt x="16201" y="1258"/>
                          </a:cubicBezTo>
                          <a:cubicBezTo>
                            <a:pt x="15118" y="858"/>
                            <a:pt x="14036" y="450"/>
                            <a:pt x="12956" y="36"/>
                          </a:cubicBezTo>
                          <a:cubicBezTo>
                            <a:pt x="12911" y="19"/>
                            <a:pt x="12873" y="7"/>
                            <a:pt x="12837" y="2"/>
                          </a:cubicBezTo>
                          <a:close/>
                          <a:moveTo>
                            <a:pt x="10766" y="5818"/>
                          </a:moveTo>
                          <a:cubicBezTo>
                            <a:pt x="13503" y="5818"/>
                            <a:pt x="15722" y="8039"/>
                            <a:pt x="15722" y="10778"/>
                          </a:cubicBezTo>
                          <a:cubicBezTo>
                            <a:pt x="15722" y="13517"/>
                            <a:pt x="13503" y="15738"/>
                            <a:pt x="10766" y="15738"/>
                          </a:cubicBezTo>
                          <a:cubicBezTo>
                            <a:pt x="8030" y="15738"/>
                            <a:pt x="5810" y="13517"/>
                            <a:pt x="5810" y="10778"/>
                          </a:cubicBezTo>
                          <a:cubicBezTo>
                            <a:pt x="5810" y="8039"/>
                            <a:pt x="8030" y="5818"/>
                            <a:pt x="10766" y="5818"/>
                          </a:cubicBezTo>
                          <a:close/>
                        </a:path>
                      </a:pathLst>
                    </a:custGeom>
                    <a:solidFill>
                      <a:srgbClr val="369CFF"/>
                    </a:solidFill>
                    <a:ln w="22225" cap="flat">
                      <a:solidFill>
                        <a:schemeClr val="bg1">
                          <a:alpha val="71000"/>
                        </a:schemeClr>
                      </a:solidFill>
                      <a:miter lim="400000"/>
                    </a:ln>
                    <a:effectLst/>
                  </p:spPr>
                  <p:txBody>
                    <a:bodyPr wrap="square" lIns="19050" tIns="19050" rIns="19050" bIns="19050" numCol="1" anchor="ctr">
                      <a:noAutofit/>
                    </a:bodyPr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22222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6" name="椭圆 25">
                      <a:extLst>
                        <a:ext uri="{FF2B5EF4-FFF2-40B4-BE49-F238E27FC236}">
                          <a16:creationId xmlns:a16="http://schemas.microsoft.com/office/drawing/2014/main" id="{CD7D85AF-3E03-5C6C-D9A6-7F4F68E5E79F}"/>
                        </a:ext>
                      </a:extLst>
                    </p:cNvPr>
                    <p:cNvSpPr/>
                    <p:nvPr/>
                  </p:nvSpPr>
                  <p:spPr>
                    <a:xfrm rot="21002742">
                      <a:off x="6797453" y="3189694"/>
                      <a:ext cx="667943" cy="667943"/>
                    </a:xfrm>
                    <a:prstGeom prst="ellipse">
                      <a:avLst/>
                    </a:prstGeom>
                    <a:solidFill>
                      <a:srgbClr val="369CFF"/>
                    </a:solidFill>
                    <a:ln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27" name="Шестеренка">
                    <a:extLst>
                      <a:ext uri="{FF2B5EF4-FFF2-40B4-BE49-F238E27FC236}">
                        <a16:creationId xmlns:a16="http://schemas.microsoft.com/office/drawing/2014/main" id="{7AD9C939-722E-2AFC-01B8-546602F82B24}"/>
                      </a:ext>
                    </a:extLst>
                  </p:cNvPr>
                  <p:cNvSpPr/>
                  <p:nvPr>
                    <p:custDataLst>
                      <p:tags r:id="rId2"/>
                    </p:custDataLst>
                  </p:nvPr>
                </p:nvSpPr>
                <p:spPr>
                  <a:xfrm rot="3233304">
                    <a:off x="7432426" y="3312753"/>
                    <a:ext cx="1779043" cy="182134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32" h="21555" extrusionOk="0">
                        <a:moveTo>
                          <a:pt x="12837" y="2"/>
                        </a:moveTo>
                        <a:cubicBezTo>
                          <a:pt x="12731" y="-11"/>
                          <a:pt x="12661" y="38"/>
                          <a:pt x="12588" y="172"/>
                        </a:cubicBezTo>
                        <a:cubicBezTo>
                          <a:pt x="12292" y="721"/>
                          <a:pt x="11969" y="1258"/>
                          <a:pt x="11661" y="1801"/>
                        </a:cubicBezTo>
                        <a:cubicBezTo>
                          <a:pt x="11547" y="2001"/>
                          <a:pt x="11418" y="2099"/>
                          <a:pt x="11153" y="2073"/>
                        </a:cubicBezTo>
                        <a:cubicBezTo>
                          <a:pt x="10691" y="2028"/>
                          <a:pt x="10220" y="2032"/>
                          <a:pt x="9759" y="2112"/>
                        </a:cubicBezTo>
                        <a:cubicBezTo>
                          <a:pt x="9550" y="2148"/>
                          <a:pt x="9432" y="2095"/>
                          <a:pt x="9318" y="1917"/>
                        </a:cubicBezTo>
                        <a:cubicBezTo>
                          <a:pt x="8969" y="1370"/>
                          <a:pt x="8594" y="841"/>
                          <a:pt x="8243" y="295"/>
                        </a:cubicBezTo>
                        <a:cubicBezTo>
                          <a:pt x="8145" y="142"/>
                          <a:pt x="8068" y="122"/>
                          <a:pt x="7905" y="198"/>
                        </a:cubicBezTo>
                        <a:cubicBezTo>
                          <a:pt x="6845" y="688"/>
                          <a:pt x="5781" y="1174"/>
                          <a:pt x="4712" y="1644"/>
                        </a:cubicBezTo>
                        <a:cubicBezTo>
                          <a:pt x="4517" y="1730"/>
                          <a:pt x="4517" y="1820"/>
                          <a:pt x="4567" y="1996"/>
                        </a:cubicBezTo>
                        <a:cubicBezTo>
                          <a:pt x="4742" y="2608"/>
                          <a:pt x="4890" y="3227"/>
                          <a:pt x="5065" y="3839"/>
                        </a:cubicBezTo>
                        <a:cubicBezTo>
                          <a:pt x="5122" y="4038"/>
                          <a:pt x="5098" y="4170"/>
                          <a:pt x="4932" y="4306"/>
                        </a:cubicBezTo>
                        <a:cubicBezTo>
                          <a:pt x="4561" y="4610"/>
                          <a:pt x="4227" y="4959"/>
                          <a:pt x="3950" y="5348"/>
                        </a:cubicBezTo>
                        <a:cubicBezTo>
                          <a:pt x="3802" y="5555"/>
                          <a:pt x="3648" y="5573"/>
                          <a:pt x="3439" y="5530"/>
                        </a:cubicBezTo>
                        <a:cubicBezTo>
                          <a:pt x="2827" y="5405"/>
                          <a:pt x="2213" y="5295"/>
                          <a:pt x="1605" y="5156"/>
                        </a:cubicBezTo>
                        <a:cubicBezTo>
                          <a:pt x="1409" y="5111"/>
                          <a:pt x="1325" y="5153"/>
                          <a:pt x="1257" y="5338"/>
                        </a:cubicBezTo>
                        <a:cubicBezTo>
                          <a:pt x="856" y="6423"/>
                          <a:pt x="449" y="7506"/>
                          <a:pt x="35" y="8586"/>
                        </a:cubicBezTo>
                        <a:cubicBezTo>
                          <a:pt x="-34" y="8767"/>
                          <a:pt x="-6" y="8857"/>
                          <a:pt x="173" y="8954"/>
                        </a:cubicBezTo>
                        <a:cubicBezTo>
                          <a:pt x="722" y="9251"/>
                          <a:pt x="1256" y="9574"/>
                          <a:pt x="1798" y="9882"/>
                        </a:cubicBezTo>
                        <a:cubicBezTo>
                          <a:pt x="2001" y="9997"/>
                          <a:pt x="2093" y="10127"/>
                          <a:pt x="2064" y="10392"/>
                        </a:cubicBezTo>
                        <a:cubicBezTo>
                          <a:pt x="2014" y="10855"/>
                          <a:pt x="2039" y="11326"/>
                          <a:pt x="2116" y="11788"/>
                        </a:cubicBezTo>
                        <a:cubicBezTo>
                          <a:pt x="2151" y="11998"/>
                          <a:pt x="2089" y="12115"/>
                          <a:pt x="1913" y="12228"/>
                        </a:cubicBezTo>
                        <a:cubicBezTo>
                          <a:pt x="1367" y="12578"/>
                          <a:pt x="837" y="12953"/>
                          <a:pt x="291" y="13303"/>
                        </a:cubicBezTo>
                        <a:cubicBezTo>
                          <a:pt x="136" y="13403"/>
                          <a:pt x="124" y="13482"/>
                          <a:pt x="199" y="13643"/>
                        </a:cubicBezTo>
                        <a:cubicBezTo>
                          <a:pt x="688" y="14705"/>
                          <a:pt x="1172" y="15768"/>
                          <a:pt x="1642" y="16837"/>
                        </a:cubicBezTo>
                        <a:cubicBezTo>
                          <a:pt x="1728" y="17034"/>
                          <a:pt x="1818" y="17032"/>
                          <a:pt x="1994" y="16982"/>
                        </a:cubicBezTo>
                        <a:cubicBezTo>
                          <a:pt x="2605" y="16807"/>
                          <a:pt x="3223" y="16651"/>
                          <a:pt x="3839" y="16489"/>
                        </a:cubicBezTo>
                        <a:cubicBezTo>
                          <a:pt x="3930" y="16465"/>
                          <a:pt x="4023" y="16451"/>
                          <a:pt x="4118" y="16432"/>
                        </a:cubicBezTo>
                        <a:cubicBezTo>
                          <a:pt x="4164" y="16485"/>
                          <a:pt x="4202" y="16532"/>
                          <a:pt x="4241" y="16576"/>
                        </a:cubicBezTo>
                        <a:cubicBezTo>
                          <a:pt x="4568" y="16944"/>
                          <a:pt x="4922" y="17287"/>
                          <a:pt x="5319" y="17573"/>
                        </a:cubicBezTo>
                        <a:cubicBezTo>
                          <a:pt x="5534" y="17728"/>
                          <a:pt x="5572" y="17885"/>
                          <a:pt x="5524" y="18114"/>
                        </a:cubicBezTo>
                        <a:cubicBezTo>
                          <a:pt x="5398" y="18725"/>
                          <a:pt x="5287" y="19339"/>
                          <a:pt x="5149" y="19947"/>
                        </a:cubicBezTo>
                        <a:cubicBezTo>
                          <a:pt x="5105" y="20142"/>
                          <a:pt x="5145" y="20229"/>
                          <a:pt x="5331" y="20297"/>
                        </a:cubicBezTo>
                        <a:cubicBezTo>
                          <a:pt x="6415" y="20698"/>
                          <a:pt x="7497" y="21106"/>
                          <a:pt x="8576" y="21520"/>
                        </a:cubicBezTo>
                        <a:cubicBezTo>
                          <a:pt x="8757" y="21589"/>
                          <a:pt x="8847" y="21563"/>
                          <a:pt x="8944" y="21383"/>
                        </a:cubicBezTo>
                        <a:cubicBezTo>
                          <a:pt x="9241" y="20834"/>
                          <a:pt x="9562" y="20299"/>
                          <a:pt x="9871" y="19757"/>
                        </a:cubicBezTo>
                        <a:cubicBezTo>
                          <a:pt x="9985" y="19558"/>
                          <a:pt x="10110" y="19452"/>
                          <a:pt x="10378" y="19481"/>
                        </a:cubicBezTo>
                        <a:cubicBezTo>
                          <a:pt x="10828" y="19528"/>
                          <a:pt x="11291" y="19534"/>
                          <a:pt x="11737" y="19445"/>
                        </a:cubicBezTo>
                        <a:cubicBezTo>
                          <a:pt x="12009" y="19391"/>
                          <a:pt x="12126" y="19505"/>
                          <a:pt x="12252" y="19698"/>
                        </a:cubicBezTo>
                        <a:cubicBezTo>
                          <a:pt x="12593" y="20221"/>
                          <a:pt x="12952" y="20733"/>
                          <a:pt x="13290" y="21259"/>
                        </a:cubicBezTo>
                        <a:cubicBezTo>
                          <a:pt x="13387" y="21411"/>
                          <a:pt x="13463" y="21432"/>
                          <a:pt x="13628" y="21356"/>
                        </a:cubicBezTo>
                        <a:cubicBezTo>
                          <a:pt x="14687" y="20866"/>
                          <a:pt x="15750" y="20382"/>
                          <a:pt x="16819" y="19912"/>
                        </a:cubicBezTo>
                        <a:cubicBezTo>
                          <a:pt x="17012" y="19827"/>
                          <a:pt x="17018" y="19738"/>
                          <a:pt x="16967" y="19560"/>
                        </a:cubicBezTo>
                        <a:cubicBezTo>
                          <a:pt x="16791" y="18948"/>
                          <a:pt x="16644" y="18329"/>
                          <a:pt x="16469" y="17716"/>
                        </a:cubicBezTo>
                        <a:cubicBezTo>
                          <a:pt x="16412" y="17519"/>
                          <a:pt x="16433" y="17386"/>
                          <a:pt x="16600" y="17250"/>
                        </a:cubicBezTo>
                        <a:cubicBezTo>
                          <a:pt x="16971" y="16946"/>
                          <a:pt x="17305" y="16598"/>
                          <a:pt x="17584" y="16209"/>
                        </a:cubicBezTo>
                        <a:cubicBezTo>
                          <a:pt x="17730" y="16006"/>
                          <a:pt x="17880" y="15980"/>
                          <a:pt x="18092" y="16024"/>
                        </a:cubicBezTo>
                        <a:cubicBezTo>
                          <a:pt x="18703" y="16151"/>
                          <a:pt x="19318" y="16260"/>
                          <a:pt x="19926" y="16398"/>
                        </a:cubicBezTo>
                        <a:cubicBezTo>
                          <a:pt x="20121" y="16442"/>
                          <a:pt x="20207" y="16404"/>
                          <a:pt x="20276" y="16218"/>
                        </a:cubicBezTo>
                        <a:cubicBezTo>
                          <a:pt x="20676" y="15133"/>
                          <a:pt x="21084" y="14050"/>
                          <a:pt x="21497" y="12970"/>
                        </a:cubicBezTo>
                        <a:cubicBezTo>
                          <a:pt x="21566" y="12790"/>
                          <a:pt x="21541" y="12697"/>
                          <a:pt x="21361" y="12600"/>
                        </a:cubicBezTo>
                        <a:cubicBezTo>
                          <a:pt x="20812" y="12303"/>
                          <a:pt x="20278" y="11982"/>
                          <a:pt x="19736" y="11674"/>
                        </a:cubicBezTo>
                        <a:cubicBezTo>
                          <a:pt x="19535" y="11559"/>
                          <a:pt x="19439" y="11431"/>
                          <a:pt x="19468" y="11163"/>
                        </a:cubicBezTo>
                        <a:cubicBezTo>
                          <a:pt x="19519" y="10701"/>
                          <a:pt x="19493" y="10230"/>
                          <a:pt x="19416" y="9768"/>
                        </a:cubicBezTo>
                        <a:cubicBezTo>
                          <a:pt x="19381" y="9559"/>
                          <a:pt x="19443" y="9442"/>
                          <a:pt x="19620" y="9328"/>
                        </a:cubicBezTo>
                        <a:cubicBezTo>
                          <a:pt x="20166" y="8978"/>
                          <a:pt x="20694" y="8603"/>
                          <a:pt x="21240" y="8252"/>
                        </a:cubicBezTo>
                        <a:cubicBezTo>
                          <a:pt x="21393" y="8154"/>
                          <a:pt x="21411" y="8075"/>
                          <a:pt x="21336" y="7912"/>
                        </a:cubicBezTo>
                        <a:cubicBezTo>
                          <a:pt x="20846" y="6851"/>
                          <a:pt x="20362" y="5788"/>
                          <a:pt x="19892" y="4718"/>
                        </a:cubicBezTo>
                        <a:cubicBezTo>
                          <a:pt x="19806" y="4523"/>
                          <a:pt x="19717" y="4523"/>
                          <a:pt x="19541" y="4574"/>
                        </a:cubicBezTo>
                        <a:cubicBezTo>
                          <a:pt x="18917" y="4751"/>
                          <a:pt x="18286" y="4905"/>
                          <a:pt x="17662" y="5080"/>
                        </a:cubicBezTo>
                        <a:cubicBezTo>
                          <a:pt x="17490" y="5129"/>
                          <a:pt x="17378" y="5103"/>
                          <a:pt x="17261" y="4959"/>
                        </a:cubicBezTo>
                        <a:cubicBezTo>
                          <a:pt x="16959" y="4585"/>
                          <a:pt x="16599" y="4263"/>
                          <a:pt x="16213" y="3983"/>
                        </a:cubicBezTo>
                        <a:cubicBezTo>
                          <a:pt x="16001" y="3828"/>
                          <a:pt x="15960" y="3672"/>
                          <a:pt x="16008" y="3442"/>
                        </a:cubicBezTo>
                        <a:cubicBezTo>
                          <a:pt x="16135" y="2831"/>
                          <a:pt x="16245" y="2217"/>
                          <a:pt x="16383" y="1609"/>
                        </a:cubicBezTo>
                        <a:cubicBezTo>
                          <a:pt x="16428" y="1413"/>
                          <a:pt x="16387" y="1327"/>
                          <a:pt x="16201" y="1258"/>
                        </a:cubicBezTo>
                        <a:cubicBezTo>
                          <a:pt x="15118" y="858"/>
                          <a:pt x="14036" y="450"/>
                          <a:pt x="12956" y="36"/>
                        </a:cubicBezTo>
                        <a:cubicBezTo>
                          <a:pt x="12911" y="19"/>
                          <a:pt x="12873" y="7"/>
                          <a:pt x="12837" y="2"/>
                        </a:cubicBezTo>
                        <a:close/>
                        <a:moveTo>
                          <a:pt x="10766" y="5818"/>
                        </a:moveTo>
                        <a:cubicBezTo>
                          <a:pt x="13503" y="5818"/>
                          <a:pt x="15722" y="8039"/>
                          <a:pt x="15722" y="10778"/>
                        </a:cubicBezTo>
                        <a:cubicBezTo>
                          <a:pt x="15722" y="13517"/>
                          <a:pt x="13503" y="15738"/>
                          <a:pt x="10766" y="15738"/>
                        </a:cubicBezTo>
                        <a:cubicBezTo>
                          <a:pt x="8030" y="15738"/>
                          <a:pt x="5810" y="13517"/>
                          <a:pt x="5810" y="10778"/>
                        </a:cubicBezTo>
                        <a:cubicBezTo>
                          <a:pt x="5810" y="8039"/>
                          <a:pt x="8030" y="5818"/>
                          <a:pt x="10766" y="5818"/>
                        </a:cubicBezTo>
                        <a:close/>
                      </a:path>
                    </a:pathLst>
                  </a:custGeom>
                  <a:noFill/>
                  <a:ln w="22225" cap="flat">
                    <a:solidFill>
                      <a:srgbClr val="2A88C8">
                        <a:alpha val="71000"/>
                      </a:srgbClr>
                    </a:solidFill>
                    <a:miter lim="400000"/>
                  </a:ln>
                  <a:effectLst/>
                </p:spPr>
                <p:txBody>
                  <a:bodyPr wrap="square" lIns="19050" tIns="19050" rIns="19050" bIns="19050" numCol="1" anchor="ctr">
                    <a:no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222222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Шестеренка">
                    <a:extLst>
                      <a:ext uri="{FF2B5EF4-FFF2-40B4-BE49-F238E27FC236}">
                        <a16:creationId xmlns:a16="http://schemas.microsoft.com/office/drawing/2014/main" id="{76A94C8F-7BCF-DE93-B098-91BF1CA5F9CD}"/>
                      </a:ext>
                    </a:extLst>
                  </p:cNvPr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 rot="2767833">
                    <a:off x="4294379" y="2484294"/>
                    <a:ext cx="1525145" cy="156141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32" h="21555" extrusionOk="0">
                        <a:moveTo>
                          <a:pt x="12837" y="2"/>
                        </a:moveTo>
                        <a:cubicBezTo>
                          <a:pt x="12731" y="-11"/>
                          <a:pt x="12661" y="38"/>
                          <a:pt x="12588" y="172"/>
                        </a:cubicBezTo>
                        <a:cubicBezTo>
                          <a:pt x="12292" y="721"/>
                          <a:pt x="11969" y="1258"/>
                          <a:pt x="11661" y="1801"/>
                        </a:cubicBezTo>
                        <a:cubicBezTo>
                          <a:pt x="11547" y="2001"/>
                          <a:pt x="11418" y="2099"/>
                          <a:pt x="11153" y="2073"/>
                        </a:cubicBezTo>
                        <a:cubicBezTo>
                          <a:pt x="10691" y="2028"/>
                          <a:pt x="10220" y="2032"/>
                          <a:pt x="9759" y="2112"/>
                        </a:cubicBezTo>
                        <a:cubicBezTo>
                          <a:pt x="9550" y="2148"/>
                          <a:pt x="9432" y="2095"/>
                          <a:pt x="9318" y="1917"/>
                        </a:cubicBezTo>
                        <a:cubicBezTo>
                          <a:pt x="8969" y="1370"/>
                          <a:pt x="8594" y="841"/>
                          <a:pt x="8243" y="295"/>
                        </a:cubicBezTo>
                        <a:cubicBezTo>
                          <a:pt x="8145" y="142"/>
                          <a:pt x="8068" y="122"/>
                          <a:pt x="7905" y="198"/>
                        </a:cubicBezTo>
                        <a:cubicBezTo>
                          <a:pt x="6845" y="688"/>
                          <a:pt x="5781" y="1174"/>
                          <a:pt x="4712" y="1644"/>
                        </a:cubicBezTo>
                        <a:cubicBezTo>
                          <a:pt x="4517" y="1730"/>
                          <a:pt x="4517" y="1820"/>
                          <a:pt x="4567" y="1996"/>
                        </a:cubicBezTo>
                        <a:cubicBezTo>
                          <a:pt x="4742" y="2608"/>
                          <a:pt x="4890" y="3227"/>
                          <a:pt x="5065" y="3839"/>
                        </a:cubicBezTo>
                        <a:cubicBezTo>
                          <a:pt x="5122" y="4038"/>
                          <a:pt x="5098" y="4170"/>
                          <a:pt x="4932" y="4306"/>
                        </a:cubicBezTo>
                        <a:cubicBezTo>
                          <a:pt x="4561" y="4610"/>
                          <a:pt x="4227" y="4959"/>
                          <a:pt x="3950" y="5348"/>
                        </a:cubicBezTo>
                        <a:cubicBezTo>
                          <a:pt x="3802" y="5555"/>
                          <a:pt x="3648" y="5573"/>
                          <a:pt x="3439" y="5530"/>
                        </a:cubicBezTo>
                        <a:cubicBezTo>
                          <a:pt x="2827" y="5405"/>
                          <a:pt x="2213" y="5295"/>
                          <a:pt x="1605" y="5156"/>
                        </a:cubicBezTo>
                        <a:cubicBezTo>
                          <a:pt x="1409" y="5111"/>
                          <a:pt x="1325" y="5153"/>
                          <a:pt x="1257" y="5338"/>
                        </a:cubicBezTo>
                        <a:cubicBezTo>
                          <a:pt x="856" y="6423"/>
                          <a:pt x="449" y="7506"/>
                          <a:pt x="35" y="8586"/>
                        </a:cubicBezTo>
                        <a:cubicBezTo>
                          <a:pt x="-34" y="8767"/>
                          <a:pt x="-6" y="8857"/>
                          <a:pt x="173" y="8954"/>
                        </a:cubicBezTo>
                        <a:cubicBezTo>
                          <a:pt x="722" y="9251"/>
                          <a:pt x="1256" y="9574"/>
                          <a:pt x="1798" y="9882"/>
                        </a:cubicBezTo>
                        <a:cubicBezTo>
                          <a:pt x="2001" y="9997"/>
                          <a:pt x="2093" y="10127"/>
                          <a:pt x="2064" y="10392"/>
                        </a:cubicBezTo>
                        <a:cubicBezTo>
                          <a:pt x="2014" y="10855"/>
                          <a:pt x="2039" y="11326"/>
                          <a:pt x="2116" y="11788"/>
                        </a:cubicBezTo>
                        <a:cubicBezTo>
                          <a:pt x="2151" y="11998"/>
                          <a:pt x="2089" y="12115"/>
                          <a:pt x="1913" y="12228"/>
                        </a:cubicBezTo>
                        <a:cubicBezTo>
                          <a:pt x="1367" y="12578"/>
                          <a:pt x="837" y="12953"/>
                          <a:pt x="291" y="13303"/>
                        </a:cubicBezTo>
                        <a:cubicBezTo>
                          <a:pt x="136" y="13403"/>
                          <a:pt x="124" y="13482"/>
                          <a:pt x="199" y="13643"/>
                        </a:cubicBezTo>
                        <a:cubicBezTo>
                          <a:pt x="688" y="14705"/>
                          <a:pt x="1172" y="15768"/>
                          <a:pt x="1642" y="16837"/>
                        </a:cubicBezTo>
                        <a:cubicBezTo>
                          <a:pt x="1728" y="17034"/>
                          <a:pt x="1818" y="17032"/>
                          <a:pt x="1994" y="16982"/>
                        </a:cubicBezTo>
                        <a:cubicBezTo>
                          <a:pt x="2605" y="16807"/>
                          <a:pt x="3223" y="16651"/>
                          <a:pt x="3839" y="16489"/>
                        </a:cubicBezTo>
                        <a:cubicBezTo>
                          <a:pt x="3930" y="16465"/>
                          <a:pt x="4023" y="16451"/>
                          <a:pt x="4118" y="16432"/>
                        </a:cubicBezTo>
                        <a:cubicBezTo>
                          <a:pt x="4164" y="16485"/>
                          <a:pt x="4202" y="16532"/>
                          <a:pt x="4241" y="16576"/>
                        </a:cubicBezTo>
                        <a:cubicBezTo>
                          <a:pt x="4568" y="16944"/>
                          <a:pt x="4922" y="17287"/>
                          <a:pt x="5319" y="17573"/>
                        </a:cubicBezTo>
                        <a:cubicBezTo>
                          <a:pt x="5534" y="17728"/>
                          <a:pt x="5572" y="17885"/>
                          <a:pt x="5524" y="18114"/>
                        </a:cubicBezTo>
                        <a:cubicBezTo>
                          <a:pt x="5398" y="18725"/>
                          <a:pt x="5287" y="19339"/>
                          <a:pt x="5149" y="19947"/>
                        </a:cubicBezTo>
                        <a:cubicBezTo>
                          <a:pt x="5105" y="20142"/>
                          <a:pt x="5145" y="20229"/>
                          <a:pt x="5331" y="20297"/>
                        </a:cubicBezTo>
                        <a:cubicBezTo>
                          <a:pt x="6415" y="20698"/>
                          <a:pt x="7497" y="21106"/>
                          <a:pt x="8576" y="21520"/>
                        </a:cubicBezTo>
                        <a:cubicBezTo>
                          <a:pt x="8757" y="21589"/>
                          <a:pt x="8847" y="21563"/>
                          <a:pt x="8944" y="21383"/>
                        </a:cubicBezTo>
                        <a:cubicBezTo>
                          <a:pt x="9241" y="20834"/>
                          <a:pt x="9562" y="20299"/>
                          <a:pt x="9871" y="19757"/>
                        </a:cubicBezTo>
                        <a:cubicBezTo>
                          <a:pt x="9985" y="19558"/>
                          <a:pt x="10110" y="19452"/>
                          <a:pt x="10378" y="19481"/>
                        </a:cubicBezTo>
                        <a:cubicBezTo>
                          <a:pt x="10828" y="19528"/>
                          <a:pt x="11291" y="19534"/>
                          <a:pt x="11737" y="19445"/>
                        </a:cubicBezTo>
                        <a:cubicBezTo>
                          <a:pt x="12009" y="19391"/>
                          <a:pt x="12126" y="19505"/>
                          <a:pt x="12252" y="19698"/>
                        </a:cubicBezTo>
                        <a:cubicBezTo>
                          <a:pt x="12593" y="20221"/>
                          <a:pt x="12952" y="20733"/>
                          <a:pt x="13290" y="21259"/>
                        </a:cubicBezTo>
                        <a:cubicBezTo>
                          <a:pt x="13387" y="21411"/>
                          <a:pt x="13463" y="21432"/>
                          <a:pt x="13628" y="21356"/>
                        </a:cubicBezTo>
                        <a:cubicBezTo>
                          <a:pt x="14687" y="20866"/>
                          <a:pt x="15750" y="20382"/>
                          <a:pt x="16819" y="19912"/>
                        </a:cubicBezTo>
                        <a:cubicBezTo>
                          <a:pt x="17012" y="19827"/>
                          <a:pt x="17018" y="19738"/>
                          <a:pt x="16967" y="19560"/>
                        </a:cubicBezTo>
                        <a:cubicBezTo>
                          <a:pt x="16791" y="18948"/>
                          <a:pt x="16644" y="18329"/>
                          <a:pt x="16469" y="17716"/>
                        </a:cubicBezTo>
                        <a:cubicBezTo>
                          <a:pt x="16412" y="17519"/>
                          <a:pt x="16433" y="17386"/>
                          <a:pt x="16600" y="17250"/>
                        </a:cubicBezTo>
                        <a:cubicBezTo>
                          <a:pt x="16971" y="16946"/>
                          <a:pt x="17305" y="16598"/>
                          <a:pt x="17584" y="16209"/>
                        </a:cubicBezTo>
                        <a:cubicBezTo>
                          <a:pt x="17730" y="16006"/>
                          <a:pt x="17880" y="15980"/>
                          <a:pt x="18092" y="16024"/>
                        </a:cubicBezTo>
                        <a:cubicBezTo>
                          <a:pt x="18703" y="16151"/>
                          <a:pt x="19318" y="16260"/>
                          <a:pt x="19926" y="16398"/>
                        </a:cubicBezTo>
                        <a:cubicBezTo>
                          <a:pt x="20121" y="16442"/>
                          <a:pt x="20207" y="16404"/>
                          <a:pt x="20276" y="16218"/>
                        </a:cubicBezTo>
                        <a:cubicBezTo>
                          <a:pt x="20676" y="15133"/>
                          <a:pt x="21084" y="14050"/>
                          <a:pt x="21497" y="12970"/>
                        </a:cubicBezTo>
                        <a:cubicBezTo>
                          <a:pt x="21566" y="12790"/>
                          <a:pt x="21541" y="12697"/>
                          <a:pt x="21361" y="12600"/>
                        </a:cubicBezTo>
                        <a:cubicBezTo>
                          <a:pt x="20812" y="12303"/>
                          <a:pt x="20278" y="11982"/>
                          <a:pt x="19736" y="11674"/>
                        </a:cubicBezTo>
                        <a:cubicBezTo>
                          <a:pt x="19535" y="11559"/>
                          <a:pt x="19439" y="11431"/>
                          <a:pt x="19468" y="11163"/>
                        </a:cubicBezTo>
                        <a:cubicBezTo>
                          <a:pt x="19519" y="10701"/>
                          <a:pt x="19493" y="10230"/>
                          <a:pt x="19416" y="9768"/>
                        </a:cubicBezTo>
                        <a:cubicBezTo>
                          <a:pt x="19381" y="9559"/>
                          <a:pt x="19443" y="9442"/>
                          <a:pt x="19620" y="9328"/>
                        </a:cubicBezTo>
                        <a:cubicBezTo>
                          <a:pt x="20166" y="8978"/>
                          <a:pt x="20694" y="8603"/>
                          <a:pt x="21240" y="8252"/>
                        </a:cubicBezTo>
                        <a:cubicBezTo>
                          <a:pt x="21393" y="8154"/>
                          <a:pt x="21411" y="8075"/>
                          <a:pt x="21336" y="7912"/>
                        </a:cubicBezTo>
                        <a:cubicBezTo>
                          <a:pt x="20846" y="6851"/>
                          <a:pt x="20362" y="5788"/>
                          <a:pt x="19892" y="4718"/>
                        </a:cubicBezTo>
                        <a:cubicBezTo>
                          <a:pt x="19806" y="4523"/>
                          <a:pt x="19717" y="4523"/>
                          <a:pt x="19541" y="4574"/>
                        </a:cubicBezTo>
                        <a:cubicBezTo>
                          <a:pt x="18917" y="4751"/>
                          <a:pt x="18286" y="4905"/>
                          <a:pt x="17662" y="5080"/>
                        </a:cubicBezTo>
                        <a:cubicBezTo>
                          <a:pt x="17490" y="5129"/>
                          <a:pt x="17378" y="5103"/>
                          <a:pt x="17261" y="4959"/>
                        </a:cubicBezTo>
                        <a:cubicBezTo>
                          <a:pt x="16959" y="4585"/>
                          <a:pt x="16599" y="4263"/>
                          <a:pt x="16213" y="3983"/>
                        </a:cubicBezTo>
                        <a:cubicBezTo>
                          <a:pt x="16001" y="3828"/>
                          <a:pt x="15960" y="3672"/>
                          <a:pt x="16008" y="3442"/>
                        </a:cubicBezTo>
                        <a:cubicBezTo>
                          <a:pt x="16135" y="2831"/>
                          <a:pt x="16245" y="2217"/>
                          <a:pt x="16383" y="1609"/>
                        </a:cubicBezTo>
                        <a:cubicBezTo>
                          <a:pt x="16428" y="1413"/>
                          <a:pt x="16387" y="1327"/>
                          <a:pt x="16201" y="1258"/>
                        </a:cubicBezTo>
                        <a:cubicBezTo>
                          <a:pt x="15118" y="858"/>
                          <a:pt x="14036" y="450"/>
                          <a:pt x="12956" y="36"/>
                        </a:cubicBezTo>
                        <a:cubicBezTo>
                          <a:pt x="12911" y="19"/>
                          <a:pt x="12873" y="7"/>
                          <a:pt x="12837" y="2"/>
                        </a:cubicBezTo>
                        <a:close/>
                        <a:moveTo>
                          <a:pt x="10766" y="5818"/>
                        </a:moveTo>
                        <a:cubicBezTo>
                          <a:pt x="13503" y="5818"/>
                          <a:pt x="15722" y="8039"/>
                          <a:pt x="15722" y="10778"/>
                        </a:cubicBezTo>
                        <a:cubicBezTo>
                          <a:pt x="15722" y="13517"/>
                          <a:pt x="13503" y="15738"/>
                          <a:pt x="10766" y="15738"/>
                        </a:cubicBezTo>
                        <a:cubicBezTo>
                          <a:pt x="8030" y="15738"/>
                          <a:pt x="5810" y="13517"/>
                          <a:pt x="5810" y="10778"/>
                        </a:cubicBezTo>
                        <a:cubicBezTo>
                          <a:pt x="5810" y="8039"/>
                          <a:pt x="8030" y="5818"/>
                          <a:pt x="10766" y="5818"/>
                        </a:cubicBezTo>
                        <a:close/>
                      </a:path>
                    </a:pathLst>
                  </a:custGeom>
                  <a:noFill/>
                  <a:ln w="22225" cap="flat">
                    <a:solidFill>
                      <a:srgbClr val="2A88C8"/>
                    </a:solidFill>
                    <a:miter lim="400000"/>
                  </a:ln>
                  <a:effectLst/>
                </p:spPr>
                <p:txBody>
                  <a:bodyPr wrap="square" lIns="19050" tIns="19050" rIns="19050" bIns="19050" numCol="1" anchor="ctr">
                    <a:no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9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22222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3" name="矩形 32">
                  <a:extLst>
                    <a:ext uri="{FF2B5EF4-FFF2-40B4-BE49-F238E27FC236}">
                      <a16:creationId xmlns:a16="http://schemas.microsoft.com/office/drawing/2014/main" id="{68517456-9366-1273-6C14-A497B58DE4E5}"/>
                    </a:ext>
                  </a:extLst>
                </p:cNvPr>
                <p:cNvSpPr/>
                <p:nvPr/>
              </p:nvSpPr>
              <p:spPr>
                <a:xfrm flipH="1">
                  <a:off x="2326531" y="4834481"/>
                  <a:ext cx="2437974" cy="64633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pPr marR="0" lvl="0" algn="ju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lang="zh-CN" altLang="en-US" dirty="0">
                      <a:solidFill>
                        <a:schemeClr val="tx1"/>
                      </a:solidFill>
                    </a:rPr>
                    <a:t>此处添加文本描述语言描述尽量简洁生动。</a:t>
                  </a:r>
                </a:p>
              </p:txBody>
            </p:sp>
            <p:sp>
              <p:nvSpPr>
                <p:cNvPr id="36" name="矩形 35">
                  <a:extLst>
                    <a:ext uri="{FF2B5EF4-FFF2-40B4-BE49-F238E27FC236}">
                      <a16:creationId xmlns:a16="http://schemas.microsoft.com/office/drawing/2014/main" id="{A3948C64-EAAC-6A7D-36C3-DD895226646B}"/>
                    </a:ext>
                  </a:extLst>
                </p:cNvPr>
                <p:cNvSpPr/>
                <p:nvPr/>
              </p:nvSpPr>
              <p:spPr>
                <a:xfrm flipH="1">
                  <a:off x="5227402" y="1162941"/>
                  <a:ext cx="2437974" cy="64633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pPr marR="0" lvl="0" algn="ju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lang="zh-CN" altLang="en-US" dirty="0">
                      <a:solidFill>
                        <a:schemeClr val="tx1"/>
                      </a:solidFill>
                    </a:rPr>
                    <a:t>此处添加文本描述语言描述尽量简洁生动。</a:t>
                  </a:r>
                </a:p>
              </p:txBody>
            </p:sp>
            <p:sp>
              <p:nvSpPr>
                <p:cNvPr id="38" name="矩形 37">
                  <a:extLst>
                    <a:ext uri="{FF2B5EF4-FFF2-40B4-BE49-F238E27FC236}">
                      <a16:creationId xmlns:a16="http://schemas.microsoft.com/office/drawing/2014/main" id="{586EDC2E-6741-5743-FC13-0AC8A8B4500B}"/>
                    </a:ext>
                  </a:extLst>
                </p:cNvPr>
                <p:cNvSpPr/>
                <p:nvPr/>
              </p:nvSpPr>
              <p:spPr>
                <a:xfrm flipH="1">
                  <a:off x="5840535" y="4817540"/>
                  <a:ext cx="2437974" cy="64633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pPr marR="0" lvl="0" algn="ju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lang="zh-CN" altLang="en-US" dirty="0">
                      <a:solidFill>
                        <a:schemeClr val="tx1"/>
                      </a:solidFill>
                    </a:rPr>
                    <a:t>此处添加文本描述语言描述尽量简洁生动。</a:t>
                  </a:r>
                </a:p>
              </p:txBody>
            </p:sp>
            <p:sp>
              <p:nvSpPr>
                <p:cNvPr id="40" name="矩形 39">
                  <a:extLst>
                    <a:ext uri="{FF2B5EF4-FFF2-40B4-BE49-F238E27FC236}">
                      <a16:creationId xmlns:a16="http://schemas.microsoft.com/office/drawing/2014/main" id="{0DB80025-9688-4AE3-8EBF-E092D550C4AB}"/>
                    </a:ext>
                  </a:extLst>
                </p:cNvPr>
                <p:cNvSpPr/>
                <p:nvPr/>
              </p:nvSpPr>
              <p:spPr>
                <a:xfrm flipH="1">
                  <a:off x="8640108" y="1809272"/>
                  <a:ext cx="2437974" cy="64633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pPr marR="0" lvl="0" algn="ju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lang="zh-CN" altLang="en-US" dirty="0">
                      <a:solidFill>
                        <a:schemeClr val="tx1"/>
                      </a:solidFill>
                    </a:rPr>
                    <a:t>此处添加文本描述语言描述尽量简洁生动。</a:t>
                  </a: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8CFE7E0C-4E6E-576D-403C-752AAFC5E4C3}"/>
                  </a:ext>
                </a:extLst>
              </p:cNvPr>
              <p:cNvSpPr txBox="1"/>
              <p:nvPr/>
            </p:nvSpPr>
            <p:spPr>
              <a:xfrm>
                <a:off x="3697852" y="3531333"/>
                <a:ext cx="53401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9A49BFE8-3DC9-24C5-9548-2EF212B19F3F}"/>
                  </a:ext>
                </a:extLst>
              </p:cNvPr>
              <p:cNvSpPr txBox="1"/>
              <p:nvPr/>
            </p:nvSpPr>
            <p:spPr>
              <a:xfrm>
                <a:off x="6941101" y="3745693"/>
                <a:ext cx="62073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D2EBA609-F50B-4835-342F-798407725DEC}"/>
                  </a:ext>
                </a:extLst>
              </p:cNvPr>
              <p:cNvSpPr txBox="1"/>
              <p:nvPr/>
            </p:nvSpPr>
            <p:spPr>
              <a:xfrm>
                <a:off x="5504126" y="3016665"/>
                <a:ext cx="62073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2A88C8"/>
                    </a:solidFill>
                  </a:rPr>
                  <a:t>02</a:t>
                </a:r>
                <a:endParaRPr lang="zh-CN" altLang="en-US" sz="2400" dirty="0">
                  <a:solidFill>
                    <a:srgbClr val="2A88C8"/>
                  </a:solidFill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8CC60472-AAFA-B0F1-65B2-F78C9C8F5FF2}"/>
                  </a:ext>
                </a:extLst>
              </p:cNvPr>
              <p:cNvSpPr txBox="1"/>
              <p:nvPr/>
            </p:nvSpPr>
            <p:spPr>
              <a:xfrm>
                <a:off x="8751862" y="3951873"/>
                <a:ext cx="62073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2A88C8"/>
                    </a:solidFill>
                  </a:rPr>
                  <a:t>04</a:t>
                </a:r>
                <a:endParaRPr lang="zh-CN" altLang="en-US" sz="2400" dirty="0">
                  <a:solidFill>
                    <a:srgbClr val="2A88C8"/>
                  </a:solidFill>
                </a:endParaRPr>
              </a:p>
            </p:txBody>
          </p:sp>
        </p:grpSp>
        <p:cxnSp>
          <p:nvCxnSpPr>
            <p:cNvPr id="49" name="连接符: 肘形 48">
              <a:extLst>
                <a:ext uri="{FF2B5EF4-FFF2-40B4-BE49-F238E27FC236}">
                  <a16:creationId xmlns:a16="http://schemas.microsoft.com/office/drawing/2014/main" id="{582C6A3C-DF9C-B3BE-B537-45A06267D3D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839584" y="4757646"/>
              <a:ext cx="486305" cy="283454"/>
            </a:xfrm>
            <a:prstGeom prst="bentConnector3">
              <a:avLst>
                <a:gd name="adj1" fmla="val 50000"/>
              </a:avLst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连接符: 肘形 51">
              <a:extLst>
                <a:ext uri="{FF2B5EF4-FFF2-40B4-BE49-F238E27FC236}">
                  <a16:creationId xmlns:a16="http://schemas.microsoft.com/office/drawing/2014/main" id="{7821F6D1-E631-636C-092F-54E26FA48EF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485772" y="2066980"/>
              <a:ext cx="1217125" cy="483980"/>
            </a:xfrm>
            <a:prstGeom prst="bentConnector3">
              <a:avLst>
                <a:gd name="adj1" fmla="val 34974"/>
              </a:avLst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连接符: 肘形 55">
              <a:extLst>
                <a:ext uri="{FF2B5EF4-FFF2-40B4-BE49-F238E27FC236}">
                  <a16:creationId xmlns:a16="http://schemas.microsoft.com/office/drawing/2014/main" id="{EEDC1CA7-9B29-51AE-F547-DE23E8F7F91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483439" y="5003133"/>
              <a:ext cx="1106182" cy="258594"/>
            </a:xfrm>
            <a:prstGeom prst="bentConnector3">
              <a:avLst>
                <a:gd name="adj1" fmla="val 50000"/>
              </a:avLst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连接符: 肘形 57">
              <a:extLst>
                <a:ext uri="{FF2B5EF4-FFF2-40B4-BE49-F238E27FC236}">
                  <a16:creationId xmlns:a16="http://schemas.microsoft.com/office/drawing/2014/main" id="{B9FD6787-CAD9-ECCC-736D-E8254C23AB0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852307" y="2686691"/>
              <a:ext cx="1217125" cy="483980"/>
            </a:xfrm>
            <a:prstGeom prst="bentConnector3">
              <a:avLst>
                <a:gd name="adj1" fmla="val 34974"/>
              </a:avLst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513642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92f43ff4-8b09-4451-9345-dc24ba059065&quot;,&quot;Name&quot;:&quot;常用2&quot;,&quot;Kind&quot;:&quot;Custom&quot;,&quot;OldGuidesSetting&quot;:{&quot;HeaderHeight&quot;:10.0,&quot;FooterHeight&quot;:5.0,&quot;SideMargin&quot;:5.0,&quot;TopMargin&quot;:2.0,&quot;BottomMargin&quot;:3.0,&quot;IntervalMargin&quot;:1.0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1423_2*m_h_i*1_1_1"/>
  <p:tag name="KSO_WM_TEMPLATE_CATEGORY" val="diagram"/>
  <p:tag name="KSO_WM_TEMPLATE_INDEX" val="20201423"/>
  <p:tag name="KSO_WM_UNIT_LAYERLEVEL" val="1_1_1"/>
  <p:tag name="KSO_WM_TAG_VERSION" val="1.0"/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1423_2*m_h_i*1_1_1"/>
  <p:tag name="KSO_WM_TEMPLATE_CATEGORY" val="diagram"/>
  <p:tag name="KSO_WM_TEMPLATE_INDEX" val="20201423"/>
  <p:tag name="KSO_WM_UNIT_LAYERLEVEL" val="1_1_1"/>
  <p:tag name="KSO_WM_TAG_VERSION" val="1.0"/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1423_2*m_h_i*1_1_1"/>
  <p:tag name="KSO_WM_TEMPLATE_CATEGORY" val="diagram"/>
  <p:tag name="KSO_WM_TEMPLATE_INDEX" val="20201423"/>
  <p:tag name="KSO_WM_UNIT_LAYERLEVEL" val="1_1_1"/>
  <p:tag name="KSO_WM_TAG_VERSION" val="1.0"/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1423_2*m_h_i*1_1_1"/>
  <p:tag name="KSO_WM_TEMPLATE_CATEGORY" val="diagram"/>
  <p:tag name="KSO_WM_TEMPLATE_INDEX" val="20201423"/>
  <p:tag name="KSO_WM_UNIT_LAYERLEVEL" val="1_1_1"/>
  <p:tag name="KSO_WM_TAG_VERSION" val="1.0"/>
  <p:tag name="KSO_WM_BEAUTIFY_FLAG" val=""/>
</p:tagLst>
</file>

<file path=ppt/theme/theme1.xml><?xml version="1.0" encoding="utf-8"?>
<a:theme xmlns:a="http://schemas.openxmlformats.org/drawingml/2006/main" name="office主题">
  <a:themeElements>
    <a:clrScheme name="WPS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A88C8"/>
      </a:accent1>
      <a:accent2>
        <a:srgbClr val="265D96"/>
      </a:accent2>
      <a:accent3>
        <a:srgbClr val="00ABEB"/>
      </a:accent3>
      <a:accent4>
        <a:srgbClr val="3977B5"/>
      </a:accent4>
      <a:accent5>
        <a:srgbClr val="41BAAF"/>
      </a:accent5>
      <a:accent6>
        <a:srgbClr val="235689"/>
      </a:accent6>
      <a:hlink>
        <a:srgbClr val="4472C4"/>
      </a:hlink>
      <a:folHlink>
        <a:srgbClr val="BFBFBF"/>
      </a:folHlink>
    </a:clrScheme>
    <a:fontScheme name="自定义 2">
      <a:majorFont>
        <a:latin typeface="OPPOSans M"/>
        <a:ea typeface="OPPOSans M"/>
        <a:cs typeface=""/>
      </a:majorFont>
      <a:minorFont>
        <a:latin typeface="OPPOSans R"/>
        <a:ea typeface="OPPOSans R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PS" id="{8741FFC2-4D7D-48D1-88A6-21A4E405BEEE}" vid="{BE4B9CD3-767A-4D54-8AE3-5DB2A8AFC4D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PS">
    <a:dk1>
      <a:srgbClr val="000000"/>
    </a:dk1>
    <a:lt1>
      <a:srgbClr val="FFFFFF"/>
    </a:lt1>
    <a:dk2>
      <a:srgbClr val="778495"/>
    </a:dk2>
    <a:lt2>
      <a:srgbClr val="F0F0F0"/>
    </a:lt2>
    <a:accent1>
      <a:srgbClr val="2A88C8"/>
    </a:accent1>
    <a:accent2>
      <a:srgbClr val="265D96"/>
    </a:accent2>
    <a:accent3>
      <a:srgbClr val="00ABEB"/>
    </a:accent3>
    <a:accent4>
      <a:srgbClr val="3977B5"/>
    </a:accent4>
    <a:accent5>
      <a:srgbClr val="41BAAF"/>
    </a:accent5>
    <a:accent6>
      <a:srgbClr val="23568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WPS">
    <a:dk1>
      <a:srgbClr val="000000"/>
    </a:dk1>
    <a:lt1>
      <a:srgbClr val="FFFFFF"/>
    </a:lt1>
    <a:dk2>
      <a:srgbClr val="778495"/>
    </a:dk2>
    <a:lt2>
      <a:srgbClr val="F0F0F0"/>
    </a:lt2>
    <a:accent1>
      <a:srgbClr val="2A88C8"/>
    </a:accent1>
    <a:accent2>
      <a:srgbClr val="265D96"/>
    </a:accent2>
    <a:accent3>
      <a:srgbClr val="00ABEB"/>
    </a:accent3>
    <a:accent4>
      <a:srgbClr val="3977B5"/>
    </a:accent4>
    <a:accent5>
      <a:srgbClr val="41BAAF"/>
    </a:accent5>
    <a:accent6>
      <a:srgbClr val="23568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WPS">
    <a:dk1>
      <a:srgbClr val="000000"/>
    </a:dk1>
    <a:lt1>
      <a:srgbClr val="FFFFFF"/>
    </a:lt1>
    <a:dk2>
      <a:srgbClr val="778495"/>
    </a:dk2>
    <a:lt2>
      <a:srgbClr val="F0F0F0"/>
    </a:lt2>
    <a:accent1>
      <a:srgbClr val="2A88C8"/>
    </a:accent1>
    <a:accent2>
      <a:srgbClr val="265D96"/>
    </a:accent2>
    <a:accent3>
      <a:srgbClr val="00ABEB"/>
    </a:accent3>
    <a:accent4>
      <a:srgbClr val="3977B5"/>
    </a:accent4>
    <a:accent5>
      <a:srgbClr val="41BAAF"/>
    </a:accent5>
    <a:accent6>
      <a:srgbClr val="23568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WPS">
    <a:dk1>
      <a:srgbClr val="000000"/>
    </a:dk1>
    <a:lt1>
      <a:srgbClr val="FFFFFF"/>
    </a:lt1>
    <a:dk2>
      <a:srgbClr val="778495"/>
    </a:dk2>
    <a:lt2>
      <a:srgbClr val="F0F0F0"/>
    </a:lt2>
    <a:accent1>
      <a:srgbClr val="2A88C8"/>
    </a:accent1>
    <a:accent2>
      <a:srgbClr val="265D96"/>
    </a:accent2>
    <a:accent3>
      <a:srgbClr val="00ABEB"/>
    </a:accent3>
    <a:accent4>
      <a:srgbClr val="3977B5"/>
    </a:accent4>
    <a:accent5>
      <a:srgbClr val="41BAAF"/>
    </a:accent5>
    <a:accent6>
      <a:srgbClr val="23568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</TotalTime>
  <Words>751</Words>
  <Application>Microsoft Office PowerPoint</Application>
  <PresentationFormat>宽屏</PresentationFormat>
  <Paragraphs>146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微软雅黑</vt:lpstr>
      <vt:lpstr>Arial</vt:lpstr>
      <vt:lpstr>Calibri</vt:lpstr>
      <vt:lpstr>Segoe UI Light</vt:lpstr>
      <vt:lpstr>Wingdings</vt:lpstr>
      <vt:lpstr>office主题</vt:lpstr>
      <vt:lpstr>蓝色商务有限公司</vt:lpstr>
      <vt:lpstr>PowerPoint 演示文稿</vt:lpstr>
      <vt:lpstr>01</vt:lpstr>
      <vt:lpstr>PowerPoint 演示文稿</vt:lpstr>
      <vt:lpstr>PowerPoint 演示文稿</vt:lpstr>
      <vt:lpstr>PowerPoint 演示文稿</vt:lpstr>
      <vt:lpstr>PowerPoint 演示文稿</vt:lpstr>
      <vt:lpstr>03</vt:lpstr>
      <vt:lpstr>PowerPoint 演示文稿</vt:lpstr>
      <vt:lpstr>PowerPoint 演示文稿</vt:lpstr>
      <vt:lpstr>PowerPoint 演示文稿</vt:lpstr>
      <vt:lpstr>04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蓝色简约风商业计划书ppt模板</dc:title>
  <dc:creator>©紫菜不高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68</cp:revision>
  <dcterms:created xsi:type="dcterms:W3CDTF">2023-08-19T04:35:28Z</dcterms:created>
  <dcterms:modified xsi:type="dcterms:W3CDTF">2023-12-10T11:53:12Z</dcterms:modified>
  <cp:contentStatus>蓝色简约风商业计划书ppt模板，www.51pptmoban.com</cp:contentStatus>
  <cp:version>51pptmoban.com（V51-121004版）</cp:version>
</cp:coreProperties>
</file>