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3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4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5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6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7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8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9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0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11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2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13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14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15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16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17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18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19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20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21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220" r:id="rId2"/>
    <p:sldId id="3230" r:id="rId3"/>
    <p:sldId id="3226" r:id="rId4"/>
    <p:sldId id="3231" r:id="rId5"/>
    <p:sldId id="3233" r:id="rId6"/>
    <p:sldId id="3228" r:id="rId7"/>
    <p:sldId id="3247" r:id="rId8"/>
    <p:sldId id="3248" r:id="rId9"/>
    <p:sldId id="3235" r:id="rId10"/>
    <p:sldId id="3251" r:id="rId11"/>
    <p:sldId id="3234" r:id="rId12"/>
    <p:sldId id="3242" r:id="rId13"/>
    <p:sldId id="3255" r:id="rId14"/>
    <p:sldId id="3249" r:id="rId15"/>
    <p:sldId id="3240" r:id="rId16"/>
    <p:sldId id="3257" r:id="rId17"/>
    <p:sldId id="3260" r:id="rId18"/>
    <p:sldId id="3261" r:id="rId19"/>
    <p:sldId id="3256" r:id="rId20"/>
    <p:sldId id="3262" r:id="rId21"/>
    <p:sldId id="3232" r:id="rId22"/>
    <p:sldId id="3246" r:id="rId23"/>
    <p:sldId id="3263" r:id="rId24"/>
    <p:sldId id="35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51" userDrawn="1">
          <p15:clr>
            <a:srgbClr val="A4A3A4"/>
          </p15:clr>
        </p15:guide>
        <p15:guide id="4" pos="71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7C502"/>
    <a:srgbClr val="3161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708" y="498"/>
      </p:cViewPr>
      <p:guideLst>
        <p:guide orient="horz" pos="2160"/>
        <p:guide pos="3840"/>
        <p:guide pos="551"/>
        <p:guide pos="712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24101F-4754-41F0-A842-98870594660D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1D2374-3306-45C9-B973-F546AB4BFC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1064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7649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1023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2271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0040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2752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9455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7016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22336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1191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78949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3863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14493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4369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3105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2221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9396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31317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52089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3178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6468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9876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2789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708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3161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BFA8C23-D347-05E6-D29F-0362801E5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74D7E-DF3D-4603-9D94-5C7CF6D3E46E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BBCEC5C-EA1A-BEE2-1460-F75D77C431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01E779C-D3CB-D051-06BE-E3D9F1063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34124-4F71-4FFE-A110-F4EB1F3113A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137EE69-AE0F-2FE6-398D-4BE77D6289E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5863772"/>
          </a:xfrm>
          <a:custGeom>
            <a:avLst/>
            <a:gdLst>
              <a:gd name="connsiteX0" fmla="*/ 0 w 12192000"/>
              <a:gd name="connsiteY0" fmla="*/ 0 h 5863772"/>
              <a:gd name="connsiteX1" fmla="*/ 12192000 w 12192000"/>
              <a:gd name="connsiteY1" fmla="*/ 0 h 5863772"/>
              <a:gd name="connsiteX2" fmla="*/ 12192000 w 12192000"/>
              <a:gd name="connsiteY2" fmla="*/ 4626074 h 5863772"/>
              <a:gd name="connsiteX3" fmla="*/ 11987476 w 12192000"/>
              <a:gd name="connsiteY3" fmla="*/ 4678954 h 5863772"/>
              <a:gd name="connsiteX4" fmla="*/ 823300 w 12192000"/>
              <a:gd name="connsiteY4" fmla="*/ 5817917 h 5863772"/>
              <a:gd name="connsiteX5" fmla="*/ 0 w 12192000"/>
              <a:gd name="connsiteY5" fmla="*/ 5863772 h 5863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5863772">
                <a:moveTo>
                  <a:pt x="0" y="0"/>
                </a:moveTo>
                <a:lnTo>
                  <a:pt x="12192000" y="0"/>
                </a:lnTo>
                <a:lnTo>
                  <a:pt x="12192000" y="4626074"/>
                </a:lnTo>
                <a:lnTo>
                  <a:pt x="11987476" y="4678954"/>
                </a:lnTo>
                <a:cubicBezTo>
                  <a:pt x="10181093" y="5116091"/>
                  <a:pt x="6245345" y="5507720"/>
                  <a:pt x="823300" y="5817917"/>
                </a:cubicBezTo>
                <a:lnTo>
                  <a:pt x="0" y="5863772"/>
                </a:lnTo>
                <a:close/>
              </a:path>
            </a:pathLst>
          </a:cu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FBC3DB41-E06A-2BAA-6B5F-712962080E28}"/>
              </a:ext>
            </a:extLst>
          </p:cNvPr>
          <p:cNvSpPr/>
          <p:nvPr userDrawn="1"/>
        </p:nvSpPr>
        <p:spPr>
          <a:xfrm>
            <a:off x="0" y="0"/>
            <a:ext cx="12192000" cy="5863772"/>
          </a:xfrm>
          <a:custGeom>
            <a:avLst/>
            <a:gdLst>
              <a:gd name="connsiteX0" fmla="*/ 0 w 12192000"/>
              <a:gd name="connsiteY0" fmla="*/ 0 h 5863772"/>
              <a:gd name="connsiteX1" fmla="*/ 12192000 w 12192000"/>
              <a:gd name="connsiteY1" fmla="*/ 0 h 5863772"/>
              <a:gd name="connsiteX2" fmla="*/ 12192000 w 12192000"/>
              <a:gd name="connsiteY2" fmla="*/ 4626074 h 5863772"/>
              <a:gd name="connsiteX3" fmla="*/ 11987476 w 12192000"/>
              <a:gd name="connsiteY3" fmla="*/ 4678954 h 5863772"/>
              <a:gd name="connsiteX4" fmla="*/ 823300 w 12192000"/>
              <a:gd name="connsiteY4" fmla="*/ 5817917 h 5863772"/>
              <a:gd name="connsiteX5" fmla="*/ 0 w 12192000"/>
              <a:gd name="connsiteY5" fmla="*/ 5863772 h 5863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5863772">
                <a:moveTo>
                  <a:pt x="0" y="0"/>
                </a:moveTo>
                <a:lnTo>
                  <a:pt x="12192000" y="0"/>
                </a:lnTo>
                <a:lnTo>
                  <a:pt x="12192000" y="4626074"/>
                </a:lnTo>
                <a:lnTo>
                  <a:pt x="11987476" y="4678954"/>
                </a:lnTo>
                <a:cubicBezTo>
                  <a:pt x="10181093" y="5116091"/>
                  <a:pt x="6245345" y="5507720"/>
                  <a:pt x="823300" y="5817917"/>
                </a:cubicBezTo>
                <a:lnTo>
                  <a:pt x="0" y="5863772"/>
                </a:lnTo>
                <a:close/>
              </a:path>
            </a:pathLst>
          </a:custGeom>
          <a:solidFill>
            <a:schemeClr val="bg1">
              <a:alpha val="97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DDA1E386-2E4B-22C8-E610-B37CCE96814E}"/>
              </a:ext>
            </a:extLst>
          </p:cNvPr>
          <p:cNvSpPr/>
          <p:nvPr userDrawn="1"/>
        </p:nvSpPr>
        <p:spPr>
          <a:xfrm>
            <a:off x="0" y="4474428"/>
            <a:ext cx="12192000" cy="1257639"/>
          </a:xfrm>
          <a:custGeom>
            <a:avLst/>
            <a:gdLst>
              <a:gd name="connsiteX0" fmla="*/ 12192000 w 12192000"/>
              <a:gd name="connsiteY0" fmla="*/ 0 h 1257639"/>
              <a:gd name="connsiteX1" fmla="*/ 12192000 w 12192000"/>
              <a:gd name="connsiteY1" fmla="*/ 19941 h 1257639"/>
              <a:gd name="connsiteX2" fmla="*/ 11987476 w 12192000"/>
              <a:gd name="connsiteY2" fmla="*/ 72821 h 1257639"/>
              <a:gd name="connsiteX3" fmla="*/ 823300 w 12192000"/>
              <a:gd name="connsiteY3" fmla="*/ 1211784 h 1257639"/>
              <a:gd name="connsiteX4" fmla="*/ 0 w 12192000"/>
              <a:gd name="connsiteY4" fmla="*/ 1257639 h 1257639"/>
              <a:gd name="connsiteX5" fmla="*/ 0 w 12192000"/>
              <a:gd name="connsiteY5" fmla="*/ 861174 h 1257639"/>
              <a:gd name="connsiteX6" fmla="*/ 823300 w 12192000"/>
              <a:gd name="connsiteY6" fmla="*/ 829269 h 1257639"/>
              <a:gd name="connsiteX7" fmla="*/ 11987476 w 12192000"/>
              <a:gd name="connsiteY7" fmla="*/ 36793 h 1257639"/>
              <a:gd name="connsiteX8" fmla="*/ 12192000 w 12192000"/>
              <a:gd name="connsiteY8" fmla="*/ 0 h 1257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257639">
                <a:moveTo>
                  <a:pt x="12192000" y="0"/>
                </a:moveTo>
                <a:lnTo>
                  <a:pt x="12192000" y="19941"/>
                </a:lnTo>
                <a:lnTo>
                  <a:pt x="11987476" y="72821"/>
                </a:lnTo>
                <a:cubicBezTo>
                  <a:pt x="10181093" y="509958"/>
                  <a:pt x="6245345" y="901587"/>
                  <a:pt x="823300" y="1211784"/>
                </a:cubicBezTo>
                <a:lnTo>
                  <a:pt x="0" y="1257639"/>
                </a:lnTo>
                <a:lnTo>
                  <a:pt x="0" y="861174"/>
                </a:lnTo>
                <a:lnTo>
                  <a:pt x="823300" y="829269"/>
                </a:lnTo>
                <a:cubicBezTo>
                  <a:pt x="6245345" y="613438"/>
                  <a:pt x="10181093" y="340948"/>
                  <a:pt x="11987476" y="36793"/>
                </a:cubicBezTo>
                <a:lnTo>
                  <a:pt x="12192000" y="0"/>
                </a:lnTo>
                <a:close/>
              </a:path>
            </a:pathLst>
          </a:custGeom>
          <a:solidFill>
            <a:srgbClr val="97C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CEEA7755-97BB-1F83-5122-52CA2C11A591}"/>
              </a:ext>
            </a:extLst>
          </p:cNvPr>
          <p:cNvSpPr/>
          <p:nvPr userDrawn="1"/>
        </p:nvSpPr>
        <p:spPr>
          <a:xfrm>
            <a:off x="0" y="1"/>
            <a:ext cx="5123985" cy="574117"/>
          </a:xfrm>
          <a:custGeom>
            <a:avLst/>
            <a:gdLst>
              <a:gd name="connsiteX0" fmla="*/ 0 w 5123985"/>
              <a:gd name="connsiteY0" fmla="*/ 0 h 574117"/>
              <a:gd name="connsiteX1" fmla="*/ 5123985 w 5123985"/>
              <a:gd name="connsiteY1" fmla="*/ 0 h 574117"/>
              <a:gd name="connsiteX2" fmla="*/ 5113387 w 5123985"/>
              <a:gd name="connsiteY2" fmla="*/ 8694 h 574117"/>
              <a:gd name="connsiteX3" fmla="*/ 4991100 w 5123985"/>
              <a:gd name="connsiteY3" fmla="*/ 63500 h 574117"/>
              <a:gd name="connsiteX4" fmla="*/ 2641600 w 5123985"/>
              <a:gd name="connsiteY4" fmla="*/ 266700 h 574117"/>
              <a:gd name="connsiteX5" fmla="*/ 1270000 w 5123985"/>
              <a:gd name="connsiteY5" fmla="*/ 406400 h 574117"/>
              <a:gd name="connsiteX6" fmla="*/ 25400 w 5123985"/>
              <a:gd name="connsiteY6" fmla="*/ 571500 h 574117"/>
              <a:gd name="connsiteX7" fmla="*/ 0 w 5123985"/>
              <a:gd name="connsiteY7" fmla="*/ 574117 h 574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23985" h="574117">
                <a:moveTo>
                  <a:pt x="0" y="0"/>
                </a:moveTo>
                <a:lnTo>
                  <a:pt x="5123985" y="0"/>
                </a:lnTo>
                <a:lnTo>
                  <a:pt x="5113387" y="8694"/>
                </a:lnTo>
                <a:cubicBezTo>
                  <a:pt x="5082514" y="29369"/>
                  <a:pt x="5042429" y="47890"/>
                  <a:pt x="4991100" y="63500"/>
                </a:cubicBezTo>
                <a:cubicBezTo>
                  <a:pt x="4580468" y="188383"/>
                  <a:pt x="3261783" y="209550"/>
                  <a:pt x="2641600" y="266700"/>
                </a:cubicBezTo>
                <a:cubicBezTo>
                  <a:pt x="2641600" y="266700"/>
                  <a:pt x="1706033" y="355600"/>
                  <a:pt x="1270000" y="406400"/>
                </a:cubicBezTo>
                <a:cubicBezTo>
                  <a:pt x="833967" y="457200"/>
                  <a:pt x="315383" y="539750"/>
                  <a:pt x="25400" y="571500"/>
                </a:cubicBezTo>
                <a:lnTo>
                  <a:pt x="0" y="574117"/>
                </a:lnTo>
                <a:close/>
              </a:path>
            </a:pathLst>
          </a:custGeom>
          <a:solidFill>
            <a:srgbClr val="3161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6E668CC9-1A7A-16A5-730C-75E1431508D1}"/>
              </a:ext>
            </a:extLst>
          </p:cNvPr>
          <p:cNvSpPr/>
          <p:nvPr userDrawn="1"/>
        </p:nvSpPr>
        <p:spPr>
          <a:xfrm rot="10800000">
            <a:off x="0" y="0"/>
            <a:ext cx="9744049" cy="639695"/>
          </a:xfrm>
          <a:custGeom>
            <a:avLst/>
            <a:gdLst>
              <a:gd name="connsiteX0" fmla="*/ 5196020 w 9744049"/>
              <a:gd name="connsiteY0" fmla="*/ 639695 h 639695"/>
              <a:gd name="connsiteX1" fmla="*/ 0 w 9744049"/>
              <a:gd name="connsiteY1" fmla="*/ 639695 h 639695"/>
              <a:gd name="connsiteX2" fmla="*/ 530115 w 9744049"/>
              <a:gd name="connsiteY2" fmla="*/ 617873 h 639695"/>
              <a:gd name="connsiteX3" fmla="*/ 9458799 w 9744049"/>
              <a:gd name="connsiteY3" fmla="*/ 34106 h 639695"/>
              <a:gd name="connsiteX4" fmla="*/ 9744049 w 9744049"/>
              <a:gd name="connsiteY4" fmla="*/ 0 h 639695"/>
              <a:gd name="connsiteX5" fmla="*/ 9744049 w 9744049"/>
              <a:gd name="connsiteY5" fmla="*/ 94386 h 639695"/>
              <a:gd name="connsiteX6" fmla="*/ 9458799 w 9744049"/>
              <a:gd name="connsiteY6" fmla="*/ 143404 h 639695"/>
              <a:gd name="connsiteX7" fmla="*/ 5740180 w 9744049"/>
              <a:gd name="connsiteY7" fmla="*/ 590629 h 63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744049" h="639695">
                <a:moveTo>
                  <a:pt x="5196020" y="639695"/>
                </a:moveTo>
                <a:lnTo>
                  <a:pt x="0" y="639695"/>
                </a:lnTo>
                <a:lnTo>
                  <a:pt x="530115" y="617873"/>
                </a:lnTo>
                <a:cubicBezTo>
                  <a:pt x="4455424" y="450761"/>
                  <a:pt x="7522084" y="252657"/>
                  <a:pt x="9458799" y="34106"/>
                </a:cubicBezTo>
                <a:lnTo>
                  <a:pt x="9744049" y="0"/>
                </a:lnTo>
                <a:lnTo>
                  <a:pt x="9744049" y="94386"/>
                </a:lnTo>
                <a:lnTo>
                  <a:pt x="9458799" y="143404"/>
                </a:lnTo>
                <a:cubicBezTo>
                  <a:pt x="8490441" y="300457"/>
                  <a:pt x="7239598" y="450164"/>
                  <a:pt x="5740180" y="590629"/>
                </a:cubicBezTo>
                <a:close/>
              </a:path>
            </a:pathLst>
          </a:custGeom>
          <a:solidFill>
            <a:srgbClr val="97C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3E82544-C73C-7183-5078-23F7CE940A1B}"/>
              </a:ext>
            </a:extLst>
          </p:cNvPr>
          <p:cNvGrpSpPr/>
          <p:nvPr userDrawn="1"/>
        </p:nvGrpSpPr>
        <p:grpSpPr>
          <a:xfrm>
            <a:off x="11059916" y="3822341"/>
            <a:ext cx="587767" cy="639698"/>
            <a:chOff x="800100" y="-1003300"/>
            <a:chExt cx="1778000" cy="1935092"/>
          </a:xfrm>
          <a:gradFill flip="none" rotWithShape="1">
            <a:gsLst>
              <a:gs pos="0">
                <a:srgbClr val="97C502"/>
              </a:gs>
              <a:gs pos="100000">
                <a:srgbClr val="97C502">
                  <a:alpha val="0"/>
                </a:srgbClr>
              </a:gs>
            </a:gsLst>
            <a:lin ang="5400000" scaled="1"/>
            <a:tileRect/>
          </a:gradFill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A33D31F4-3CF0-A75A-819B-15686B90ADA1}"/>
                </a:ext>
              </a:extLst>
            </p:cNvPr>
            <p:cNvSpPr/>
            <p:nvPr/>
          </p:nvSpPr>
          <p:spPr>
            <a:xfrm>
              <a:off x="800100" y="-1003300"/>
              <a:ext cx="254000" cy="25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8EB58725-0FE9-20F7-AC08-B09F7D8FEA6F}"/>
                </a:ext>
              </a:extLst>
            </p:cNvPr>
            <p:cNvSpPr/>
            <p:nvPr/>
          </p:nvSpPr>
          <p:spPr>
            <a:xfrm>
              <a:off x="1181100" y="-1003300"/>
              <a:ext cx="254000" cy="25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3D4251C4-1EB5-4F02-9F16-B111582301DD}"/>
                </a:ext>
              </a:extLst>
            </p:cNvPr>
            <p:cNvSpPr/>
            <p:nvPr/>
          </p:nvSpPr>
          <p:spPr>
            <a:xfrm>
              <a:off x="1562100" y="-1003300"/>
              <a:ext cx="254000" cy="25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0D4756BE-8B0B-C505-66E7-E821CFD77673}"/>
                </a:ext>
              </a:extLst>
            </p:cNvPr>
            <p:cNvSpPr/>
            <p:nvPr/>
          </p:nvSpPr>
          <p:spPr>
            <a:xfrm>
              <a:off x="1943100" y="-1003300"/>
              <a:ext cx="254000" cy="25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90DF9518-57DD-FF12-0824-CA9B3C8D540C}"/>
                </a:ext>
              </a:extLst>
            </p:cNvPr>
            <p:cNvSpPr/>
            <p:nvPr/>
          </p:nvSpPr>
          <p:spPr>
            <a:xfrm>
              <a:off x="2324100" y="-1003300"/>
              <a:ext cx="254000" cy="25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C1935093-3D70-3977-8B3A-E030E34E204D}"/>
                </a:ext>
              </a:extLst>
            </p:cNvPr>
            <p:cNvSpPr/>
            <p:nvPr/>
          </p:nvSpPr>
          <p:spPr>
            <a:xfrm>
              <a:off x="800100" y="-583027"/>
              <a:ext cx="254000" cy="25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7A0A4BC0-82B9-79C0-D450-7C5A6F582BCF}"/>
                </a:ext>
              </a:extLst>
            </p:cNvPr>
            <p:cNvSpPr/>
            <p:nvPr/>
          </p:nvSpPr>
          <p:spPr>
            <a:xfrm>
              <a:off x="1181100" y="-583027"/>
              <a:ext cx="254000" cy="25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13D09A53-BD2E-90D8-A625-EC3E007E2FE9}"/>
                </a:ext>
              </a:extLst>
            </p:cNvPr>
            <p:cNvSpPr/>
            <p:nvPr/>
          </p:nvSpPr>
          <p:spPr>
            <a:xfrm>
              <a:off x="1562100" y="-583027"/>
              <a:ext cx="254000" cy="25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7BEE8649-D068-F42A-1C11-E137AF1B888D}"/>
                </a:ext>
              </a:extLst>
            </p:cNvPr>
            <p:cNvSpPr/>
            <p:nvPr/>
          </p:nvSpPr>
          <p:spPr>
            <a:xfrm>
              <a:off x="1943100" y="-583027"/>
              <a:ext cx="254000" cy="25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3AF9563E-1478-CF95-8A3B-BE8DCE7A1778}"/>
                </a:ext>
              </a:extLst>
            </p:cNvPr>
            <p:cNvSpPr/>
            <p:nvPr/>
          </p:nvSpPr>
          <p:spPr>
            <a:xfrm>
              <a:off x="2324100" y="-583027"/>
              <a:ext cx="254000" cy="25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592A461E-8838-085D-9CCC-374376ACCD04}"/>
                </a:ext>
              </a:extLst>
            </p:cNvPr>
            <p:cNvSpPr/>
            <p:nvPr/>
          </p:nvSpPr>
          <p:spPr>
            <a:xfrm>
              <a:off x="800100" y="-162754"/>
              <a:ext cx="254000" cy="25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F1BBF130-F90E-BF95-C0B1-17DC53C7B73C}"/>
                </a:ext>
              </a:extLst>
            </p:cNvPr>
            <p:cNvSpPr/>
            <p:nvPr/>
          </p:nvSpPr>
          <p:spPr>
            <a:xfrm>
              <a:off x="1181100" y="-162754"/>
              <a:ext cx="254000" cy="25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1ACC681E-B157-4363-758C-1A097F071F3F}"/>
                </a:ext>
              </a:extLst>
            </p:cNvPr>
            <p:cNvSpPr/>
            <p:nvPr/>
          </p:nvSpPr>
          <p:spPr>
            <a:xfrm>
              <a:off x="1562100" y="-162754"/>
              <a:ext cx="254000" cy="25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EE1035ED-D40A-20FD-8112-D24F65D68F1A}"/>
                </a:ext>
              </a:extLst>
            </p:cNvPr>
            <p:cNvSpPr/>
            <p:nvPr/>
          </p:nvSpPr>
          <p:spPr>
            <a:xfrm>
              <a:off x="1943100" y="-162754"/>
              <a:ext cx="254000" cy="25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503D265E-FAEB-23DA-49D9-F1C6553B6581}"/>
                </a:ext>
              </a:extLst>
            </p:cNvPr>
            <p:cNvSpPr/>
            <p:nvPr/>
          </p:nvSpPr>
          <p:spPr>
            <a:xfrm>
              <a:off x="2324100" y="-162754"/>
              <a:ext cx="254000" cy="25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2C7A2504-8518-B62E-4D1D-1C32FE75FCD0}"/>
                </a:ext>
              </a:extLst>
            </p:cNvPr>
            <p:cNvSpPr/>
            <p:nvPr/>
          </p:nvSpPr>
          <p:spPr>
            <a:xfrm>
              <a:off x="800100" y="257519"/>
              <a:ext cx="254000" cy="25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D867D30C-E8E8-D4DE-1E5E-E192AF3E156B}"/>
                </a:ext>
              </a:extLst>
            </p:cNvPr>
            <p:cNvSpPr/>
            <p:nvPr/>
          </p:nvSpPr>
          <p:spPr>
            <a:xfrm>
              <a:off x="1181100" y="257519"/>
              <a:ext cx="254000" cy="25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FEF429A0-7669-A03F-6C43-3E1E3C102F4F}"/>
                </a:ext>
              </a:extLst>
            </p:cNvPr>
            <p:cNvSpPr/>
            <p:nvPr/>
          </p:nvSpPr>
          <p:spPr>
            <a:xfrm>
              <a:off x="1562100" y="257519"/>
              <a:ext cx="254000" cy="25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E18EB665-86C1-BAF6-A628-43BDEE8CC3F1}"/>
                </a:ext>
              </a:extLst>
            </p:cNvPr>
            <p:cNvSpPr/>
            <p:nvPr/>
          </p:nvSpPr>
          <p:spPr>
            <a:xfrm>
              <a:off x="1943100" y="257519"/>
              <a:ext cx="254000" cy="25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5F1E7D1B-1D3D-0E7F-9D40-3BECB29EA0B7}"/>
                </a:ext>
              </a:extLst>
            </p:cNvPr>
            <p:cNvSpPr/>
            <p:nvPr/>
          </p:nvSpPr>
          <p:spPr>
            <a:xfrm>
              <a:off x="2324100" y="257519"/>
              <a:ext cx="254000" cy="25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D1EDE4A3-1B19-C4C5-F2EF-0BF8E97D862B}"/>
                </a:ext>
              </a:extLst>
            </p:cNvPr>
            <p:cNvSpPr/>
            <p:nvPr/>
          </p:nvSpPr>
          <p:spPr>
            <a:xfrm>
              <a:off x="800100" y="677792"/>
              <a:ext cx="254000" cy="25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3B5CA684-786B-D38C-F160-CC6C2E20513F}"/>
                </a:ext>
              </a:extLst>
            </p:cNvPr>
            <p:cNvSpPr/>
            <p:nvPr/>
          </p:nvSpPr>
          <p:spPr>
            <a:xfrm>
              <a:off x="1181100" y="677792"/>
              <a:ext cx="254000" cy="25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2614AB2F-40C4-D7C5-98EB-D170990AFD67}"/>
                </a:ext>
              </a:extLst>
            </p:cNvPr>
            <p:cNvSpPr/>
            <p:nvPr/>
          </p:nvSpPr>
          <p:spPr>
            <a:xfrm>
              <a:off x="1562100" y="677792"/>
              <a:ext cx="254000" cy="25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2625DE7D-11D6-6831-BE4C-B63523320644}"/>
                </a:ext>
              </a:extLst>
            </p:cNvPr>
            <p:cNvSpPr/>
            <p:nvPr/>
          </p:nvSpPr>
          <p:spPr>
            <a:xfrm>
              <a:off x="1943100" y="677792"/>
              <a:ext cx="254000" cy="25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98A4793A-B348-1C78-179D-AC7FDD1D90AC}"/>
                </a:ext>
              </a:extLst>
            </p:cNvPr>
            <p:cNvSpPr/>
            <p:nvPr/>
          </p:nvSpPr>
          <p:spPr>
            <a:xfrm>
              <a:off x="2324100" y="677792"/>
              <a:ext cx="254000" cy="25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886044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575DD10-2D35-2568-0B63-67CDAF7BBF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09F6C41-9F11-3251-F21A-113A174DE8F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AEB1BAA-2B82-CAE0-DE64-97CB276DB8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E12C533-B29A-0558-A555-3D2570E04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74D7E-DF3D-4603-9D94-5C7CF6D3E46E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237E4E5-C47A-7708-4A4F-ED0C31F48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289AE60-69B3-37F7-BE75-0B34DF65F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34124-4F71-4FFE-A110-F4EB1F3113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220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07ABDCE-3D11-8FA1-20B4-EAE5926A51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5796E8B-14C7-9072-618C-9821236D25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D5BDF48-959C-815F-99D0-86A1F7E280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74D7E-DF3D-4603-9D94-5C7CF6D3E46E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EC53568-F70F-228F-0A39-C3922D7DAE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264550-805F-DEB9-A384-555675A864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34124-4F71-4FFE-A110-F4EB1F3113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1032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1D9E6AE-BE31-DA3D-52DD-C1C088BE42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FBB56B6-2F54-B5A6-2F74-4E83D1E152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07E0BD3-E9EB-AF72-B728-7AC291373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74D7E-DF3D-4603-9D94-5C7CF6D3E46E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1EB289A-E077-9D65-86D1-EC075BBE4F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DFE3F67-CEBE-7D90-9B98-D262D2F84D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34124-4F71-4FFE-A110-F4EB1F3113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96384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14564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www.51pptmoban.com">
    <p:bg>
      <p:bgPr>
        <a:solidFill>
          <a:srgbClr val="3161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5F23441-732C-BBD9-9A9C-C1645542552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437891"/>
          </a:xfrm>
          <a:custGeom>
            <a:avLst/>
            <a:gdLst>
              <a:gd name="connsiteX0" fmla="*/ 0 w 12192000"/>
              <a:gd name="connsiteY0" fmla="*/ 0 h 5863772"/>
              <a:gd name="connsiteX1" fmla="*/ 12192000 w 12192000"/>
              <a:gd name="connsiteY1" fmla="*/ 0 h 5863772"/>
              <a:gd name="connsiteX2" fmla="*/ 12192000 w 12192000"/>
              <a:gd name="connsiteY2" fmla="*/ 4626074 h 5863772"/>
              <a:gd name="connsiteX3" fmla="*/ 11987476 w 12192000"/>
              <a:gd name="connsiteY3" fmla="*/ 4678954 h 5863772"/>
              <a:gd name="connsiteX4" fmla="*/ 823300 w 12192000"/>
              <a:gd name="connsiteY4" fmla="*/ 5817917 h 5863772"/>
              <a:gd name="connsiteX5" fmla="*/ 0 w 12192000"/>
              <a:gd name="connsiteY5" fmla="*/ 5863772 h 5863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5863772">
                <a:moveTo>
                  <a:pt x="0" y="0"/>
                </a:moveTo>
                <a:lnTo>
                  <a:pt x="12192000" y="0"/>
                </a:lnTo>
                <a:lnTo>
                  <a:pt x="12192000" y="4626074"/>
                </a:lnTo>
                <a:lnTo>
                  <a:pt x="11987476" y="4678954"/>
                </a:lnTo>
                <a:cubicBezTo>
                  <a:pt x="10181093" y="5116091"/>
                  <a:pt x="6245345" y="5507720"/>
                  <a:pt x="823300" y="5817917"/>
                </a:cubicBezTo>
                <a:lnTo>
                  <a:pt x="0" y="5863772"/>
                </a:lnTo>
                <a:close/>
              </a:path>
            </a:pathLst>
          </a:custGeom>
        </p:spPr>
      </p:pic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881CEE7B-9549-4DBB-7B2E-B4E58A0480BE}"/>
              </a:ext>
            </a:extLst>
          </p:cNvPr>
          <p:cNvSpPr/>
          <p:nvPr userDrawn="1"/>
        </p:nvSpPr>
        <p:spPr>
          <a:xfrm>
            <a:off x="0" y="-1"/>
            <a:ext cx="12192000" cy="6935354"/>
          </a:xfrm>
          <a:custGeom>
            <a:avLst/>
            <a:gdLst>
              <a:gd name="connsiteX0" fmla="*/ 0 w 12192000"/>
              <a:gd name="connsiteY0" fmla="*/ 0 h 6935354"/>
              <a:gd name="connsiteX1" fmla="*/ 12192000 w 12192000"/>
              <a:gd name="connsiteY1" fmla="*/ 0 h 6935354"/>
              <a:gd name="connsiteX2" fmla="*/ 12192000 w 12192000"/>
              <a:gd name="connsiteY2" fmla="*/ 1071582 h 6935354"/>
              <a:gd name="connsiteX3" fmla="*/ 12192000 w 12192000"/>
              <a:gd name="connsiteY3" fmla="*/ 4626074 h 6935354"/>
              <a:gd name="connsiteX4" fmla="*/ 12192000 w 12192000"/>
              <a:gd name="connsiteY4" fmla="*/ 5697656 h 6935354"/>
              <a:gd name="connsiteX5" fmla="*/ 11987476 w 12192000"/>
              <a:gd name="connsiteY5" fmla="*/ 5750536 h 6935354"/>
              <a:gd name="connsiteX6" fmla="*/ 823300 w 12192000"/>
              <a:gd name="connsiteY6" fmla="*/ 6889499 h 6935354"/>
              <a:gd name="connsiteX7" fmla="*/ 0 w 12192000"/>
              <a:gd name="connsiteY7" fmla="*/ 6935354 h 6935354"/>
              <a:gd name="connsiteX8" fmla="*/ 0 w 12192000"/>
              <a:gd name="connsiteY8" fmla="*/ 5863772 h 6935354"/>
              <a:gd name="connsiteX9" fmla="*/ 0 w 12192000"/>
              <a:gd name="connsiteY9" fmla="*/ 1071582 h 6935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935354">
                <a:moveTo>
                  <a:pt x="0" y="0"/>
                </a:moveTo>
                <a:lnTo>
                  <a:pt x="12192000" y="0"/>
                </a:lnTo>
                <a:lnTo>
                  <a:pt x="12192000" y="1071582"/>
                </a:lnTo>
                <a:lnTo>
                  <a:pt x="12192000" y="4626074"/>
                </a:lnTo>
                <a:lnTo>
                  <a:pt x="12192000" y="5697656"/>
                </a:lnTo>
                <a:lnTo>
                  <a:pt x="11987476" y="5750536"/>
                </a:lnTo>
                <a:cubicBezTo>
                  <a:pt x="10181093" y="6187673"/>
                  <a:pt x="6245345" y="6579302"/>
                  <a:pt x="823300" y="6889499"/>
                </a:cubicBezTo>
                <a:lnTo>
                  <a:pt x="0" y="6935354"/>
                </a:lnTo>
                <a:lnTo>
                  <a:pt x="0" y="5863772"/>
                </a:lnTo>
                <a:lnTo>
                  <a:pt x="0" y="1071582"/>
                </a:lnTo>
                <a:close/>
              </a:path>
            </a:pathLst>
          </a:custGeom>
          <a:solidFill>
            <a:schemeClr val="bg1">
              <a:alpha val="97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87F98851-B92E-229A-F751-A236DF7D9FBC}"/>
              </a:ext>
            </a:extLst>
          </p:cNvPr>
          <p:cNvSpPr/>
          <p:nvPr userDrawn="1"/>
        </p:nvSpPr>
        <p:spPr>
          <a:xfrm>
            <a:off x="0" y="5546009"/>
            <a:ext cx="12192000" cy="1257639"/>
          </a:xfrm>
          <a:custGeom>
            <a:avLst/>
            <a:gdLst>
              <a:gd name="connsiteX0" fmla="*/ 12192000 w 12192000"/>
              <a:gd name="connsiteY0" fmla="*/ 0 h 1257639"/>
              <a:gd name="connsiteX1" fmla="*/ 12192000 w 12192000"/>
              <a:gd name="connsiteY1" fmla="*/ 19941 h 1257639"/>
              <a:gd name="connsiteX2" fmla="*/ 11987476 w 12192000"/>
              <a:gd name="connsiteY2" fmla="*/ 72821 h 1257639"/>
              <a:gd name="connsiteX3" fmla="*/ 823300 w 12192000"/>
              <a:gd name="connsiteY3" fmla="*/ 1211784 h 1257639"/>
              <a:gd name="connsiteX4" fmla="*/ 0 w 12192000"/>
              <a:gd name="connsiteY4" fmla="*/ 1257639 h 1257639"/>
              <a:gd name="connsiteX5" fmla="*/ 0 w 12192000"/>
              <a:gd name="connsiteY5" fmla="*/ 861174 h 1257639"/>
              <a:gd name="connsiteX6" fmla="*/ 823300 w 12192000"/>
              <a:gd name="connsiteY6" fmla="*/ 829269 h 1257639"/>
              <a:gd name="connsiteX7" fmla="*/ 11987476 w 12192000"/>
              <a:gd name="connsiteY7" fmla="*/ 36793 h 1257639"/>
              <a:gd name="connsiteX8" fmla="*/ 12192000 w 12192000"/>
              <a:gd name="connsiteY8" fmla="*/ 0 h 1257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257639">
                <a:moveTo>
                  <a:pt x="12192000" y="0"/>
                </a:moveTo>
                <a:lnTo>
                  <a:pt x="12192000" y="19941"/>
                </a:lnTo>
                <a:lnTo>
                  <a:pt x="11987476" y="72821"/>
                </a:lnTo>
                <a:cubicBezTo>
                  <a:pt x="10181093" y="509958"/>
                  <a:pt x="6245345" y="901587"/>
                  <a:pt x="823300" y="1211784"/>
                </a:cubicBezTo>
                <a:lnTo>
                  <a:pt x="0" y="1257639"/>
                </a:lnTo>
                <a:lnTo>
                  <a:pt x="0" y="861174"/>
                </a:lnTo>
                <a:lnTo>
                  <a:pt x="823300" y="829269"/>
                </a:lnTo>
                <a:cubicBezTo>
                  <a:pt x="6245345" y="613438"/>
                  <a:pt x="10181093" y="340948"/>
                  <a:pt x="11987476" y="36793"/>
                </a:cubicBezTo>
                <a:lnTo>
                  <a:pt x="12192000" y="0"/>
                </a:lnTo>
                <a:close/>
              </a:path>
            </a:pathLst>
          </a:custGeom>
          <a:solidFill>
            <a:srgbClr val="97C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E4D02BFC-C33F-A662-A262-B25FE562AFB6}"/>
              </a:ext>
            </a:extLst>
          </p:cNvPr>
          <p:cNvSpPr/>
          <p:nvPr userDrawn="1"/>
        </p:nvSpPr>
        <p:spPr>
          <a:xfrm>
            <a:off x="0" y="1"/>
            <a:ext cx="5123985" cy="574117"/>
          </a:xfrm>
          <a:custGeom>
            <a:avLst/>
            <a:gdLst>
              <a:gd name="connsiteX0" fmla="*/ 0 w 5123985"/>
              <a:gd name="connsiteY0" fmla="*/ 0 h 574117"/>
              <a:gd name="connsiteX1" fmla="*/ 5123985 w 5123985"/>
              <a:gd name="connsiteY1" fmla="*/ 0 h 574117"/>
              <a:gd name="connsiteX2" fmla="*/ 5113387 w 5123985"/>
              <a:gd name="connsiteY2" fmla="*/ 8694 h 574117"/>
              <a:gd name="connsiteX3" fmla="*/ 4991100 w 5123985"/>
              <a:gd name="connsiteY3" fmla="*/ 63500 h 574117"/>
              <a:gd name="connsiteX4" fmla="*/ 2641600 w 5123985"/>
              <a:gd name="connsiteY4" fmla="*/ 266700 h 574117"/>
              <a:gd name="connsiteX5" fmla="*/ 1270000 w 5123985"/>
              <a:gd name="connsiteY5" fmla="*/ 406400 h 574117"/>
              <a:gd name="connsiteX6" fmla="*/ 25400 w 5123985"/>
              <a:gd name="connsiteY6" fmla="*/ 571500 h 574117"/>
              <a:gd name="connsiteX7" fmla="*/ 0 w 5123985"/>
              <a:gd name="connsiteY7" fmla="*/ 574117 h 574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23985" h="574117">
                <a:moveTo>
                  <a:pt x="0" y="0"/>
                </a:moveTo>
                <a:lnTo>
                  <a:pt x="5123985" y="0"/>
                </a:lnTo>
                <a:lnTo>
                  <a:pt x="5113387" y="8694"/>
                </a:lnTo>
                <a:cubicBezTo>
                  <a:pt x="5082514" y="29369"/>
                  <a:pt x="5042429" y="47890"/>
                  <a:pt x="4991100" y="63500"/>
                </a:cubicBezTo>
                <a:cubicBezTo>
                  <a:pt x="4580468" y="188383"/>
                  <a:pt x="3261783" y="209550"/>
                  <a:pt x="2641600" y="266700"/>
                </a:cubicBezTo>
                <a:cubicBezTo>
                  <a:pt x="2641600" y="266700"/>
                  <a:pt x="1706033" y="355600"/>
                  <a:pt x="1270000" y="406400"/>
                </a:cubicBezTo>
                <a:cubicBezTo>
                  <a:pt x="833967" y="457200"/>
                  <a:pt x="315383" y="539750"/>
                  <a:pt x="25400" y="571500"/>
                </a:cubicBezTo>
                <a:lnTo>
                  <a:pt x="0" y="574117"/>
                </a:lnTo>
                <a:close/>
              </a:path>
            </a:pathLst>
          </a:custGeom>
          <a:solidFill>
            <a:srgbClr val="3161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1F520885-505B-07C4-C9D4-B3217C6CC2C7}"/>
              </a:ext>
            </a:extLst>
          </p:cNvPr>
          <p:cNvSpPr/>
          <p:nvPr userDrawn="1"/>
        </p:nvSpPr>
        <p:spPr>
          <a:xfrm rot="10800000">
            <a:off x="0" y="0"/>
            <a:ext cx="9744049" cy="639695"/>
          </a:xfrm>
          <a:custGeom>
            <a:avLst/>
            <a:gdLst>
              <a:gd name="connsiteX0" fmla="*/ 5196020 w 9744049"/>
              <a:gd name="connsiteY0" fmla="*/ 639695 h 639695"/>
              <a:gd name="connsiteX1" fmla="*/ 0 w 9744049"/>
              <a:gd name="connsiteY1" fmla="*/ 639695 h 639695"/>
              <a:gd name="connsiteX2" fmla="*/ 530115 w 9744049"/>
              <a:gd name="connsiteY2" fmla="*/ 617873 h 639695"/>
              <a:gd name="connsiteX3" fmla="*/ 9458799 w 9744049"/>
              <a:gd name="connsiteY3" fmla="*/ 34106 h 639695"/>
              <a:gd name="connsiteX4" fmla="*/ 9744049 w 9744049"/>
              <a:gd name="connsiteY4" fmla="*/ 0 h 639695"/>
              <a:gd name="connsiteX5" fmla="*/ 9744049 w 9744049"/>
              <a:gd name="connsiteY5" fmla="*/ 94386 h 639695"/>
              <a:gd name="connsiteX6" fmla="*/ 9458799 w 9744049"/>
              <a:gd name="connsiteY6" fmla="*/ 143404 h 639695"/>
              <a:gd name="connsiteX7" fmla="*/ 5740180 w 9744049"/>
              <a:gd name="connsiteY7" fmla="*/ 590629 h 639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744049" h="639695">
                <a:moveTo>
                  <a:pt x="5196020" y="639695"/>
                </a:moveTo>
                <a:lnTo>
                  <a:pt x="0" y="639695"/>
                </a:lnTo>
                <a:lnTo>
                  <a:pt x="530115" y="617873"/>
                </a:lnTo>
                <a:cubicBezTo>
                  <a:pt x="4455424" y="450761"/>
                  <a:pt x="7522084" y="252657"/>
                  <a:pt x="9458799" y="34106"/>
                </a:cubicBezTo>
                <a:lnTo>
                  <a:pt x="9744049" y="0"/>
                </a:lnTo>
                <a:lnTo>
                  <a:pt x="9744049" y="94386"/>
                </a:lnTo>
                <a:lnTo>
                  <a:pt x="9458799" y="143404"/>
                </a:lnTo>
                <a:cubicBezTo>
                  <a:pt x="8490441" y="300457"/>
                  <a:pt x="7239598" y="450164"/>
                  <a:pt x="5740180" y="590629"/>
                </a:cubicBezTo>
                <a:close/>
              </a:path>
            </a:pathLst>
          </a:custGeom>
          <a:solidFill>
            <a:srgbClr val="97C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828296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A2F682-372E-56A5-2AB0-EB1780F5CC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F6404D9-18E4-3F75-90CB-A610A38E5B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80DF9E6-3A7E-B2BC-EFCD-D79CB84D74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74D7E-DF3D-4603-9D94-5C7CF6D3E46E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1D9F290-AD45-6DFF-1D12-C431FA646F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18FE92B-34F9-60CB-6F51-21CCD31BC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34124-4F71-4FFE-A110-F4EB1F3113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8919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DCBD0D7-480E-D907-251A-727617F5A6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4B2526F-6D65-F17A-C011-7695FEC113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F3BE95F-850B-3B3B-B621-01A7B2FBF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74D7E-DF3D-4603-9D94-5C7CF6D3E46E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43D6E0B-D8DE-5571-3DB6-CC9FC78C6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1D19214-B816-466A-E0A2-7264893E23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34124-4F71-4FFE-A110-F4EB1F3113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963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D227D9-356D-F207-C8B9-997224BBF3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6D8372C-D64E-1984-28D0-F4CF1E6EC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980DAA4-AAD7-D4BF-BB5C-6C61D2F53E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F87EC17-C019-FB67-5F5F-7BB7AD5B78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74D7E-DF3D-4603-9D94-5C7CF6D3E46E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1A84B90-45F3-6F35-097D-D10F533D0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DB00D6A-5157-1A6A-EAED-755D703B1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34124-4F71-4FFE-A110-F4EB1F3113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927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A0BCB4-0564-2EA6-E686-72874833B4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D91D5A2-9D72-B862-2F06-B0C2D04E12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2598794-33E1-E743-C129-5FFCC3E499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3FE3952-4E09-6B7B-FF6B-803BC06F06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4E94EE32-4482-5BB1-8A75-8DFBB8C27A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3D008E6-BFC0-166B-59AB-70A215BBA3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74D7E-DF3D-4603-9D94-5C7CF6D3E46E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CD00EFB-D244-90A5-36EF-8AA0F9473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7D1588B8-6DDA-603E-AE8A-8D97289F2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34124-4F71-4FFE-A110-F4EB1F3113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890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5E222D-1CD4-D3C2-38E0-9126C5221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F8CC68C-0BE7-6741-2225-E8773FDEBA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74D7E-DF3D-4603-9D94-5C7CF6D3E46E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6F97915-40FC-C332-DBAD-5D5E9B18E5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42464DE-056D-A62C-FB44-F2A5825A9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34124-4F71-4FFE-A110-F4EB1F3113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5434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2382D77-4756-DB2C-57A1-81D631685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74D7E-DF3D-4603-9D94-5C7CF6D3E46E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2E1AC16-7ACE-F45D-17E9-AB79517EC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423010B-E61F-172C-F96C-A572544B4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34124-4F71-4FFE-A110-F4EB1F3113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587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242DFEE-FBE4-24FF-3769-E7AC3CE08E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E8B0821-1C9A-86FE-F064-C2352C43FD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4D4056B-D545-6B72-FDAD-D02CA72477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5181297-9205-9C4F-D2F4-1BFE15258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74D7E-DF3D-4603-9D94-5C7CF6D3E46E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4299198-A66A-CEAF-9F24-B9E23150F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7107EAA-B7AA-33BE-C451-405FB7C366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34124-4F71-4FFE-A110-F4EB1F3113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7199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D6809DB-7954-E543-4B73-5F854ADD0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F62F9A5-2C4B-189F-55DB-D0B5318B60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34E8503-31F9-D3BE-BDC8-C44E3AA949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174D7E-DF3D-4603-9D94-5C7CF6D3E46E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C855BC1-72D9-78C0-2FA1-75CEDE67AB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1CC9113-29DA-885B-C49A-11E1FA32D3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E34124-4F71-4FFE-A110-F4EB1F3113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330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5" Type="http://schemas.openxmlformats.org/officeDocument/2006/relationships/image" Target="../media/image7.jpe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notesSlide" Target="../notesSlides/notesSlide2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5" Type="http://schemas.openxmlformats.org/officeDocument/2006/relationships/image" Target="../media/image4.jpe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61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矩形: 对角圆角 147">
            <a:extLst>
              <a:ext uri="{FF2B5EF4-FFF2-40B4-BE49-F238E27FC236}">
                <a16:creationId xmlns:a16="http://schemas.microsoft.com/office/drawing/2014/main" id="{5AE771AB-230C-AE0B-B72E-DB3DC1F866A0}"/>
              </a:ext>
            </a:extLst>
          </p:cNvPr>
          <p:cNvSpPr/>
          <p:nvPr/>
        </p:nvSpPr>
        <p:spPr>
          <a:xfrm>
            <a:off x="2888550" y="2735336"/>
            <a:ext cx="6371811" cy="614793"/>
          </a:xfrm>
          <a:prstGeom prst="round2DiagRect">
            <a:avLst>
              <a:gd name="adj1" fmla="val 35890"/>
              <a:gd name="adj2" fmla="val 0"/>
            </a:avLst>
          </a:prstGeom>
          <a:gradFill>
            <a:gsLst>
              <a:gs pos="28000">
                <a:srgbClr val="97C502"/>
              </a:gs>
              <a:gs pos="100000">
                <a:srgbClr val="3161E6"/>
              </a:gs>
            </a:gsLst>
            <a:lin ang="5400000" scaled="1"/>
          </a:gradFill>
          <a:ln w="25400">
            <a:gradFill>
              <a:gsLst>
                <a:gs pos="0">
                  <a:srgbClr val="97C502"/>
                </a:gs>
                <a:gs pos="100000">
                  <a:srgbClr val="3161E6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D8B6B017-F087-BEFD-4AF2-2D5942490A01}"/>
              </a:ext>
            </a:extLst>
          </p:cNvPr>
          <p:cNvSpPr txBox="1"/>
          <p:nvPr/>
        </p:nvSpPr>
        <p:spPr>
          <a:xfrm>
            <a:off x="2743159" y="1474499"/>
            <a:ext cx="67056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gradFill flip="none" rotWithShape="1">
                  <a:gsLst>
                    <a:gs pos="0">
                      <a:srgbClr val="3161E6"/>
                    </a:gs>
                    <a:gs pos="100000">
                      <a:srgbClr val="97C502"/>
                    </a:gs>
                  </a:gsLst>
                  <a:lin ang="10800000" scaled="1"/>
                  <a:tileRect/>
                </a:gradFill>
                <a:latin typeface="快看世界体" pitchFamily="2" charset="-122"/>
                <a:ea typeface="快看世界体" pitchFamily="2" charset="-122"/>
                <a:cs typeface="+mn-ea"/>
                <a:sym typeface="+mn-lt"/>
              </a:rPr>
              <a:t>年终工作报告</a:t>
            </a: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FBEAC56E-E5B5-B1B1-FEA4-40EEBF8E12FA}"/>
              </a:ext>
            </a:extLst>
          </p:cNvPr>
          <p:cNvSpPr txBox="1"/>
          <p:nvPr/>
        </p:nvSpPr>
        <p:spPr>
          <a:xfrm>
            <a:off x="4047329" y="4264630"/>
            <a:ext cx="2027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400" dirty="0">
                <a:sym typeface="+mn-lt"/>
              </a:rPr>
              <a:t>汇报人：</a:t>
            </a:r>
            <a:r>
              <a:rPr lang="en-US" altLang="zh-CN" sz="1400" dirty="0">
                <a:sym typeface="+mn-lt"/>
              </a:rPr>
              <a:t>51PPT</a:t>
            </a:r>
            <a:r>
              <a:rPr lang="zh-CN" altLang="en-US" sz="1400" dirty="0">
                <a:sym typeface="+mn-lt"/>
              </a:rPr>
              <a:t>模板网</a:t>
            </a:r>
          </a:p>
        </p:txBody>
      </p:sp>
      <p:sp>
        <p:nvSpPr>
          <p:cNvPr id="112" name="iconfont-10019-4889788">
            <a:extLst>
              <a:ext uri="{FF2B5EF4-FFF2-40B4-BE49-F238E27FC236}">
                <a16:creationId xmlns:a16="http://schemas.microsoft.com/office/drawing/2014/main" id="{AD34E4EE-D276-BC7B-D52F-038F55C921A3}"/>
              </a:ext>
            </a:extLst>
          </p:cNvPr>
          <p:cNvSpPr/>
          <p:nvPr/>
        </p:nvSpPr>
        <p:spPr>
          <a:xfrm>
            <a:off x="3670103" y="4257353"/>
            <a:ext cx="307776" cy="307776"/>
          </a:xfrm>
          <a:custGeom>
            <a:avLst/>
            <a:gdLst>
              <a:gd name="T0" fmla="*/ 6383 w 12767"/>
              <a:gd name="T1" fmla="*/ 0 h 12767"/>
              <a:gd name="T2" fmla="*/ 0 w 12767"/>
              <a:gd name="T3" fmla="*/ 6383 h 12767"/>
              <a:gd name="T4" fmla="*/ 6383 w 12767"/>
              <a:gd name="T5" fmla="*/ 12767 h 12767"/>
              <a:gd name="T6" fmla="*/ 12767 w 12767"/>
              <a:gd name="T7" fmla="*/ 6383 h 12767"/>
              <a:gd name="T8" fmla="*/ 6383 w 12767"/>
              <a:gd name="T9" fmla="*/ 0 h 12767"/>
              <a:gd name="T10" fmla="*/ 6383 w 12767"/>
              <a:gd name="T11" fmla="*/ 870 h 12767"/>
              <a:gd name="T12" fmla="*/ 11897 w 12767"/>
              <a:gd name="T13" fmla="*/ 6383 h 12767"/>
              <a:gd name="T14" fmla="*/ 11032 w 12767"/>
              <a:gd name="T15" fmla="*/ 9349 h 12767"/>
              <a:gd name="T16" fmla="*/ 7524 w 12767"/>
              <a:gd name="T17" fmla="*/ 7451 h 12767"/>
              <a:gd name="T18" fmla="*/ 9004 w 12767"/>
              <a:gd name="T19" fmla="*/ 5101 h 12767"/>
              <a:gd name="T20" fmla="*/ 6393 w 12767"/>
              <a:gd name="T21" fmla="*/ 2489 h 12767"/>
              <a:gd name="T22" fmla="*/ 3781 w 12767"/>
              <a:gd name="T23" fmla="*/ 5101 h 12767"/>
              <a:gd name="T24" fmla="*/ 5261 w 12767"/>
              <a:gd name="T25" fmla="*/ 7451 h 12767"/>
              <a:gd name="T26" fmla="*/ 1743 w 12767"/>
              <a:gd name="T27" fmla="*/ 9361 h 12767"/>
              <a:gd name="T28" fmla="*/ 870 w 12767"/>
              <a:gd name="T29" fmla="*/ 6383 h 12767"/>
              <a:gd name="T30" fmla="*/ 6383 w 12767"/>
              <a:gd name="T31" fmla="*/ 870 h 12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767" h="12767">
                <a:moveTo>
                  <a:pt x="6383" y="0"/>
                </a:moveTo>
                <a:cubicBezTo>
                  <a:pt x="2858" y="0"/>
                  <a:pt x="0" y="2858"/>
                  <a:pt x="0" y="6383"/>
                </a:cubicBezTo>
                <a:cubicBezTo>
                  <a:pt x="0" y="9909"/>
                  <a:pt x="2858" y="12767"/>
                  <a:pt x="6383" y="12767"/>
                </a:cubicBezTo>
                <a:cubicBezTo>
                  <a:pt x="9909" y="12767"/>
                  <a:pt x="12767" y="9909"/>
                  <a:pt x="12767" y="6383"/>
                </a:cubicBezTo>
                <a:cubicBezTo>
                  <a:pt x="12767" y="2858"/>
                  <a:pt x="9909" y="0"/>
                  <a:pt x="6383" y="0"/>
                </a:cubicBezTo>
                <a:close/>
                <a:moveTo>
                  <a:pt x="6383" y="870"/>
                </a:moveTo>
                <a:cubicBezTo>
                  <a:pt x="9428" y="870"/>
                  <a:pt x="11897" y="3339"/>
                  <a:pt x="11897" y="6383"/>
                </a:cubicBezTo>
                <a:cubicBezTo>
                  <a:pt x="11897" y="7475"/>
                  <a:pt x="11579" y="8493"/>
                  <a:pt x="11032" y="9349"/>
                </a:cubicBezTo>
                <a:cubicBezTo>
                  <a:pt x="10114" y="8379"/>
                  <a:pt x="8895" y="7697"/>
                  <a:pt x="7524" y="7451"/>
                </a:cubicBezTo>
                <a:cubicBezTo>
                  <a:pt x="8399" y="7030"/>
                  <a:pt x="9004" y="6137"/>
                  <a:pt x="9004" y="5101"/>
                </a:cubicBezTo>
                <a:cubicBezTo>
                  <a:pt x="9004" y="3658"/>
                  <a:pt x="7835" y="2489"/>
                  <a:pt x="6393" y="2489"/>
                </a:cubicBezTo>
                <a:cubicBezTo>
                  <a:pt x="4950" y="2489"/>
                  <a:pt x="3781" y="3658"/>
                  <a:pt x="3781" y="5101"/>
                </a:cubicBezTo>
                <a:cubicBezTo>
                  <a:pt x="3781" y="6137"/>
                  <a:pt x="4386" y="7030"/>
                  <a:pt x="5261" y="7451"/>
                </a:cubicBezTo>
                <a:cubicBezTo>
                  <a:pt x="3885" y="7698"/>
                  <a:pt x="2662" y="8385"/>
                  <a:pt x="1743" y="9361"/>
                </a:cubicBezTo>
                <a:cubicBezTo>
                  <a:pt x="1190" y="8502"/>
                  <a:pt x="870" y="7480"/>
                  <a:pt x="870" y="6383"/>
                </a:cubicBezTo>
                <a:cubicBezTo>
                  <a:pt x="870" y="3339"/>
                  <a:pt x="3339" y="870"/>
                  <a:pt x="6383" y="870"/>
                </a:cubicBezTo>
                <a:close/>
              </a:path>
            </a:pathLst>
          </a:custGeom>
          <a:noFill/>
          <a:ln>
            <a:gradFill>
              <a:gsLst>
                <a:gs pos="0">
                  <a:srgbClr val="97C502"/>
                </a:gs>
                <a:gs pos="100000">
                  <a:srgbClr val="3161E6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72AF3E2D-B3FE-51F8-D5F0-7481815D06C0}"/>
              </a:ext>
            </a:extLst>
          </p:cNvPr>
          <p:cNvSpPr txBox="1"/>
          <p:nvPr/>
        </p:nvSpPr>
        <p:spPr>
          <a:xfrm>
            <a:off x="6748314" y="4257351"/>
            <a:ext cx="16682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 b="1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时间：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2023.12.11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</p:txBody>
      </p:sp>
      <p:sp>
        <p:nvSpPr>
          <p:cNvPr id="114" name="iconfont-11899-5651509">
            <a:extLst>
              <a:ext uri="{FF2B5EF4-FFF2-40B4-BE49-F238E27FC236}">
                <a16:creationId xmlns:a16="http://schemas.microsoft.com/office/drawing/2014/main" id="{9BDE50DD-4626-0930-C945-657156D4E42E}"/>
              </a:ext>
            </a:extLst>
          </p:cNvPr>
          <p:cNvSpPr/>
          <p:nvPr/>
        </p:nvSpPr>
        <p:spPr>
          <a:xfrm>
            <a:off x="6342825" y="4257355"/>
            <a:ext cx="307836" cy="307774"/>
          </a:xfrm>
          <a:custGeom>
            <a:avLst/>
            <a:gdLst>
              <a:gd name="T0" fmla="*/ 5872 w 10378"/>
              <a:gd name="T1" fmla="*/ 5277 h 10377"/>
              <a:gd name="T2" fmla="*/ 5872 w 10378"/>
              <a:gd name="T3" fmla="*/ 2783 h 10377"/>
              <a:gd name="T4" fmla="*/ 5223 w 10378"/>
              <a:gd name="T5" fmla="*/ 2135 h 10377"/>
              <a:gd name="T6" fmla="*/ 4574 w 10378"/>
              <a:gd name="T7" fmla="*/ 2783 h 10377"/>
              <a:gd name="T8" fmla="*/ 4574 w 10378"/>
              <a:gd name="T9" fmla="*/ 6026 h 10377"/>
              <a:gd name="T10" fmla="*/ 7383 w 10378"/>
              <a:gd name="T11" fmla="*/ 7647 h 10377"/>
              <a:gd name="T12" fmla="*/ 8267 w 10378"/>
              <a:gd name="T13" fmla="*/ 7403 h 10377"/>
              <a:gd name="T14" fmla="*/ 8031 w 10378"/>
              <a:gd name="T15" fmla="*/ 6523 h 10377"/>
              <a:gd name="T16" fmla="*/ 5872 w 10378"/>
              <a:gd name="T17" fmla="*/ 5277 h 10377"/>
              <a:gd name="T18" fmla="*/ 5189 w 10378"/>
              <a:gd name="T19" fmla="*/ 10377 h 10377"/>
              <a:gd name="T20" fmla="*/ 0 w 10378"/>
              <a:gd name="T21" fmla="*/ 5188 h 10377"/>
              <a:gd name="T22" fmla="*/ 5189 w 10378"/>
              <a:gd name="T23" fmla="*/ 0 h 10377"/>
              <a:gd name="T24" fmla="*/ 10378 w 10378"/>
              <a:gd name="T25" fmla="*/ 5188 h 10377"/>
              <a:gd name="T26" fmla="*/ 5189 w 10378"/>
              <a:gd name="T27" fmla="*/ 10377 h 10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378" h="10377">
                <a:moveTo>
                  <a:pt x="5872" y="5277"/>
                </a:moveTo>
                <a:lnTo>
                  <a:pt x="5872" y="2783"/>
                </a:lnTo>
                <a:cubicBezTo>
                  <a:pt x="5872" y="2425"/>
                  <a:pt x="5582" y="2135"/>
                  <a:pt x="5223" y="2135"/>
                </a:cubicBezTo>
                <a:cubicBezTo>
                  <a:pt x="4864" y="2135"/>
                  <a:pt x="4574" y="2425"/>
                  <a:pt x="4574" y="2783"/>
                </a:cubicBezTo>
                <a:lnTo>
                  <a:pt x="4574" y="6026"/>
                </a:lnTo>
                <a:lnTo>
                  <a:pt x="7383" y="7647"/>
                </a:lnTo>
                <a:cubicBezTo>
                  <a:pt x="7694" y="7825"/>
                  <a:pt x="8091" y="7716"/>
                  <a:pt x="8267" y="7403"/>
                </a:cubicBezTo>
                <a:cubicBezTo>
                  <a:pt x="8442" y="7095"/>
                  <a:pt x="8337" y="6703"/>
                  <a:pt x="8031" y="6523"/>
                </a:cubicBezTo>
                <a:lnTo>
                  <a:pt x="5872" y="5277"/>
                </a:lnTo>
                <a:close/>
                <a:moveTo>
                  <a:pt x="5189" y="10377"/>
                </a:moveTo>
                <a:cubicBezTo>
                  <a:pt x="2324" y="10377"/>
                  <a:pt x="0" y="8054"/>
                  <a:pt x="0" y="5188"/>
                </a:cubicBezTo>
                <a:cubicBezTo>
                  <a:pt x="0" y="2322"/>
                  <a:pt x="2324" y="0"/>
                  <a:pt x="5189" y="0"/>
                </a:cubicBezTo>
                <a:cubicBezTo>
                  <a:pt x="8054" y="0"/>
                  <a:pt x="10378" y="2322"/>
                  <a:pt x="10378" y="5188"/>
                </a:cubicBezTo>
                <a:cubicBezTo>
                  <a:pt x="10378" y="8054"/>
                  <a:pt x="8056" y="10377"/>
                  <a:pt x="5189" y="10377"/>
                </a:cubicBezTo>
                <a:close/>
              </a:path>
            </a:pathLst>
          </a:custGeom>
          <a:noFill/>
          <a:ln>
            <a:gradFill>
              <a:gsLst>
                <a:gs pos="0">
                  <a:srgbClr val="97C502"/>
                </a:gs>
                <a:gs pos="100000">
                  <a:srgbClr val="3161E6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D5866CB6-1FC4-DD88-26FB-DB13D95139D3}"/>
              </a:ext>
            </a:extLst>
          </p:cNvPr>
          <p:cNvSpPr txBox="1"/>
          <p:nvPr/>
        </p:nvSpPr>
        <p:spPr>
          <a:xfrm>
            <a:off x="2653478" y="3522049"/>
            <a:ext cx="6885044" cy="484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116" name="矩形: 对角圆角 115">
            <a:extLst>
              <a:ext uri="{FF2B5EF4-FFF2-40B4-BE49-F238E27FC236}">
                <a16:creationId xmlns:a16="http://schemas.microsoft.com/office/drawing/2014/main" id="{CFDAD1E8-C0C4-5431-20AA-BEE936F747E7}"/>
              </a:ext>
            </a:extLst>
          </p:cNvPr>
          <p:cNvSpPr/>
          <p:nvPr/>
        </p:nvSpPr>
        <p:spPr>
          <a:xfrm>
            <a:off x="2888551" y="2760736"/>
            <a:ext cx="6371812" cy="508723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97C502"/>
              </a:gs>
              <a:gs pos="100000">
                <a:srgbClr val="97C502">
                  <a:alpha val="43000"/>
                </a:srgbClr>
              </a:gs>
            </a:gsLst>
            <a:lin ang="0" scaled="1"/>
            <a:tileRect/>
          </a:gradFill>
          <a:ln w="25400">
            <a:solidFill>
              <a:srgbClr val="97C502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606C814A-CFB7-5E4A-3D32-BF0140B833AE}"/>
              </a:ext>
            </a:extLst>
          </p:cNvPr>
          <p:cNvSpPr txBox="1"/>
          <p:nvPr/>
        </p:nvSpPr>
        <p:spPr>
          <a:xfrm>
            <a:off x="3724197" y="2835808"/>
            <a:ext cx="47436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</a:rPr>
              <a:t>工作总结 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年终总结 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工作汇报 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工作计划 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商务通用</a:t>
            </a:r>
          </a:p>
        </p:txBody>
      </p:sp>
      <p:grpSp>
        <p:nvGrpSpPr>
          <p:cNvPr id="118" name="组合 11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E81F41BF-DD5C-6E77-4496-27968A331362}"/>
              </a:ext>
            </a:extLst>
          </p:cNvPr>
          <p:cNvGrpSpPr/>
          <p:nvPr/>
        </p:nvGrpSpPr>
        <p:grpSpPr>
          <a:xfrm>
            <a:off x="10453272" y="502645"/>
            <a:ext cx="1160547" cy="478968"/>
            <a:chOff x="8244408" y="263825"/>
            <a:chExt cx="575796" cy="237636"/>
          </a:xfrm>
          <a:gradFill>
            <a:gsLst>
              <a:gs pos="0">
                <a:srgbClr val="97C502"/>
              </a:gs>
              <a:gs pos="100000">
                <a:srgbClr val="3161E6"/>
              </a:gs>
            </a:gsLst>
            <a:lin ang="0" scaled="1"/>
          </a:gradFill>
        </p:grpSpPr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C94CD90A-7E2A-0E05-8E96-E8F5E6DCC378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4F6F6259-7FB9-7C92-15B7-08D5EB5FEA22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21" name="文本框-2_矢量">
              <a:extLst>
                <a:ext uri="{FF2B5EF4-FFF2-40B4-BE49-F238E27FC236}">
                  <a16:creationId xmlns:a16="http://schemas.microsoft.com/office/drawing/2014/main" id="{005B38AD-98AF-F5EC-0DF9-62BAF3D5138C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22" name="文本框 121">
                <a:extLst>
                  <a:ext uri="{FF2B5EF4-FFF2-40B4-BE49-F238E27FC236}">
                    <a16:creationId xmlns:a16="http://schemas.microsoft.com/office/drawing/2014/main" id="{1D8C46E2-A028-8E63-4A58-8FDDEEBCFECE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23" name="文本框 122">
                <a:extLst>
                  <a:ext uri="{FF2B5EF4-FFF2-40B4-BE49-F238E27FC236}">
                    <a16:creationId xmlns:a16="http://schemas.microsoft.com/office/drawing/2014/main" id="{B076416A-09A1-1AE7-5327-2076D1F226ED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24" name="文本框 123">
                <a:extLst>
                  <a:ext uri="{FF2B5EF4-FFF2-40B4-BE49-F238E27FC236}">
                    <a16:creationId xmlns:a16="http://schemas.microsoft.com/office/drawing/2014/main" id="{54DBCD3B-E3AC-A86A-AA35-9ABE9D738FC3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</p:grpSp>
      <p:sp>
        <p:nvSpPr>
          <p:cNvPr id="134" name="缺角矩形 133">
            <a:extLst>
              <a:ext uri="{FF2B5EF4-FFF2-40B4-BE49-F238E27FC236}">
                <a16:creationId xmlns:a16="http://schemas.microsoft.com/office/drawing/2014/main" id="{C3BEF0B7-A302-E00F-394B-F644EAD3EA56}"/>
              </a:ext>
            </a:extLst>
          </p:cNvPr>
          <p:cNvSpPr/>
          <p:nvPr/>
        </p:nvSpPr>
        <p:spPr>
          <a:xfrm>
            <a:off x="449132" y="751448"/>
            <a:ext cx="963091" cy="963091"/>
          </a:xfrm>
          <a:prstGeom prst="plaque">
            <a:avLst>
              <a:gd name="adj" fmla="val 50000"/>
            </a:avLst>
          </a:prstGeom>
          <a:noFill/>
          <a:ln>
            <a:gradFill>
              <a:gsLst>
                <a:gs pos="28000">
                  <a:srgbClr val="97C502"/>
                </a:gs>
                <a:gs pos="100000">
                  <a:srgbClr val="3161E6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6" name="缺角矩形 145">
            <a:extLst>
              <a:ext uri="{FF2B5EF4-FFF2-40B4-BE49-F238E27FC236}">
                <a16:creationId xmlns:a16="http://schemas.microsoft.com/office/drawing/2014/main" id="{95B35B2B-DCC9-8E75-40F0-CAF0C06E0EEC}"/>
              </a:ext>
            </a:extLst>
          </p:cNvPr>
          <p:cNvSpPr/>
          <p:nvPr/>
        </p:nvSpPr>
        <p:spPr>
          <a:xfrm>
            <a:off x="1402046" y="1329268"/>
            <a:ext cx="385271" cy="385271"/>
          </a:xfrm>
          <a:prstGeom prst="plaque">
            <a:avLst>
              <a:gd name="adj" fmla="val 50000"/>
            </a:avLst>
          </a:prstGeom>
          <a:noFill/>
          <a:ln w="25400">
            <a:gradFill>
              <a:gsLst>
                <a:gs pos="0">
                  <a:srgbClr val="3161E6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72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61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泪滴形 3">
            <a:extLst>
              <a:ext uri="{FF2B5EF4-FFF2-40B4-BE49-F238E27FC236}">
                <a16:creationId xmlns:a16="http://schemas.microsoft.com/office/drawing/2014/main" id="{178EEE6E-8F40-AF11-9580-E1D9748F3BBF}"/>
              </a:ext>
            </a:extLst>
          </p:cNvPr>
          <p:cNvSpPr/>
          <p:nvPr/>
        </p:nvSpPr>
        <p:spPr>
          <a:xfrm rot="18900000" flipH="1">
            <a:off x="2861018" y="2465999"/>
            <a:ext cx="1776600" cy="1754552"/>
          </a:xfrm>
          <a:prstGeom prst="teardrop">
            <a:avLst/>
          </a:prstGeom>
          <a:solidFill>
            <a:srgbClr val="3161E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5E9C87ED-982A-B598-B60C-F06D7F4FA48E}"/>
              </a:ext>
            </a:extLst>
          </p:cNvPr>
          <p:cNvGrpSpPr>
            <a:grpSpLocks noChangeAspect="1"/>
          </p:cNvGrpSpPr>
          <p:nvPr/>
        </p:nvGrpSpPr>
        <p:grpSpPr>
          <a:xfrm>
            <a:off x="3382386" y="2901668"/>
            <a:ext cx="674997" cy="512443"/>
            <a:chOff x="8204201" y="339725"/>
            <a:chExt cx="954087" cy="733425"/>
          </a:xfrm>
          <a:solidFill>
            <a:schemeClr val="bg1"/>
          </a:solidFill>
        </p:grpSpPr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EF207895-612B-A0FD-7716-7E351F5530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04201" y="438150"/>
              <a:ext cx="631825" cy="635000"/>
            </a:xfrm>
            <a:custGeom>
              <a:avLst/>
              <a:gdLst>
                <a:gd name="T0" fmla="*/ 168 w 168"/>
                <a:gd name="T1" fmla="*/ 95 h 167"/>
                <a:gd name="T2" fmla="*/ 168 w 168"/>
                <a:gd name="T3" fmla="*/ 73 h 167"/>
                <a:gd name="T4" fmla="*/ 151 w 168"/>
                <a:gd name="T5" fmla="*/ 69 h 167"/>
                <a:gd name="T6" fmla="*/ 147 w 168"/>
                <a:gd name="T7" fmla="*/ 56 h 167"/>
                <a:gd name="T8" fmla="*/ 158 w 168"/>
                <a:gd name="T9" fmla="*/ 43 h 167"/>
                <a:gd name="T10" fmla="*/ 146 w 168"/>
                <a:gd name="T11" fmla="*/ 25 h 167"/>
                <a:gd name="T12" fmla="*/ 130 w 168"/>
                <a:gd name="T13" fmla="*/ 32 h 167"/>
                <a:gd name="T14" fmla="*/ 119 w 168"/>
                <a:gd name="T15" fmla="*/ 24 h 167"/>
                <a:gd name="T16" fmla="*/ 120 w 168"/>
                <a:gd name="T17" fmla="*/ 7 h 167"/>
                <a:gd name="T18" fmla="*/ 99 w 168"/>
                <a:gd name="T19" fmla="*/ 0 h 167"/>
                <a:gd name="T20" fmla="*/ 91 w 168"/>
                <a:gd name="T21" fmla="*/ 15 h 167"/>
                <a:gd name="T22" fmla="*/ 84 w 168"/>
                <a:gd name="T23" fmla="*/ 15 h 167"/>
                <a:gd name="T24" fmla="*/ 77 w 168"/>
                <a:gd name="T25" fmla="*/ 15 h 167"/>
                <a:gd name="T26" fmla="*/ 69 w 168"/>
                <a:gd name="T27" fmla="*/ 0 h 167"/>
                <a:gd name="T28" fmla="*/ 48 w 168"/>
                <a:gd name="T29" fmla="*/ 7 h 167"/>
                <a:gd name="T30" fmla="*/ 49 w 168"/>
                <a:gd name="T31" fmla="*/ 24 h 167"/>
                <a:gd name="T32" fmla="*/ 38 w 168"/>
                <a:gd name="T33" fmla="*/ 32 h 167"/>
                <a:gd name="T34" fmla="*/ 23 w 168"/>
                <a:gd name="T35" fmla="*/ 25 h 167"/>
                <a:gd name="T36" fmla="*/ 10 w 168"/>
                <a:gd name="T37" fmla="*/ 43 h 167"/>
                <a:gd name="T38" fmla="*/ 21 w 168"/>
                <a:gd name="T39" fmla="*/ 56 h 167"/>
                <a:gd name="T40" fmla="*/ 17 w 168"/>
                <a:gd name="T41" fmla="*/ 69 h 167"/>
                <a:gd name="T42" fmla="*/ 0 w 168"/>
                <a:gd name="T43" fmla="*/ 73 h 167"/>
                <a:gd name="T44" fmla="*/ 0 w 168"/>
                <a:gd name="T45" fmla="*/ 95 h 167"/>
                <a:gd name="T46" fmla="*/ 17 w 168"/>
                <a:gd name="T47" fmla="*/ 98 h 167"/>
                <a:gd name="T48" fmla="*/ 21 w 168"/>
                <a:gd name="T49" fmla="*/ 111 h 167"/>
                <a:gd name="T50" fmla="*/ 10 w 168"/>
                <a:gd name="T51" fmla="*/ 124 h 167"/>
                <a:gd name="T52" fmla="*/ 23 w 168"/>
                <a:gd name="T53" fmla="*/ 142 h 167"/>
                <a:gd name="T54" fmla="*/ 38 w 168"/>
                <a:gd name="T55" fmla="*/ 135 h 167"/>
                <a:gd name="T56" fmla="*/ 49 w 168"/>
                <a:gd name="T57" fmla="*/ 143 h 167"/>
                <a:gd name="T58" fmla="*/ 48 w 168"/>
                <a:gd name="T59" fmla="*/ 160 h 167"/>
                <a:gd name="T60" fmla="*/ 69 w 168"/>
                <a:gd name="T61" fmla="*/ 167 h 167"/>
                <a:gd name="T62" fmla="*/ 77 w 168"/>
                <a:gd name="T63" fmla="*/ 152 h 167"/>
                <a:gd name="T64" fmla="*/ 84 w 168"/>
                <a:gd name="T65" fmla="*/ 152 h 167"/>
                <a:gd name="T66" fmla="*/ 91 w 168"/>
                <a:gd name="T67" fmla="*/ 152 h 167"/>
                <a:gd name="T68" fmla="*/ 100 w 168"/>
                <a:gd name="T69" fmla="*/ 167 h 167"/>
                <a:gd name="T70" fmla="*/ 121 w 168"/>
                <a:gd name="T71" fmla="*/ 160 h 167"/>
                <a:gd name="T72" fmla="*/ 119 w 168"/>
                <a:gd name="T73" fmla="*/ 143 h 167"/>
                <a:gd name="T74" fmla="*/ 130 w 168"/>
                <a:gd name="T75" fmla="*/ 135 h 167"/>
                <a:gd name="T76" fmla="*/ 146 w 168"/>
                <a:gd name="T77" fmla="*/ 142 h 167"/>
                <a:gd name="T78" fmla="*/ 158 w 168"/>
                <a:gd name="T79" fmla="*/ 124 h 167"/>
                <a:gd name="T80" fmla="*/ 147 w 168"/>
                <a:gd name="T81" fmla="*/ 111 h 167"/>
                <a:gd name="T82" fmla="*/ 151 w 168"/>
                <a:gd name="T83" fmla="*/ 98 h 167"/>
                <a:gd name="T84" fmla="*/ 168 w 168"/>
                <a:gd name="T85" fmla="*/ 95 h 167"/>
                <a:gd name="T86" fmla="*/ 84 w 168"/>
                <a:gd name="T87" fmla="*/ 133 h 167"/>
                <a:gd name="T88" fmla="*/ 35 w 168"/>
                <a:gd name="T89" fmla="*/ 84 h 167"/>
                <a:gd name="T90" fmla="*/ 84 w 168"/>
                <a:gd name="T91" fmla="*/ 34 h 167"/>
                <a:gd name="T92" fmla="*/ 133 w 168"/>
                <a:gd name="T93" fmla="*/ 84 h 167"/>
                <a:gd name="T94" fmla="*/ 84 w 168"/>
                <a:gd name="T95" fmla="*/ 13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8" h="167">
                  <a:moveTo>
                    <a:pt x="168" y="95"/>
                  </a:moveTo>
                  <a:cubicBezTo>
                    <a:pt x="168" y="73"/>
                    <a:pt x="168" y="73"/>
                    <a:pt x="168" y="73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0" y="64"/>
                    <a:pt x="149" y="60"/>
                    <a:pt x="147" y="56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46" y="25"/>
                    <a:pt x="146" y="25"/>
                    <a:pt x="146" y="25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26" y="29"/>
                    <a:pt x="123" y="27"/>
                    <a:pt x="119" y="24"/>
                  </a:cubicBezTo>
                  <a:cubicBezTo>
                    <a:pt x="120" y="7"/>
                    <a:pt x="120" y="7"/>
                    <a:pt x="120" y="7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89" y="15"/>
                    <a:pt x="86" y="15"/>
                    <a:pt x="84" y="15"/>
                  </a:cubicBezTo>
                  <a:cubicBezTo>
                    <a:pt x="82" y="15"/>
                    <a:pt x="79" y="15"/>
                    <a:pt x="77" y="15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5" y="27"/>
                    <a:pt x="42" y="29"/>
                    <a:pt x="38" y="32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19" y="60"/>
                    <a:pt x="18" y="65"/>
                    <a:pt x="17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17" y="98"/>
                    <a:pt x="17" y="98"/>
                    <a:pt x="17" y="98"/>
                  </a:cubicBezTo>
                  <a:cubicBezTo>
                    <a:pt x="18" y="103"/>
                    <a:pt x="19" y="107"/>
                    <a:pt x="21" y="111"/>
                  </a:cubicBezTo>
                  <a:cubicBezTo>
                    <a:pt x="10" y="124"/>
                    <a:pt x="10" y="124"/>
                    <a:pt x="10" y="124"/>
                  </a:cubicBezTo>
                  <a:cubicBezTo>
                    <a:pt x="23" y="142"/>
                    <a:pt x="23" y="142"/>
                    <a:pt x="23" y="142"/>
                  </a:cubicBezTo>
                  <a:cubicBezTo>
                    <a:pt x="38" y="135"/>
                    <a:pt x="38" y="135"/>
                    <a:pt x="38" y="135"/>
                  </a:cubicBezTo>
                  <a:cubicBezTo>
                    <a:pt x="42" y="138"/>
                    <a:pt x="46" y="141"/>
                    <a:pt x="49" y="143"/>
                  </a:cubicBezTo>
                  <a:cubicBezTo>
                    <a:pt x="48" y="160"/>
                    <a:pt x="48" y="160"/>
                    <a:pt x="48" y="160"/>
                  </a:cubicBezTo>
                  <a:cubicBezTo>
                    <a:pt x="69" y="167"/>
                    <a:pt x="69" y="167"/>
                    <a:pt x="69" y="167"/>
                  </a:cubicBezTo>
                  <a:cubicBezTo>
                    <a:pt x="77" y="152"/>
                    <a:pt x="77" y="152"/>
                    <a:pt x="77" y="152"/>
                  </a:cubicBezTo>
                  <a:cubicBezTo>
                    <a:pt x="80" y="152"/>
                    <a:pt x="82" y="152"/>
                    <a:pt x="84" y="152"/>
                  </a:cubicBezTo>
                  <a:cubicBezTo>
                    <a:pt x="86" y="152"/>
                    <a:pt x="89" y="152"/>
                    <a:pt x="91" y="152"/>
                  </a:cubicBezTo>
                  <a:cubicBezTo>
                    <a:pt x="100" y="167"/>
                    <a:pt x="100" y="167"/>
                    <a:pt x="100" y="167"/>
                  </a:cubicBezTo>
                  <a:cubicBezTo>
                    <a:pt x="121" y="160"/>
                    <a:pt x="121" y="160"/>
                    <a:pt x="121" y="160"/>
                  </a:cubicBezTo>
                  <a:cubicBezTo>
                    <a:pt x="119" y="143"/>
                    <a:pt x="119" y="143"/>
                    <a:pt x="119" y="143"/>
                  </a:cubicBezTo>
                  <a:cubicBezTo>
                    <a:pt x="123" y="141"/>
                    <a:pt x="126" y="138"/>
                    <a:pt x="130" y="135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58" y="124"/>
                    <a:pt x="158" y="124"/>
                    <a:pt x="158" y="124"/>
                  </a:cubicBezTo>
                  <a:cubicBezTo>
                    <a:pt x="147" y="111"/>
                    <a:pt x="147" y="111"/>
                    <a:pt x="147" y="111"/>
                  </a:cubicBezTo>
                  <a:cubicBezTo>
                    <a:pt x="149" y="107"/>
                    <a:pt x="150" y="103"/>
                    <a:pt x="151" y="98"/>
                  </a:cubicBezTo>
                  <a:lnTo>
                    <a:pt x="168" y="95"/>
                  </a:lnTo>
                  <a:close/>
                  <a:moveTo>
                    <a:pt x="84" y="133"/>
                  </a:moveTo>
                  <a:cubicBezTo>
                    <a:pt x="57" y="133"/>
                    <a:pt x="35" y="111"/>
                    <a:pt x="35" y="84"/>
                  </a:cubicBezTo>
                  <a:cubicBezTo>
                    <a:pt x="35" y="56"/>
                    <a:pt x="57" y="34"/>
                    <a:pt x="84" y="34"/>
                  </a:cubicBezTo>
                  <a:cubicBezTo>
                    <a:pt x="111" y="34"/>
                    <a:pt x="133" y="56"/>
                    <a:pt x="133" y="84"/>
                  </a:cubicBezTo>
                  <a:cubicBezTo>
                    <a:pt x="133" y="111"/>
                    <a:pt x="111" y="133"/>
                    <a:pt x="84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0932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85" b="0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80ED089C-12D6-19C3-6598-A7165AF478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83638" y="339725"/>
              <a:ext cx="374650" cy="379413"/>
            </a:xfrm>
            <a:custGeom>
              <a:avLst/>
              <a:gdLst>
                <a:gd name="T0" fmla="*/ 100 w 100"/>
                <a:gd name="T1" fmla="*/ 57 h 100"/>
                <a:gd name="T2" fmla="*/ 100 w 100"/>
                <a:gd name="T3" fmla="*/ 43 h 100"/>
                <a:gd name="T4" fmla="*/ 90 w 100"/>
                <a:gd name="T5" fmla="*/ 41 h 100"/>
                <a:gd name="T6" fmla="*/ 87 w 100"/>
                <a:gd name="T7" fmla="*/ 34 h 100"/>
                <a:gd name="T8" fmla="*/ 94 w 100"/>
                <a:gd name="T9" fmla="*/ 26 h 100"/>
                <a:gd name="T10" fmla="*/ 86 w 100"/>
                <a:gd name="T11" fmla="*/ 15 h 100"/>
                <a:gd name="T12" fmla="*/ 77 w 100"/>
                <a:gd name="T13" fmla="*/ 20 h 100"/>
                <a:gd name="T14" fmla="*/ 70 w 100"/>
                <a:gd name="T15" fmla="*/ 15 h 100"/>
                <a:gd name="T16" fmla="*/ 72 w 100"/>
                <a:gd name="T17" fmla="*/ 5 h 100"/>
                <a:gd name="T18" fmla="*/ 59 w 100"/>
                <a:gd name="T19" fmla="*/ 0 h 100"/>
                <a:gd name="T20" fmla="*/ 54 w 100"/>
                <a:gd name="T21" fmla="*/ 9 h 100"/>
                <a:gd name="T22" fmla="*/ 50 w 100"/>
                <a:gd name="T23" fmla="*/ 9 h 100"/>
                <a:gd name="T24" fmla="*/ 46 w 100"/>
                <a:gd name="T25" fmla="*/ 9 h 100"/>
                <a:gd name="T26" fmla="*/ 41 w 100"/>
                <a:gd name="T27" fmla="*/ 1 h 100"/>
                <a:gd name="T28" fmla="*/ 28 w 100"/>
                <a:gd name="T29" fmla="*/ 5 h 100"/>
                <a:gd name="T30" fmla="*/ 29 w 100"/>
                <a:gd name="T31" fmla="*/ 15 h 100"/>
                <a:gd name="T32" fmla="*/ 23 w 100"/>
                <a:gd name="T33" fmla="*/ 20 h 100"/>
                <a:gd name="T34" fmla="*/ 13 w 100"/>
                <a:gd name="T35" fmla="*/ 15 h 100"/>
                <a:gd name="T36" fmla="*/ 6 w 100"/>
                <a:gd name="T37" fmla="*/ 26 h 100"/>
                <a:gd name="T38" fmla="*/ 13 w 100"/>
                <a:gd name="T39" fmla="*/ 34 h 100"/>
                <a:gd name="T40" fmla="*/ 10 w 100"/>
                <a:gd name="T41" fmla="*/ 41 h 100"/>
                <a:gd name="T42" fmla="*/ 0 w 100"/>
                <a:gd name="T43" fmla="*/ 43 h 100"/>
                <a:gd name="T44" fmla="*/ 0 w 100"/>
                <a:gd name="T45" fmla="*/ 57 h 100"/>
                <a:gd name="T46" fmla="*/ 10 w 100"/>
                <a:gd name="T47" fmla="*/ 59 h 100"/>
                <a:gd name="T48" fmla="*/ 13 w 100"/>
                <a:gd name="T49" fmla="*/ 66 h 100"/>
                <a:gd name="T50" fmla="*/ 6 w 100"/>
                <a:gd name="T51" fmla="*/ 74 h 100"/>
                <a:gd name="T52" fmla="*/ 13 w 100"/>
                <a:gd name="T53" fmla="*/ 85 h 100"/>
                <a:gd name="T54" fmla="*/ 23 w 100"/>
                <a:gd name="T55" fmla="*/ 80 h 100"/>
                <a:gd name="T56" fmla="*/ 29 w 100"/>
                <a:gd name="T57" fmla="*/ 85 h 100"/>
                <a:gd name="T58" fmla="*/ 28 w 100"/>
                <a:gd name="T59" fmla="*/ 95 h 100"/>
                <a:gd name="T60" fmla="*/ 41 w 100"/>
                <a:gd name="T61" fmla="*/ 100 h 100"/>
                <a:gd name="T62" fmla="*/ 46 w 100"/>
                <a:gd name="T63" fmla="*/ 91 h 100"/>
                <a:gd name="T64" fmla="*/ 50 w 100"/>
                <a:gd name="T65" fmla="*/ 91 h 100"/>
                <a:gd name="T66" fmla="*/ 54 w 100"/>
                <a:gd name="T67" fmla="*/ 91 h 100"/>
                <a:gd name="T68" fmla="*/ 59 w 100"/>
                <a:gd name="T69" fmla="*/ 99 h 100"/>
                <a:gd name="T70" fmla="*/ 72 w 100"/>
                <a:gd name="T71" fmla="*/ 95 h 100"/>
                <a:gd name="T72" fmla="*/ 71 w 100"/>
                <a:gd name="T73" fmla="*/ 85 h 100"/>
                <a:gd name="T74" fmla="*/ 77 w 100"/>
                <a:gd name="T75" fmla="*/ 80 h 100"/>
                <a:gd name="T76" fmla="*/ 86 w 100"/>
                <a:gd name="T77" fmla="*/ 85 h 100"/>
                <a:gd name="T78" fmla="*/ 94 w 100"/>
                <a:gd name="T79" fmla="*/ 74 h 100"/>
                <a:gd name="T80" fmla="*/ 87 w 100"/>
                <a:gd name="T81" fmla="*/ 66 h 100"/>
                <a:gd name="T82" fmla="*/ 90 w 100"/>
                <a:gd name="T83" fmla="*/ 59 h 100"/>
                <a:gd name="T84" fmla="*/ 100 w 100"/>
                <a:gd name="T85" fmla="*/ 57 h 100"/>
                <a:gd name="T86" fmla="*/ 50 w 100"/>
                <a:gd name="T87" fmla="*/ 79 h 100"/>
                <a:gd name="T88" fmla="*/ 21 w 100"/>
                <a:gd name="T89" fmla="*/ 50 h 100"/>
                <a:gd name="T90" fmla="*/ 50 w 100"/>
                <a:gd name="T91" fmla="*/ 21 h 100"/>
                <a:gd name="T92" fmla="*/ 79 w 100"/>
                <a:gd name="T93" fmla="*/ 50 h 100"/>
                <a:gd name="T94" fmla="*/ 50 w 100"/>
                <a:gd name="T95" fmla="*/ 7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0" h="100">
                  <a:moveTo>
                    <a:pt x="100" y="57"/>
                  </a:moveTo>
                  <a:cubicBezTo>
                    <a:pt x="100" y="43"/>
                    <a:pt x="100" y="43"/>
                    <a:pt x="100" y="43"/>
                  </a:cubicBezTo>
                  <a:cubicBezTo>
                    <a:pt x="90" y="41"/>
                    <a:pt x="90" y="41"/>
                    <a:pt x="90" y="41"/>
                  </a:cubicBezTo>
                  <a:cubicBezTo>
                    <a:pt x="89" y="39"/>
                    <a:pt x="88" y="36"/>
                    <a:pt x="87" y="34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5" y="18"/>
                    <a:pt x="73" y="16"/>
                    <a:pt x="70" y="1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3" y="9"/>
                    <a:pt x="51" y="9"/>
                    <a:pt x="50" y="9"/>
                  </a:cubicBezTo>
                  <a:cubicBezTo>
                    <a:pt x="49" y="9"/>
                    <a:pt x="47" y="9"/>
                    <a:pt x="46" y="9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7" y="16"/>
                    <a:pt x="25" y="18"/>
                    <a:pt x="23" y="2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1" y="36"/>
                    <a:pt x="11" y="39"/>
                    <a:pt x="10" y="41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11" y="61"/>
                    <a:pt x="11" y="64"/>
                    <a:pt x="13" y="66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5" y="82"/>
                    <a:pt x="27" y="84"/>
                    <a:pt x="29" y="85"/>
                  </a:cubicBezTo>
                  <a:cubicBezTo>
                    <a:pt x="28" y="95"/>
                    <a:pt x="28" y="95"/>
                    <a:pt x="28" y="95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7" y="91"/>
                    <a:pt x="49" y="91"/>
                    <a:pt x="50" y="91"/>
                  </a:cubicBezTo>
                  <a:cubicBezTo>
                    <a:pt x="51" y="91"/>
                    <a:pt x="53" y="91"/>
                    <a:pt x="54" y="91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72" y="95"/>
                    <a:pt x="72" y="95"/>
                    <a:pt x="72" y="9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3" y="84"/>
                    <a:pt x="75" y="82"/>
                    <a:pt x="77" y="80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4"/>
                    <a:pt x="89" y="61"/>
                    <a:pt x="90" y="59"/>
                  </a:cubicBezTo>
                  <a:lnTo>
                    <a:pt x="100" y="57"/>
                  </a:lnTo>
                  <a:close/>
                  <a:moveTo>
                    <a:pt x="50" y="79"/>
                  </a:moveTo>
                  <a:cubicBezTo>
                    <a:pt x="34" y="79"/>
                    <a:pt x="21" y="66"/>
                    <a:pt x="21" y="50"/>
                  </a:cubicBezTo>
                  <a:cubicBezTo>
                    <a:pt x="21" y="34"/>
                    <a:pt x="34" y="21"/>
                    <a:pt x="50" y="21"/>
                  </a:cubicBezTo>
                  <a:cubicBezTo>
                    <a:pt x="66" y="21"/>
                    <a:pt x="79" y="34"/>
                    <a:pt x="79" y="50"/>
                  </a:cubicBezTo>
                  <a:cubicBezTo>
                    <a:pt x="79" y="66"/>
                    <a:pt x="66" y="79"/>
                    <a:pt x="50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0932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85" b="0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7" name="文本框 27">
            <a:extLst>
              <a:ext uri="{FF2B5EF4-FFF2-40B4-BE49-F238E27FC236}">
                <a16:creationId xmlns:a16="http://schemas.microsoft.com/office/drawing/2014/main" id="{7D123E7A-DA21-431A-3D5E-3309CE2C8C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9185" y="3470894"/>
            <a:ext cx="945789" cy="31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271" tIns="34136" rIns="68271" bIns="34136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0932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宋体" panose="02010600030101010101" pitchFamily="2" charset="-122"/>
              </a:rPr>
              <a:t>添加标题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D9B16D0F-D158-5CB3-E113-BA983547E2DC}"/>
              </a:ext>
            </a:extLst>
          </p:cNvPr>
          <p:cNvSpPr/>
          <p:nvPr/>
        </p:nvSpPr>
        <p:spPr>
          <a:xfrm>
            <a:off x="4455278" y="2466130"/>
            <a:ext cx="1776335" cy="1754290"/>
          </a:xfrm>
          <a:prstGeom prst="ellipse">
            <a:avLst/>
          </a:prstGeom>
          <a:solidFill>
            <a:srgbClr val="97C50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id="{7B2BD078-962D-DE32-C914-A6B59016115F}"/>
              </a:ext>
            </a:extLst>
          </p:cNvPr>
          <p:cNvSpPr>
            <a:spLocks noEditPoints="1"/>
          </p:cNvSpPr>
          <p:nvPr/>
        </p:nvSpPr>
        <p:spPr bwMode="auto">
          <a:xfrm>
            <a:off x="5162261" y="2808795"/>
            <a:ext cx="326231" cy="531484"/>
          </a:xfrm>
          <a:custGeom>
            <a:avLst/>
            <a:gdLst>
              <a:gd name="T0" fmla="*/ 402997 w 237"/>
              <a:gd name="T1" fmla="*/ 0 h 393"/>
              <a:gd name="T2" fmla="*/ 29309 w 237"/>
              <a:gd name="T3" fmla="*/ 0 h 393"/>
              <a:gd name="T4" fmla="*/ 0 w 237"/>
              <a:gd name="T5" fmla="*/ 31039 h 393"/>
              <a:gd name="T6" fmla="*/ 0 w 237"/>
              <a:gd name="T7" fmla="*/ 688338 h 393"/>
              <a:gd name="T8" fmla="*/ 29309 w 237"/>
              <a:gd name="T9" fmla="*/ 717551 h 393"/>
              <a:gd name="T10" fmla="*/ 402997 w 237"/>
              <a:gd name="T11" fmla="*/ 717551 h 393"/>
              <a:gd name="T12" fmla="*/ 434138 w 237"/>
              <a:gd name="T13" fmla="*/ 688338 h 393"/>
              <a:gd name="T14" fmla="*/ 434138 w 237"/>
              <a:gd name="T15" fmla="*/ 31039 h 393"/>
              <a:gd name="T16" fmla="*/ 402997 w 237"/>
              <a:gd name="T17" fmla="*/ 0 h 393"/>
              <a:gd name="T18" fmla="*/ 181349 w 237"/>
              <a:gd name="T19" fmla="*/ 20084 h 393"/>
              <a:gd name="T20" fmla="*/ 252789 w 237"/>
              <a:gd name="T21" fmla="*/ 20084 h 393"/>
              <a:gd name="T22" fmla="*/ 261948 w 237"/>
              <a:gd name="T23" fmla="*/ 29213 h 393"/>
              <a:gd name="T24" fmla="*/ 252789 w 237"/>
              <a:gd name="T25" fmla="*/ 38342 h 393"/>
              <a:gd name="T26" fmla="*/ 181349 w 237"/>
              <a:gd name="T27" fmla="*/ 38342 h 393"/>
              <a:gd name="T28" fmla="*/ 172190 w 237"/>
              <a:gd name="T29" fmla="*/ 29213 h 393"/>
              <a:gd name="T30" fmla="*/ 181349 w 237"/>
              <a:gd name="T31" fmla="*/ 20084 h 393"/>
              <a:gd name="T32" fmla="*/ 216153 w 237"/>
              <a:gd name="T33" fmla="*/ 699293 h 393"/>
              <a:gd name="T34" fmla="*/ 175853 w 237"/>
              <a:gd name="T35" fmla="*/ 657299 h 393"/>
              <a:gd name="T36" fmla="*/ 216153 w 237"/>
              <a:gd name="T37" fmla="*/ 617130 h 393"/>
              <a:gd name="T38" fmla="*/ 258285 w 237"/>
              <a:gd name="T39" fmla="*/ 657299 h 393"/>
              <a:gd name="T40" fmla="*/ 216153 w 237"/>
              <a:gd name="T41" fmla="*/ 699293 h 393"/>
              <a:gd name="T42" fmla="*/ 415820 w 237"/>
              <a:gd name="T43" fmla="*/ 567833 h 393"/>
              <a:gd name="T44" fmla="*/ 382847 w 237"/>
              <a:gd name="T45" fmla="*/ 597046 h 393"/>
              <a:gd name="T46" fmla="*/ 49459 w 237"/>
              <a:gd name="T47" fmla="*/ 597046 h 393"/>
              <a:gd name="T48" fmla="*/ 18318 w 237"/>
              <a:gd name="T49" fmla="*/ 567833 h 393"/>
              <a:gd name="T50" fmla="*/ 18318 w 237"/>
              <a:gd name="T51" fmla="*/ 96769 h 393"/>
              <a:gd name="T52" fmla="*/ 49459 w 237"/>
              <a:gd name="T53" fmla="*/ 67556 h 393"/>
              <a:gd name="T54" fmla="*/ 382847 w 237"/>
              <a:gd name="T55" fmla="*/ 67556 h 393"/>
              <a:gd name="T56" fmla="*/ 415820 w 237"/>
              <a:gd name="T57" fmla="*/ 96769 h 393"/>
              <a:gd name="T58" fmla="*/ 415820 w 237"/>
              <a:gd name="T59" fmla="*/ 567833 h 393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36" h="393">
                <a:moveTo>
                  <a:pt x="22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8"/>
                  <a:pt x="0" y="17"/>
                </a:cubicBezTo>
                <a:cubicBezTo>
                  <a:pt x="0" y="377"/>
                  <a:pt x="0" y="377"/>
                  <a:pt x="0" y="377"/>
                </a:cubicBezTo>
                <a:cubicBezTo>
                  <a:pt x="0" y="386"/>
                  <a:pt x="7" y="393"/>
                  <a:pt x="16" y="393"/>
                </a:cubicBezTo>
                <a:cubicBezTo>
                  <a:pt x="220" y="393"/>
                  <a:pt x="220" y="393"/>
                  <a:pt x="220" y="393"/>
                </a:cubicBezTo>
                <a:cubicBezTo>
                  <a:pt x="229" y="393"/>
                  <a:pt x="237" y="386"/>
                  <a:pt x="237" y="377"/>
                </a:cubicBezTo>
                <a:cubicBezTo>
                  <a:pt x="237" y="17"/>
                  <a:pt x="237" y="17"/>
                  <a:pt x="237" y="17"/>
                </a:cubicBezTo>
                <a:cubicBezTo>
                  <a:pt x="237" y="8"/>
                  <a:pt x="229" y="0"/>
                  <a:pt x="220" y="0"/>
                </a:cubicBezTo>
                <a:close/>
                <a:moveTo>
                  <a:pt x="99" y="11"/>
                </a:moveTo>
                <a:cubicBezTo>
                  <a:pt x="138" y="11"/>
                  <a:pt x="138" y="11"/>
                  <a:pt x="138" y="11"/>
                </a:cubicBezTo>
                <a:cubicBezTo>
                  <a:pt x="140" y="11"/>
                  <a:pt x="143" y="13"/>
                  <a:pt x="143" y="16"/>
                </a:cubicBezTo>
                <a:cubicBezTo>
                  <a:pt x="143" y="19"/>
                  <a:pt x="140" y="21"/>
                  <a:pt x="138" y="21"/>
                </a:cubicBezTo>
                <a:cubicBezTo>
                  <a:pt x="99" y="21"/>
                  <a:pt x="99" y="21"/>
                  <a:pt x="99" y="21"/>
                </a:cubicBezTo>
                <a:cubicBezTo>
                  <a:pt x="96" y="21"/>
                  <a:pt x="94" y="19"/>
                  <a:pt x="94" y="16"/>
                </a:cubicBezTo>
                <a:cubicBezTo>
                  <a:pt x="94" y="13"/>
                  <a:pt x="96" y="11"/>
                  <a:pt x="99" y="11"/>
                </a:cubicBezTo>
                <a:close/>
                <a:moveTo>
                  <a:pt x="118" y="383"/>
                </a:moveTo>
                <a:cubicBezTo>
                  <a:pt x="106" y="383"/>
                  <a:pt x="96" y="373"/>
                  <a:pt x="96" y="360"/>
                </a:cubicBezTo>
                <a:cubicBezTo>
                  <a:pt x="96" y="348"/>
                  <a:pt x="106" y="338"/>
                  <a:pt x="118" y="338"/>
                </a:cubicBezTo>
                <a:cubicBezTo>
                  <a:pt x="131" y="338"/>
                  <a:pt x="141" y="348"/>
                  <a:pt x="141" y="360"/>
                </a:cubicBezTo>
                <a:cubicBezTo>
                  <a:pt x="141" y="373"/>
                  <a:pt x="131" y="383"/>
                  <a:pt x="118" y="383"/>
                </a:cubicBezTo>
                <a:close/>
                <a:moveTo>
                  <a:pt x="227" y="311"/>
                </a:moveTo>
                <a:cubicBezTo>
                  <a:pt x="227" y="320"/>
                  <a:pt x="219" y="327"/>
                  <a:pt x="209" y="327"/>
                </a:cubicBezTo>
                <a:cubicBezTo>
                  <a:pt x="27" y="327"/>
                  <a:pt x="27" y="327"/>
                  <a:pt x="27" y="327"/>
                </a:cubicBezTo>
                <a:cubicBezTo>
                  <a:pt x="17" y="327"/>
                  <a:pt x="10" y="320"/>
                  <a:pt x="10" y="311"/>
                </a:cubicBezTo>
                <a:cubicBezTo>
                  <a:pt x="10" y="53"/>
                  <a:pt x="10" y="53"/>
                  <a:pt x="10" y="53"/>
                </a:cubicBezTo>
                <a:cubicBezTo>
                  <a:pt x="10" y="44"/>
                  <a:pt x="17" y="37"/>
                  <a:pt x="27" y="37"/>
                </a:cubicBezTo>
                <a:cubicBezTo>
                  <a:pt x="209" y="37"/>
                  <a:pt x="209" y="37"/>
                  <a:pt x="209" y="37"/>
                </a:cubicBezTo>
                <a:cubicBezTo>
                  <a:pt x="219" y="37"/>
                  <a:pt x="227" y="44"/>
                  <a:pt x="227" y="53"/>
                </a:cubicBezTo>
                <a:lnTo>
                  <a:pt x="227" y="3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271" tIns="34136" rIns="68271" bIns="34136"/>
          <a:lstStyle/>
          <a:p>
            <a:pPr marL="0" marR="0" lvl="0" indent="0" algn="l" defTabSz="90932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785" b="0" i="0" u="none" strike="noStrike" kern="1200" cap="none" spc="0" normalizeH="0" baseline="0" noProof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4" name="文本框 28">
            <a:extLst>
              <a:ext uri="{FF2B5EF4-FFF2-40B4-BE49-F238E27FC236}">
                <a16:creationId xmlns:a16="http://schemas.microsoft.com/office/drawing/2014/main" id="{A091B4EF-D358-735F-CAA6-4F70DD1444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1170" y="3470894"/>
            <a:ext cx="945789" cy="31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271" tIns="34136" rIns="68271" bIns="34136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0932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宋体" panose="02010600030101010101" pitchFamily="2" charset="-122"/>
              </a:rPr>
              <a:t>添加标题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C52B6A91-6468-7CF0-2B35-634F89DBA4D4}"/>
              </a:ext>
            </a:extLst>
          </p:cNvPr>
          <p:cNvSpPr/>
          <p:nvPr/>
        </p:nvSpPr>
        <p:spPr>
          <a:xfrm>
            <a:off x="6049273" y="2466130"/>
            <a:ext cx="1776335" cy="1754290"/>
          </a:xfrm>
          <a:prstGeom prst="ellipse">
            <a:avLst/>
          </a:prstGeom>
          <a:solidFill>
            <a:srgbClr val="3161E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8495AC6-84F3-30B8-66B6-F7D599F626B0}"/>
              </a:ext>
            </a:extLst>
          </p:cNvPr>
          <p:cNvGrpSpPr>
            <a:grpSpLocks noChangeAspect="1"/>
          </p:cNvGrpSpPr>
          <p:nvPr/>
        </p:nvGrpSpPr>
        <p:grpSpPr>
          <a:xfrm>
            <a:off x="6601951" y="2826218"/>
            <a:ext cx="562884" cy="475952"/>
            <a:chOff x="2162176" y="-104775"/>
            <a:chExt cx="1655763" cy="1417638"/>
          </a:xfrm>
          <a:solidFill>
            <a:schemeClr val="bg1"/>
          </a:solidFill>
        </p:grpSpPr>
        <p:sp>
          <p:nvSpPr>
            <p:cNvPr id="20" name="Freeform 3767">
              <a:extLst>
                <a:ext uri="{FF2B5EF4-FFF2-40B4-BE49-F238E27FC236}">
                  <a16:creationId xmlns:a16="http://schemas.microsoft.com/office/drawing/2014/main" id="{3E442A94-27E2-DCF0-A729-49B7DE655AA1}"/>
                </a:ext>
              </a:extLst>
            </p:cNvPr>
            <p:cNvSpPr/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0932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8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21" name="Freeform 3768">
              <a:extLst>
                <a:ext uri="{FF2B5EF4-FFF2-40B4-BE49-F238E27FC236}">
                  <a16:creationId xmlns:a16="http://schemas.microsoft.com/office/drawing/2014/main" id="{9DE8A6C7-16BE-B1D5-7315-6E55769F574D}"/>
                </a:ext>
              </a:extLst>
            </p:cNvPr>
            <p:cNvSpPr/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0932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78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19" name="文本框 29">
            <a:extLst>
              <a:ext uri="{FF2B5EF4-FFF2-40B4-BE49-F238E27FC236}">
                <a16:creationId xmlns:a16="http://schemas.microsoft.com/office/drawing/2014/main" id="{E887A26D-2139-D458-B0CA-009D01C76F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2560" y="3470894"/>
            <a:ext cx="945789" cy="31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271" tIns="34136" rIns="68271" bIns="34136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0932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宋体" panose="02010600030101010101" pitchFamily="2" charset="-122"/>
              </a:rPr>
              <a:t>添加标题</a:t>
            </a:r>
          </a:p>
        </p:txBody>
      </p:sp>
      <p:sp>
        <p:nvSpPr>
          <p:cNvPr id="23" name="泪滴形 22">
            <a:extLst>
              <a:ext uri="{FF2B5EF4-FFF2-40B4-BE49-F238E27FC236}">
                <a16:creationId xmlns:a16="http://schemas.microsoft.com/office/drawing/2014/main" id="{53164072-5D3C-3F6E-B45E-DD06223D77C8}"/>
              </a:ext>
            </a:extLst>
          </p:cNvPr>
          <p:cNvSpPr/>
          <p:nvPr/>
        </p:nvSpPr>
        <p:spPr>
          <a:xfrm rot="2700000">
            <a:off x="7654293" y="2454975"/>
            <a:ext cx="1754552" cy="1776600"/>
          </a:xfrm>
          <a:prstGeom prst="teardrop">
            <a:avLst/>
          </a:prstGeom>
          <a:solidFill>
            <a:srgbClr val="97C50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5" name="Freeform 43" descr="D:\51PPT模板网\51pptmoban.com\图片001.jpg">
            <a:extLst>
              <a:ext uri="{FF2B5EF4-FFF2-40B4-BE49-F238E27FC236}">
                <a16:creationId xmlns:a16="http://schemas.microsoft.com/office/drawing/2014/main" id="{D9ECDAED-CADD-DD12-54F5-686EF39584DD}"/>
              </a:ext>
            </a:extLst>
          </p:cNvPr>
          <p:cNvSpPr>
            <a:spLocks noEditPoints="1"/>
          </p:cNvSpPr>
          <p:nvPr/>
        </p:nvSpPr>
        <p:spPr bwMode="auto">
          <a:xfrm>
            <a:off x="8311464" y="2879345"/>
            <a:ext cx="439340" cy="389205"/>
          </a:xfrm>
          <a:custGeom>
            <a:avLst/>
            <a:gdLst>
              <a:gd name="T0" fmla="*/ 409316 w 116"/>
              <a:gd name="T1" fmla="*/ 353984 h 104"/>
              <a:gd name="T2" fmla="*/ 328463 w 116"/>
              <a:gd name="T3" fmla="*/ 419724 h 104"/>
              <a:gd name="T4" fmla="*/ 560915 w 116"/>
              <a:gd name="T5" fmla="*/ 525919 h 104"/>
              <a:gd name="T6" fmla="*/ 586181 w 116"/>
              <a:gd name="T7" fmla="*/ 429838 h 104"/>
              <a:gd name="T8" fmla="*/ 409316 w 116"/>
              <a:gd name="T9" fmla="*/ 353984 h 104"/>
              <a:gd name="T10" fmla="*/ 560915 w 116"/>
              <a:gd name="T11" fmla="*/ 10114 h 104"/>
              <a:gd name="T12" fmla="*/ 328463 w 116"/>
              <a:gd name="T13" fmla="*/ 121366 h 104"/>
              <a:gd name="T14" fmla="*/ 389103 w 116"/>
              <a:gd name="T15" fmla="*/ 161821 h 104"/>
              <a:gd name="T16" fmla="*/ 0 w 116"/>
              <a:gd name="T17" fmla="*/ 419724 h 104"/>
              <a:gd name="T18" fmla="*/ 15160 w 116"/>
              <a:gd name="T19" fmla="*/ 515805 h 104"/>
              <a:gd name="T20" fmla="*/ 469955 w 116"/>
              <a:gd name="T21" fmla="*/ 222504 h 104"/>
              <a:gd name="T22" fmla="*/ 535648 w 116"/>
              <a:gd name="T23" fmla="*/ 262960 h 104"/>
              <a:gd name="T24" fmla="*/ 560915 w 116"/>
              <a:gd name="T25" fmla="*/ 10114 h 104"/>
              <a:gd name="T26" fmla="*/ 35373 w 116"/>
              <a:gd name="T27" fmla="*/ 0 h 104"/>
              <a:gd name="T28" fmla="*/ 55586 w 116"/>
              <a:gd name="T29" fmla="*/ 257903 h 104"/>
              <a:gd name="T30" fmla="*/ 121279 w 116"/>
              <a:gd name="T31" fmla="*/ 212390 h 104"/>
              <a:gd name="T32" fmla="*/ 181918 w 116"/>
              <a:gd name="T33" fmla="*/ 293301 h 104"/>
              <a:gd name="T34" fmla="*/ 262771 w 116"/>
              <a:gd name="T35" fmla="*/ 237675 h 104"/>
              <a:gd name="T36" fmla="*/ 202131 w 116"/>
              <a:gd name="T37" fmla="*/ 161821 h 104"/>
              <a:gd name="T38" fmla="*/ 267824 w 116"/>
              <a:gd name="T39" fmla="*/ 121366 h 104"/>
              <a:gd name="T40" fmla="*/ 35373 w 116"/>
              <a:gd name="T41" fmla="*/ 0 h 10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15" h="104">
                <a:moveTo>
                  <a:pt x="81" y="70"/>
                </a:moveTo>
                <a:cubicBezTo>
                  <a:pt x="76" y="75"/>
                  <a:pt x="70" y="79"/>
                  <a:pt x="65" y="83"/>
                </a:cubicBezTo>
                <a:cubicBezTo>
                  <a:pt x="88" y="99"/>
                  <a:pt x="110" y="104"/>
                  <a:pt x="111" y="104"/>
                </a:cubicBezTo>
                <a:cubicBezTo>
                  <a:pt x="116" y="85"/>
                  <a:pt x="116" y="85"/>
                  <a:pt x="116" y="85"/>
                </a:cubicBezTo>
                <a:cubicBezTo>
                  <a:pt x="115" y="85"/>
                  <a:pt x="100" y="81"/>
                  <a:pt x="81" y="70"/>
                </a:cubicBezTo>
                <a:moveTo>
                  <a:pt x="111" y="2"/>
                </a:moveTo>
                <a:cubicBezTo>
                  <a:pt x="65" y="24"/>
                  <a:pt x="65" y="24"/>
                  <a:pt x="65" y="24"/>
                </a:cubicBezTo>
                <a:cubicBezTo>
                  <a:pt x="77" y="32"/>
                  <a:pt x="77" y="32"/>
                  <a:pt x="77" y="32"/>
                </a:cubicBezTo>
                <a:cubicBezTo>
                  <a:pt x="49" y="72"/>
                  <a:pt x="0" y="83"/>
                  <a:pt x="0" y="83"/>
                </a:cubicBezTo>
                <a:cubicBezTo>
                  <a:pt x="3" y="102"/>
                  <a:pt x="3" y="102"/>
                  <a:pt x="3" y="102"/>
                </a:cubicBezTo>
                <a:cubicBezTo>
                  <a:pt x="6" y="102"/>
                  <a:pt x="60" y="90"/>
                  <a:pt x="93" y="44"/>
                </a:cubicBezTo>
                <a:cubicBezTo>
                  <a:pt x="106" y="52"/>
                  <a:pt x="106" y="52"/>
                  <a:pt x="106" y="52"/>
                </a:cubicBezTo>
                <a:cubicBezTo>
                  <a:pt x="111" y="2"/>
                  <a:pt x="111" y="2"/>
                  <a:pt x="111" y="2"/>
                </a:cubicBezTo>
                <a:moveTo>
                  <a:pt x="7" y="0"/>
                </a:moveTo>
                <a:cubicBezTo>
                  <a:pt x="11" y="51"/>
                  <a:pt x="11" y="51"/>
                  <a:pt x="11" y="51"/>
                </a:cubicBezTo>
                <a:cubicBezTo>
                  <a:pt x="24" y="42"/>
                  <a:pt x="24" y="42"/>
                  <a:pt x="24" y="42"/>
                </a:cubicBezTo>
                <a:cubicBezTo>
                  <a:pt x="28" y="48"/>
                  <a:pt x="32" y="54"/>
                  <a:pt x="36" y="58"/>
                </a:cubicBezTo>
                <a:cubicBezTo>
                  <a:pt x="41" y="55"/>
                  <a:pt x="47" y="51"/>
                  <a:pt x="52" y="47"/>
                </a:cubicBezTo>
                <a:cubicBezTo>
                  <a:pt x="48" y="42"/>
                  <a:pt x="44" y="37"/>
                  <a:pt x="40" y="32"/>
                </a:cubicBezTo>
                <a:cubicBezTo>
                  <a:pt x="53" y="24"/>
                  <a:pt x="53" y="24"/>
                  <a:pt x="53" y="24"/>
                </a:cubicBezTo>
                <a:cubicBezTo>
                  <a:pt x="7" y="0"/>
                  <a:pt x="7" y="0"/>
                  <a:pt x="7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271" tIns="34136" rIns="68271" bIns="34136"/>
          <a:lstStyle/>
          <a:p>
            <a:pPr marL="0" marR="0" lvl="0" indent="0" algn="l" defTabSz="90932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785" b="0" i="0" u="none" strike="noStrike" kern="1200" cap="none" spc="0" normalizeH="0" baseline="0" noProof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6" name="文本框 30">
            <a:extLst>
              <a:ext uri="{FF2B5EF4-FFF2-40B4-BE49-F238E27FC236}">
                <a16:creationId xmlns:a16="http://schemas.microsoft.com/office/drawing/2014/main" id="{C9A3A3AC-5A95-EB5E-CB91-48D76C9211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93092" y="3470894"/>
            <a:ext cx="945789" cy="31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271" tIns="34136" rIns="68271" bIns="34136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0932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宋体" panose="02010600030101010101" pitchFamily="2" charset="-122"/>
              </a:rPr>
              <a:t>添加标题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BC84740-031E-E450-B407-DF88CD795A96}"/>
              </a:ext>
            </a:extLst>
          </p:cNvPr>
          <p:cNvGrpSpPr/>
          <p:nvPr/>
        </p:nvGrpSpPr>
        <p:grpSpPr>
          <a:xfrm>
            <a:off x="2428853" y="4470272"/>
            <a:ext cx="2966425" cy="816522"/>
            <a:chOff x="283598" y="1906534"/>
            <a:chExt cx="2966425" cy="8165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987F49A3-5FED-E94B-919A-D573E0AF110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93E4479-41D1-4B00-9F12-0502B758847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8601127E-B173-1E39-5319-D0D7D8ABAB6A}"/>
              </a:ext>
            </a:extLst>
          </p:cNvPr>
          <p:cNvGrpSpPr/>
          <p:nvPr/>
        </p:nvGrpSpPr>
        <p:grpSpPr>
          <a:xfrm>
            <a:off x="7047921" y="1364882"/>
            <a:ext cx="2966425" cy="816522"/>
            <a:chOff x="283598" y="1906534"/>
            <a:chExt cx="2966425" cy="81652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424DBE2-0506-7FD7-607C-42B6C321A42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B2C3C843-876C-FB9F-AB10-3AB933848006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4B7738C2-DF70-2673-933A-AEC0CFC47B40}"/>
              </a:ext>
            </a:extLst>
          </p:cNvPr>
          <p:cNvGrpSpPr/>
          <p:nvPr/>
        </p:nvGrpSpPr>
        <p:grpSpPr>
          <a:xfrm>
            <a:off x="6049273" y="4470272"/>
            <a:ext cx="2966425" cy="816522"/>
            <a:chOff x="283598" y="1906534"/>
            <a:chExt cx="2966425" cy="81652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AC33E0B0-B00F-EB49-DC9F-129799ABD47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92EDBA57-C56F-C0D7-75DD-86F97BE1D82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B31C60F9-31AB-65DA-3EC3-D9AD3E6FC9CB}"/>
              </a:ext>
            </a:extLst>
          </p:cNvPr>
          <p:cNvGrpSpPr/>
          <p:nvPr/>
        </p:nvGrpSpPr>
        <p:grpSpPr>
          <a:xfrm>
            <a:off x="3181208" y="1364882"/>
            <a:ext cx="2966425" cy="816522"/>
            <a:chOff x="283598" y="1906534"/>
            <a:chExt cx="2966425" cy="81652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EB7B597D-F1F3-01AB-60AF-3C940B07587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9F3C20DC-2AA5-3651-E9E6-1D7C5B4C792D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2" name="矩形: 对角圆角 51">
            <a:extLst>
              <a:ext uri="{FF2B5EF4-FFF2-40B4-BE49-F238E27FC236}">
                <a16:creationId xmlns:a16="http://schemas.microsoft.com/office/drawing/2014/main" id="{A1843BEB-24F5-DC47-BCAB-8D833AB5F4B4}"/>
              </a:ext>
            </a:extLst>
          </p:cNvPr>
          <p:cNvSpPr/>
          <p:nvPr/>
        </p:nvSpPr>
        <p:spPr>
          <a:xfrm>
            <a:off x="11064363" y="270638"/>
            <a:ext cx="871222" cy="647591"/>
          </a:xfrm>
          <a:prstGeom prst="round2DiagRect">
            <a:avLst>
              <a:gd name="adj1" fmla="val 35890"/>
              <a:gd name="adj2" fmla="val 0"/>
            </a:avLst>
          </a:prstGeom>
          <a:gradFill>
            <a:gsLst>
              <a:gs pos="28000">
                <a:srgbClr val="97C502"/>
              </a:gs>
              <a:gs pos="100000">
                <a:srgbClr val="3161E6"/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矩形: 对角圆角 52">
            <a:extLst>
              <a:ext uri="{FF2B5EF4-FFF2-40B4-BE49-F238E27FC236}">
                <a16:creationId xmlns:a16="http://schemas.microsoft.com/office/drawing/2014/main" id="{8A8C26D4-4A28-051F-2FC3-1135D083B5E7}"/>
              </a:ext>
            </a:extLst>
          </p:cNvPr>
          <p:cNvSpPr/>
          <p:nvPr/>
        </p:nvSpPr>
        <p:spPr>
          <a:xfrm>
            <a:off x="11064363" y="294448"/>
            <a:ext cx="871221" cy="604762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97C502"/>
              </a:gs>
              <a:gs pos="100000">
                <a:srgbClr val="97C502">
                  <a:alpha val="43000"/>
                </a:srgbClr>
              </a:gs>
            </a:gsLst>
            <a:lin ang="0" scaled="1"/>
            <a:tileRect/>
          </a:gradFill>
          <a:ln w="635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MH_Entry_1">
            <a:extLst>
              <a:ext uri="{FF2B5EF4-FFF2-40B4-BE49-F238E27FC236}">
                <a16:creationId xmlns:a16="http://schemas.microsoft.com/office/drawing/2014/main" id="{9544919D-F494-AD81-FCC6-E1089D1927B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139459" y="348812"/>
            <a:ext cx="2134453" cy="3693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工作完成情况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17B8BB7B-4898-580E-BA7F-5744AC29FD0C}"/>
              </a:ext>
            </a:extLst>
          </p:cNvPr>
          <p:cNvSpPr txBox="1"/>
          <p:nvPr/>
        </p:nvSpPr>
        <p:spPr>
          <a:xfrm>
            <a:off x="11114415" y="270638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3161E6"/>
                    </a:gs>
                    <a:gs pos="100000">
                      <a:srgbClr val="97C502"/>
                    </a:gs>
                  </a:gsLst>
                  <a:lin ang="10800000" scaled="1"/>
                </a:gradFill>
                <a:latin typeface="快看世界体" pitchFamily="2" charset="-122"/>
                <a:ea typeface="快看世界体" pitchFamily="2" charset="-122"/>
                <a:cs typeface="+mn-ea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56" name="MH_Entry_1">
            <a:extLst>
              <a:ext uri="{FF2B5EF4-FFF2-40B4-BE49-F238E27FC236}">
                <a16:creationId xmlns:a16="http://schemas.microsoft.com/office/drawing/2014/main" id="{ED562F1D-1EB2-D888-6C04-07F85CC92B5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9419869" y="741758"/>
            <a:ext cx="2134453" cy="17511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1138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Completion Of Work</a:t>
            </a:r>
            <a:endParaRPr lang="zh-CN" altLang="en-US" sz="1138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83208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61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B4D7685-C5EC-8B2C-1482-8A035FA250C1}"/>
              </a:ext>
            </a:extLst>
          </p:cNvPr>
          <p:cNvSpPr/>
          <p:nvPr/>
        </p:nvSpPr>
        <p:spPr>
          <a:xfrm>
            <a:off x="900684" y="1541836"/>
            <a:ext cx="3364708" cy="478370"/>
          </a:xfrm>
          <a:prstGeom prst="homePlate">
            <a:avLst>
              <a:gd name="adj" fmla="val 26571"/>
            </a:avLst>
          </a:prstGeom>
          <a:solidFill>
            <a:srgbClr val="3161E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891399CA-63C0-F787-626A-7D3387F550CC}"/>
              </a:ext>
            </a:extLst>
          </p:cNvPr>
          <p:cNvSpPr/>
          <p:nvPr/>
        </p:nvSpPr>
        <p:spPr>
          <a:xfrm flipH="1">
            <a:off x="7926610" y="1541836"/>
            <a:ext cx="3377978" cy="478370"/>
          </a:xfrm>
          <a:prstGeom prst="homePlate">
            <a:avLst>
              <a:gd name="adj" fmla="val 26571"/>
            </a:avLst>
          </a:prstGeom>
          <a:solidFill>
            <a:srgbClr val="97C50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6165AA21-0065-6E5E-8FA3-6C8F2D0BFAFD}"/>
              </a:ext>
            </a:extLst>
          </p:cNvPr>
          <p:cNvGrpSpPr/>
          <p:nvPr/>
        </p:nvGrpSpPr>
        <p:grpSpPr>
          <a:xfrm>
            <a:off x="4470825" y="1494355"/>
            <a:ext cx="3301712" cy="3301710"/>
            <a:chOff x="4737661" y="1885469"/>
            <a:chExt cx="2768040" cy="2768038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4E2A4DD4-9781-9A8D-BB3E-53BD91EFB909}"/>
                </a:ext>
              </a:extLst>
            </p:cNvPr>
            <p:cNvSpPr/>
            <p:nvPr/>
          </p:nvSpPr>
          <p:spPr>
            <a:xfrm>
              <a:off x="4737661" y="1885469"/>
              <a:ext cx="2768040" cy="2768038"/>
            </a:xfrm>
            <a:prstGeom prst="ellipse">
              <a:avLst/>
            </a:prstGeom>
            <a:solidFill>
              <a:schemeClr val="bg1">
                <a:alpha val="24000"/>
              </a:schemeClr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1524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" name="椭圆 7" descr="D:\51PPT模板网\51pptmoban.com\图片001.jpg">
              <a:extLst>
                <a:ext uri="{FF2B5EF4-FFF2-40B4-BE49-F238E27FC236}">
                  <a16:creationId xmlns:a16="http://schemas.microsoft.com/office/drawing/2014/main" id="{CDBC8F01-FAB8-F249-D185-98587455D6DD}"/>
                </a:ext>
              </a:extLst>
            </p:cNvPr>
            <p:cNvSpPr/>
            <p:nvPr/>
          </p:nvSpPr>
          <p:spPr>
            <a:xfrm>
              <a:off x="5132295" y="2280102"/>
              <a:ext cx="1978771" cy="1978771"/>
            </a:xfrm>
            <a:prstGeom prst="ellipse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</a:t>
              </a:r>
              <a:endPara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17" name="矩形: 对角圆角 16">
            <a:extLst>
              <a:ext uri="{FF2B5EF4-FFF2-40B4-BE49-F238E27FC236}">
                <a16:creationId xmlns:a16="http://schemas.microsoft.com/office/drawing/2014/main" id="{B84A1869-D509-AB98-7613-BD0A2D93D45D}"/>
              </a:ext>
            </a:extLst>
          </p:cNvPr>
          <p:cNvSpPr/>
          <p:nvPr/>
        </p:nvSpPr>
        <p:spPr>
          <a:xfrm>
            <a:off x="11064363" y="270638"/>
            <a:ext cx="871222" cy="647591"/>
          </a:xfrm>
          <a:prstGeom prst="round2DiagRect">
            <a:avLst>
              <a:gd name="adj1" fmla="val 35890"/>
              <a:gd name="adj2" fmla="val 0"/>
            </a:avLst>
          </a:prstGeom>
          <a:gradFill>
            <a:gsLst>
              <a:gs pos="28000">
                <a:srgbClr val="97C502"/>
              </a:gs>
              <a:gs pos="100000">
                <a:srgbClr val="3161E6"/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矩形: 对角圆角 17">
            <a:extLst>
              <a:ext uri="{FF2B5EF4-FFF2-40B4-BE49-F238E27FC236}">
                <a16:creationId xmlns:a16="http://schemas.microsoft.com/office/drawing/2014/main" id="{4475B911-452E-4F39-AD1E-86A8FB06EF90}"/>
              </a:ext>
            </a:extLst>
          </p:cNvPr>
          <p:cNvSpPr/>
          <p:nvPr/>
        </p:nvSpPr>
        <p:spPr>
          <a:xfrm>
            <a:off x="11064363" y="294448"/>
            <a:ext cx="871221" cy="604762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97C502"/>
              </a:gs>
              <a:gs pos="100000">
                <a:srgbClr val="97C502">
                  <a:alpha val="43000"/>
                </a:srgbClr>
              </a:gs>
            </a:gsLst>
            <a:lin ang="0" scaled="1"/>
            <a:tileRect/>
          </a:gradFill>
          <a:ln w="635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MH_Entry_1">
            <a:extLst>
              <a:ext uri="{FF2B5EF4-FFF2-40B4-BE49-F238E27FC236}">
                <a16:creationId xmlns:a16="http://schemas.microsoft.com/office/drawing/2014/main" id="{1D259CEB-7743-A937-E67B-35C24E0393B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139459" y="348812"/>
            <a:ext cx="2134453" cy="3693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工作完成情况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68559B3-FD68-BAF6-929E-75FE772AC74F}"/>
              </a:ext>
            </a:extLst>
          </p:cNvPr>
          <p:cNvSpPr txBox="1"/>
          <p:nvPr/>
        </p:nvSpPr>
        <p:spPr>
          <a:xfrm>
            <a:off x="11114415" y="270638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3161E6"/>
                    </a:gs>
                    <a:gs pos="100000">
                      <a:srgbClr val="97C502"/>
                    </a:gs>
                  </a:gsLst>
                  <a:lin ang="10800000" scaled="1"/>
                </a:gradFill>
                <a:latin typeface="快看世界体" pitchFamily="2" charset="-122"/>
                <a:ea typeface="快看世界体" pitchFamily="2" charset="-122"/>
                <a:cs typeface="+mn-ea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1" name="MH_Entry_1">
            <a:extLst>
              <a:ext uri="{FF2B5EF4-FFF2-40B4-BE49-F238E27FC236}">
                <a16:creationId xmlns:a16="http://schemas.microsoft.com/office/drawing/2014/main" id="{C89E9F45-CF21-14A8-4880-B7E1C09450E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9419869" y="741758"/>
            <a:ext cx="2134453" cy="17511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1138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Completion Of Work</a:t>
            </a:r>
            <a:endParaRPr lang="zh-CN" altLang="en-US" sz="1138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2C43413-CEE0-58D2-F8FB-F070D961E28E}"/>
              </a:ext>
            </a:extLst>
          </p:cNvPr>
          <p:cNvGrpSpPr/>
          <p:nvPr/>
        </p:nvGrpSpPr>
        <p:grpSpPr>
          <a:xfrm>
            <a:off x="803667" y="1622770"/>
            <a:ext cx="2966425" cy="1019722"/>
            <a:chOff x="-211702" y="1906534"/>
            <a:chExt cx="2966425" cy="10197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7F344F7-38A3-592F-F924-0662DC30DC48}"/>
                </a:ext>
              </a:extLst>
            </p:cNvPr>
            <p:cNvSpPr txBox="1"/>
            <p:nvPr/>
          </p:nvSpPr>
          <p:spPr>
            <a:xfrm>
              <a:off x="-211702" y="2393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E1144BB-EB2C-420C-52AD-BBAD7BDB1D5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F5290B2-2226-32FE-3F9A-8F3575E171DF}"/>
              </a:ext>
            </a:extLst>
          </p:cNvPr>
          <p:cNvGrpSpPr/>
          <p:nvPr/>
        </p:nvGrpSpPr>
        <p:grpSpPr>
          <a:xfrm>
            <a:off x="8350863" y="1622770"/>
            <a:ext cx="2966425" cy="1019722"/>
            <a:chOff x="486471" y="1906534"/>
            <a:chExt cx="2966425" cy="10197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F03C545-E72C-81F3-A64D-D26A9F42BA5F}"/>
                </a:ext>
              </a:extLst>
            </p:cNvPr>
            <p:cNvSpPr txBox="1"/>
            <p:nvPr/>
          </p:nvSpPr>
          <p:spPr>
            <a:xfrm>
              <a:off x="486471" y="2393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71EA834-FBB4-9338-F646-BA83B4B9D1D9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8" name="Rectangle 3">
            <a:extLst>
              <a:ext uri="{FF2B5EF4-FFF2-40B4-BE49-F238E27FC236}">
                <a16:creationId xmlns:a16="http://schemas.microsoft.com/office/drawing/2014/main" id="{3F3417E2-CB0F-FBD4-25E6-5C37C4537D9F}"/>
              </a:ext>
            </a:extLst>
          </p:cNvPr>
          <p:cNvSpPr/>
          <p:nvPr/>
        </p:nvSpPr>
        <p:spPr>
          <a:xfrm>
            <a:off x="900684" y="3967551"/>
            <a:ext cx="3364708" cy="478370"/>
          </a:xfrm>
          <a:prstGeom prst="homePlate">
            <a:avLst>
              <a:gd name="adj" fmla="val 26571"/>
            </a:avLst>
          </a:prstGeom>
          <a:solidFill>
            <a:srgbClr val="97C50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Rectangle 3">
            <a:extLst>
              <a:ext uri="{FF2B5EF4-FFF2-40B4-BE49-F238E27FC236}">
                <a16:creationId xmlns:a16="http://schemas.microsoft.com/office/drawing/2014/main" id="{F447C41A-2F37-6C5E-2B77-5506C25F0720}"/>
              </a:ext>
            </a:extLst>
          </p:cNvPr>
          <p:cNvSpPr/>
          <p:nvPr/>
        </p:nvSpPr>
        <p:spPr>
          <a:xfrm flipH="1">
            <a:off x="7926610" y="3967551"/>
            <a:ext cx="3377978" cy="478370"/>
          </a:xfrm>
          <a:prstGeom prst="homePlate">
            <a:avLst>
              <a:gd name="adj" fmla="val 26571"/>
            </a:avLst>
          </a:prstGeom>
          <a:solidFill>
            <a:srgbClr val="3161E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A693B63-89E7-6FCC-EED2-5E9FD09ED119}"/>
              </a:ext>
            </a:extLst>
          </p:cNvPr>
          <p:cNvGrpSpPr/>
          <p:nvPr/>
        </p:nvGrpSpPr>
        <p:grpSpPr>
          <a:xfrm>
            <a:off x="803667" y="4048485"/>
            <a:ext cx="2966425" cy="1019722"/>
            <a:chOff x="-211702" y="1906534"/>
            <a:chExt cx="2966425" cy="10197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56E2E62-C942-4D47-892C-3CC4507B9010}"/>
                </a:ext>
              </a:extLst>
            </p:cNvPr>
            <p:cNvSpPr txBox="1"/>
            <p:nvPr/>
          </p:nvSpPr>
          <p:spPr>
            <a:xfrm>
              <a:off x="-211702" y="2393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E3A83EE-3278-FD07-07D0-6E2485C980F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58593ABD-A4C0-52D5-C68E-92CFFC31F27B}"/>
              </a:ext>
            </a:extLst>
          </p:cNvPr>
          <p:cNvGrpSpPr/>
          <p:nvPr/>
        </p:nvGrpSpPr>
        <p:grpSpPr>
          <a:xfrm>
            <a:off x="8350863" y="4048485"/>
            <a:ext cx="2966425" cy="1019722"/>
            <a:chOff x="486471" y="1906534"/>
            <a:chExt cx="2966425" cy="10197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EEC56DFB-7E36-87C5-1675-1701DF114786}"/>
                </a:ext>
              </a:extLst>
            </p:cNvPr>
            <p:cNvSpPr txBox="1"/>
            <p:nvPr/>
          </p:nvSpPr>
          <p:spPr>
            <a:xfrm>
              <a:off x="486471" y="23938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>
                  <a:sym typeface="HarmonyOS Sans SC Light" panose="00000400000000000000" pitchFamily="2" charset="-122"/>
                </a:rPr>
                <a:t>... ...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AF7FFA5-9FEA-C1F7-4045-0249E72E14CF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65817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dur="1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dur="1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dur="1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dur="1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8" grpId="0" animBg="1"/>
      <p:bldP spid="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61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稻壳儿原创设计师【幻雨工作室】_4">
            <a:extLst>
              <a:ext uri="{FF2B5EF4-FFF2-40B4-BE49-F238E27FC236}">
                <a16:creationId xmlns:a16="http://schemas.microsoft.com/office/drawing/2014/main" id="{BC993B18-C281-70ED-2962-733DA5529402}"/>
              </a:ext>
            </a:extLst>
          </p:cNvPr>
          <p:cNvSpPr/>
          <p:nvPr/>
        </p:nvSpPr>
        <p:spPr>
          <a:xfrm rot="2700000">
            <a:off x="4146660" y="2669814"/>
            <a:ext cx="1489093" cy="1489094"/>
          </a:xfrm>
          <a:prstGeom prst="roundRect">
            <a:avLst>
              <a:gd name="adj" fmla="val 8491"/>
            </a:avLst>
          </a:prstGeom>
          <a:solidFill>
            <a:srgbClr val="97C50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cs typeface="+mn-ea"/>
            </a:endParaRPr>
          </a:p>
        </p:txBody>
      </p:sp>
      <p:sp>
        <p:nvSpPr>
          <p:cNvPr id="15" name="稻壳儿原创设计师【幻雨工作室】_5">
            <a:extLst>
              <a:ext uri="{FF2B5EF4-FFF2-40B4-BE49-F238E27FC236}">
                <a16:creationId xmlns:a16="http://schemas.microsoft.com/office/drawing/2014/main" id="{489E031F-1397-D1A5-9F1C-9C252A22B2F5}"/>
              </a:ext>
            </a:extLst>
          </p:cNvPr>
          <p:cNvSpPr/>
          <p:nvPr/>
        </p:nvSpPr>
        <p:spPr>
          <a:xfrm rot="2700000">
            <a:off x="5351453" y="3839248"/>
            <a:ext cx="1489093" cy="1489094"/>
          </a:xfrm>
          <a:prstGeom prst="roundRect">
            <a:avLst>
              <a:gd name="adj" fmla="val 8491"/>
            </a:avLst>
          </a:prstGeom>
          <a:solidFill>
            <a:srgbClr val="3161E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cs typeface="+mn-ea"/>
            </a:endParaRPr>
          </a:p>
        </p:txBody>
      </p:sp>
      <p:sp>
        <p:nvSpPr>
          <p:cNvPr id="16" name="稻壳儿原创设计师【幻雨工作室】_6">
            <a:extLst>
              <a:ext uri="{FF2B5EF4-FFF2-40B4-BE49-F238E27FC236}">
                <a16:creationId xmlns:a16="http://schemas.microsoft.com/office/drawing/2014/main" id="{640EB0EF-BA5F-A9D7-672C-2B429D13C27D}"/>
              </a:ext>
            </a:extLst>
          </p:cNvPr>
          <p:cNvSpPr/>
          <p:nvPr/>
        </p:nvSpPr>
        <p:spPr>
          <a:xfrm rot="2700000">
            <a:off x="6556249" y="2669812"/>
            <a:ext cx="1489093" cy="1489094"/>
          </a:xfrm>
          <a:prstGeom prst="roundRect">
            <a:avLst>
              <a:gd name="adj" fmla="val 8491"/>
            </a:avLst>
          </a:prstGeom>
          <a:solidFill>
            <a:srgbClr val="97C50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cs typeface="+mn-ea"/>
            </a:endParaRPr>
          </a:p>
        </p:txBody>
      </p:sp>
      <p:sp>
        <p:nvSpPr>
          <p:cNvPr id="17" name="稻壳儿原创设计师【幻雨工作室】_7">
            <a:extLst>
              <a:ext uri="{FF2B5EF4-FFF2-40B4-BE49-F238E27FC236}">
                <a16:creationId xmlns:a16="http://schemas.microsoft.com/office/drawing/2014/main" id="{379B48E2-1953-8B17-858C-12D4F17A707B}"/>
              </a:ext>
            </a:extLst>
          </p:cNvPr>
          <p:cNvSpPr/>
          <p:nvPr/>
        </p:nvSpPr>
        <p:spPr>
          <a:xfrm rot="2700000">
            <a:off x="5351453" y="1513413"/>
            <a:ext cx="1489093" cy="1489094"/>
          </a:xfrm>
          <a:prstGeom prst="roundRect">
            <a:avLst>
              <a:gd name="adj" fmla="val 8491"/>
            </a:avLst>
          </a:prstGeom>
          <a:solidFill>
            <a:srgbClr val="3161E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cs typeface="+mn-ea"/>
            </a:endParaRPr>
          </a:p>
        </p:txBody>
      </p:sp>
      <p:sp>
        <p:nvSpPr>
          <p:cNvPr id="18" name="稻壳儿原创设计师【幻雨工作室】_8">
            <a:extLst>
              <a:ext uri="{FF2B5EF4-FFF2-40B4-BE49-F238E27FC236}">
                <a16:creationId xmlns:a16="http://schemas.microsoft.com/office/drawing/2014/main" id="{D2AC16D7-E3D4-D0F3-9455-B0791950F9F5}"/>
              </a:ext>
            </a:extLst>
          </p:cNvPr>
          <p:cNvSpPr/>
          <p:nvPr/>
        </p:nvSpPr>
        <p:spPr>
          <a:xfrm>
            <a:off x="5633964" y="2991845"/>
            <a:ext cx="910601" cy="910601"/>
          </a:xfrm>
          <a:prstGeom prst="ellipse">
            <a:avLst/>
          </a:prstGeom>
          <a:solidFill>
            <a:schemeClr val="bg1"/>
          </a:solidFill>
          <a:ln w="476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稻壳儿原创设计师【幻雨工作室】_9" descr="D:\51PPT模板网\51pptmoban.com\图片001.jpg">
            <a:extLst>
              <a:ext uri="{FF2B5EF4-FFF2-40B4-BE49-F238E27FC236}">
                <a16:creationId xmlns:a16="http://schemas.microsoft.com/office/drawing/2014/main" id="{4CF7366E-FF0D-B4C9-91A8-4709109149F8}"/>
              </a:ext>
            </a:extLst>
          </p:cNvPr>
          <p:cNvSpPr>
            <a:spLocks noEditPoints="1"/>
          </p:cNvSpPr>
          <p:nvPr/>
        </p:nvSpPr>
        <p:spPr bwMode="auto">
          <a:xfrm>
            <a:off x="5877401" y="4289742"/>
            <a:ext cx="437198" cy="588106"/>
          </a:xfrm>
          <a:custGeom>
            <a:avLst/>
            <a:gdLst>
              <a:gd name="T0" fmla="*/ 369 w 406"/>
              <a:gd name="T1" fmla="*/ 216 h 548"/>
              <a:gd name="T2" fmla="*/ 369 w 406"/>
              <a:gd name="T3" fmla="*/ 164 h 548"/>
              <a:gd name="T4" fmla="*/ 203 w 406"/>
              <a:gd name="T5" fmla="*/ 0 h 548"/>
              <a:gd name="T6" fmla="*/ 37 w 406"/>
              <a:gd name="T7" fmla="*/ 164 h 548"/>
              <a:gd name="T8" fmla="*/ 37 w 406"/>
              <a:gd name="T9" fmla="*/ 216 h 548"/>
              <a:gd name="T10" fmla="*/ 0 w 406"/>
              <a:gd name="T11" fmla="*/ 216 h 548"/>
              <a:gd name="T12" fmla="*/ 0 w 406"/>
              <a:gd name="T13" fmla="*/ 548 h 548"/>
              <a:gd name="T14" fmla="*/ 406 w 406"/>
              <a:gd name="T15" fmla="*/ 548 h 548"/>
              <a:gd name="T16" fmla="*/ 406 w 406"/>
              <a:gd name="T17" fmla="*/ 216 h 548"/>
              <a:gd name="T18" fmla="*/ 369 w 406"/>
              <a:gd name="T19" fmla="*/ 216 h 548"/>
              <a:gd name="T20" fmla="*/ 241 w 406"/>
              <a:gd name="T21" fmla="*/ 462 h 548"/>
              <a:gd name="T22" fmla="*/ 165 w 406"/>
              <a:gd name="T23" fmla="*/ 462 h 548"/>
              <a:gd name="T24" fmla="*/ 182 w 406"/>
              <a:gd name="T25" fmla="*/ 397 h 548"/>
              <a:gd name="T26" fmla="*/ 157 w 406"/>
              <a:gd name="T27" fmla="*/ 356 h 548"/>
              <a:gd name="T28" fmla="*/ 203 w 406"/>
              <a:gd name="T29" fmla="*/ 310 h 548"/>
              <a:gd name="T30" fmla="*/ 249 w 406"/>
              <a:gd name="T31" fmla="*/ 356 h 548"/>
              <a:gd name="T32" fmla="*/ 224 w 406"/>
              <a:gd name="T33" fmla="*/ 397 h 548"/>
              <a:gd name="T34" fmla="*/ 241 w 406"/>
              <a:gd name="T35" fmla="*/ 462 h 548"/>
              <a:gd name="T36" fmla="*/ 295 w 406"/>
              <a:gd name="T37" fmla="*/ 216 h 548"/>
              <a:gd name="T38" fmla="*/ 111 w 406"/>
              <a:gd name="T39" fmla="*/ 216 h 548"/>
              <a:gd name="T40" fmla="*/ 111 w 406"/>
              <a:gd name="T41" fmla="*/ 164 h 548"/>
              <a:gd name="T42" fmla="*/ 203 w 406"/>
              <a:gd name="T43" fmla="*/ 74 h 548"/>
              <a:gd name="T44" fmla="*/ 295 w 406"/>
              <a:gd name="T45" fmla="*/ 164 h 548"/>
              <a:gd name="T46" fmla="*/ 295 w 406"/>
              <a:gd name="T47" fmla="*/ 216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06" h="548">
                <a:moveTo>
                  <a:pt x="369" y="216"/>
                </a:moveTo>
                <a:cubicBezTo>
                  <a:pt x="369" y="164"/>
                  <a:pt x="369" y="164"/>
                  <a:pt x="369" y="164"/>
                </a:cubicBezTo>
                <a:cubicBezTo>
                  <a:pt x="369" y="74"/>
                  <a:pt x="295" y="0"/>
                  <a:pt x="203" y="0"/>
                </a:cubicBezTo>
                <a:cubicBezTo>
                  <a:pt x="111" y="0"/>
                  <a:pt x="37" y="74"/>
                  <a:pt x="37" y="164"/>
                </a:cubicBezTo>
                <a:cubicBezTo>
                  <a:pt x="37" y="216"/>
                  <a:pt x="37" y="216"/>
                  <a:pt x="37" y="216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548"/>
                  <a:pt x="0" y="548"/>
                  <a:pt x="0" y="548"/>
                </a:cubicBezTo>
                <a:cubicBezTo>
                  <a:pt x="406" y="548"/>
                  <a:pt x="406" y="548"/>
                  <a:pt x="406" y="548"/>
                </a:cubicBezTo>
                <a:cubicBezTo>
                  <a:pt x="406" y="216"/>
                  <a:pt x="406" y="216"/>
                  <a:pt x="406" y="216"/>
                </a:cubicBezTo>
                <a:lnTo>
                  <a:pt x="369" y="216"/>
                </a:lnTo>
                <a:close/>
                <a:moveTo>
                  <a:pt x="241" y="462"/>
                </a:moveTo>
                <a:cubicBezTo>
                  <a:pt x="165" y="462"/>
                  <a:pt x="165" y="462"/>
                  <a:pt x="165" y="462"/>
                </a:cubicBezTo>
                <a:cubicBezTo>
                  <a:pt x="182" y="397"/>
                  <a:pt x="182" y="397"/>
                  <a:pt x="182" y="397"/>
                </a:cubicBezTo>
                <a:cubicBezTo>
                  <a:pt x="167" y="390"/>
                  <a:pt x="157" y="374"/>
                  <a:pt x="157" y="356"/>
                </a:cubicBezTo>
                <a:cubicBezTo>
                  <a:pt x="157" y="331"/>
                  <a:pt x="178" y="310"/>
                  <a:pt x="203" y="310"/>
                </a:cubicBezTo>
                <a:cubicBezTo>
                  <a:pt x="228" y="310"/>
                  <a:pt x="249" y="331"/>
                  <a:pt x="249" y="356"/>
                </a:cubicBezTo>
                <a:cubicBezTo>
                  <a:pt x="249" y="374"/>
                  <a:pt x="239" y="390"/>
                  <a:pt x="224" y="397"/>
                </a:cubicBezTo>
                <a:lnTo>
                  <a:pt x="241" y="462"/>
                </a:lnTo>
                <a:close/>
                <a:moveTo>
                  <a:pt x="295" y="216"/>
                </a:moveTo>
                <a:cubicBezTo>
                  <a:pt x="111" y="216"/>
                  <a:pt x="111" y="216"/>
                  <a:pt x="111" y="216"/>
                </a:cubicBezTo>
                <a:cubicBezTo>
                  <a:pt x="111" y="164"/>
                  <a:pt x="111" y="164"/>
                  <a:pt x="111" y="164"/>
                </a:cubicBezTo>
                <a:cubicBezTo>
                  <a:pt x="111" y="115"/>
                  <a:pt x="153" y="74"/>
                  <a:pt x="203" y="74"/>
                </a:cubicBezTo>
                <a:cubicBezTo>
                  <a:pt x="253" y="74"/>
                  <a:pt x="295" y="115"/>
                  <a:pt x="295" y="164"/>
                </a:cubicBezTo>
                <a:lnTo>
                  <a:pt x="295" y="2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AU"/>
          </a:p>
        </p:txBody>
      </p:sp>
      <p:sp>
        <p:nvSpPr>
          <p:cNvPr id="20" name="稻壳儿原创设计师【幻雨工作室】_14" descr="D:\51PPT模板网\51pptmoban.com\图片001.jpg">
            <a:extLst>
              <a:ext uri="{FF2B5EF4-FFF2-40B4-BE49-F238E27FC236}">
                <a16:creationId xmlns:a16="http://schemas.microsoft.com/office/drawing/2014/main" id="{12B1766F-7226-DBC1-4714-A06D9640D04F}"/>
              </a:ext>
            </a:extLst>
          </p:cNvPr>
          <p:cNvSpPr>
            <a:spLocks noEditPoints="1"/>
          </p:cNvSpPr>
          <p:nvPr/>
        </p:nvSpPr>
        <p:spPr bwMode="auto">
          <a:xfrm>
            <a:off x="6824836" y="3171243"/>
            <a:ext cx="951918" cy="486232"/>
          </a:xfrm>
          <a:custGeom>
            <a:avLst/>
            <a:gdLst>
              <a:gd name="T0" fmla="*/ 23 w 176"/>
              <a:gd name="T1" fmla="*/ 35 h 90"/>
              <a:gd name="T2" fmla="*/ 15 w 176"/>
              <a:gd name="T3" fmla="*/ 43 h 90"/>
              <a:gd name="T4" fmla="*/ 18 w 176"/>
              <a:gd name="T5" fmla="*/ 50 h 90"/>
              <a:gd name="T6" fmla="*/ 3 w 176"/>
              <a:gd name="T7" fmla="*/ 73 h 90"/>
              <a:gd name="T8" fmla="*/ 4 w 176"/>
              <a:gd name="T9" fmla="*/ 74 h 90"/>
              <a:gd name="T10" fmla="*/ 14 w 176"/>
              <a:gd name="T11" fmla="*/ 66 h 90"/>
              <a:gd name="T12" fmla="*/ 10 w 176"/>
              <a:gd name="T13" fmla="*/ 90 h 90"/>
              <a:gd name="T14" fmla="*/ 17 w 176"/>
              <a:gd name="T15" fmla="*/ 90 h 90"/>
              <a:gd name="T16" fmla="*/ 23 w 176"/>
              <a:gd name="T17" fmla="*/ 80 h 90"/>
              <a:gd name="T18" fmla="*/ 29 w 176"/>
              <a:gd name="T19" fmla="*/ 90 h 90"/>
              <a:gd name="T20" fmla="*/ 37 w 176"/>
              <a:gd name="T21" fmla="*/ 90 h 90"/>
              <a:gd name="T22" fmla="*/ 32 w 176"/>
              <a:gd name="T23" fmla="*/ 66 h 90"/>
              <a:gd name="T24" fmla="*/ 42 w 176"/>
              <a:gd name="T25" fmla="*/ 74 h 90"/>
              <a:gd name="T26" fmla="*/ 44 w 176"/>
              <a:gd name="T27" fmla="*/ 73 h 90"/>
              <a:gd name="T28" fmla="*/ 29 w 176"/>
              <a:gd name="T29" fmla="*/ 50 h 90"/>
              <a:gd name="T30" fmla="*/ 32 w 176"/>
              <a:gd name="T31" fmla="*/ 43 h 90"/>
              <a:gd name="T32" fmla="*/ 23 w 176"/>
              <a:gd name="T33" fmla="*/ 35 h 90"/>
              <a:gd name="T34" fmla="*/ 152 w 176"/>
              <a:gd name="T35" fmla="*/ 35 h 90"/>
              <a:gd name="T36" fmla="*/ 144 w 176"/>
              <a:gd name="T37" fmla="*/ 43 h 90"/>
              <a:gd name="T38" fmla="*/ 147 w 176"/>
              <a:gd name="T39" fmla="*/ 50 h 90"/>
              <a:gd name="T40" fmla="*/ 132 w 176"/>
              <a:gd name="T41" fmla="*/ 73 h 90"/>
              <a:gd name="T42" fmla="*/ 133 w 176"/>
              <a:gd name="T43" fmla="*/ 74 h 90"/>
              <a:gd name="T44" fmla="*/ 143 w 176"/>
              <a:gd name="T45" fmla="*/ 66 h 90"/>
              <a:gd name="T46" fmla="*/ 138 w 176"/>
              <a:gd name="T47" fmla="*/ 90 h 90"/>
              <a:gd name="T48" fmla="*/ 146 w 176"/>
              <a:gd name="T49" fmla="*/ 90 h 90"/>
              <a:gd name="T50" fmla="*/ 152 w 176"/>
              <a:gd name="T51" fmla="*/ 80 h 90"/>
              <a:gd name="T52" fmla="*/ 158 w 176"/>
              <a:gd name="T53" fmla="*/ 90 h 90"/>
              <a:gd name="T54" fmla="*/ 166 w 176"/>
              <a:gd name="T55" fmla="*/ 90 h 90"/>
              <a:gd name="T56" fmla="*/ 161 w 176"/>
              <a:gd name="T57" fmla="*/ 66 h 90"/>
              <a:gd name="T58" fmla="*/ 171 w 176"/>
              <a:gd name="T59" fmla="*/ 74 h 90"/>
              <a:gd name="T60" fmla="*/ 173 w 176"/>
              <a:gd name="T61" fmla="*/ 73 h 90"/>
              <a:gd name="T62" fmla="*/ 157 w 176"/>
              <a:gd name="T63" fmla="*/ 50 h 90"/>
              <a:gd name="T64" fmla="*/ 161 w 176"/>
              <a:gd name="T65" fmla="*/ 43 h 90"/>
              <a:gd name="T66" fmla="*/ 152 w 176"/>
              <a:gd name="T67" fmla="*/ 35 h 90"/>
              <a:gd name="T68" fmla="*/ 89 w 176"/>
              <a:gd name="T69" fmla="*/ 0 h 90"/>
              <a:gd name="T70" fmla="*/ 75 w 176"/>
              <a:gd name="T71" fmla="*/ 14 h 90"/>
              <a:gd name="T72" fmla="*/ 80 w 176"/>
              <a:gd name="T73" fmla="*/ 25 h 90"/>
              <a:gd name="T74" fmla="*/ 56 w 176"/>
              <a:gd name="T75" fmla="*/ 63 h 90"/>
              <a:gd name="T76" fmla="*/ 59 w 176"/>
              <a:gd name="T77" fmla="*/ 64 h 90"/>
              <a:gd name="T78" fmla="*/ 74 w 176"/>
              <a:gd name="T79" fmla="*/ 50 h 90"/>
              <a:gd name="T80" fmla="*/ 67 w 176"/>
              <a:gd name="T81" fmla="*/ 90 h 90"/>
              <a:gd name="T82" fmla="*/ 80 w 176"/>
              <a:gd name="T83" fmla="*/ 90 h 90"/>
              <a:gd name="T84" fmla="*/ 89 w 176"/>
              <a:gd name="T85" fmla="*/ 73 h 90"/>
              <a:gd name="T86" fmla="*/ 99 w 176"/>
              <a:gd name="T87" fmla="*/ 90 h 90"/>
              <a:gd name="T88" fmla="*/ 111 w 176"/>
              <a:gd name="T89" fmla="*/ 90 h 90"/>
              <a:gd name="T90" fmla="*/ 104 w 176"/>
              <a:gd name="T91" fmla="*/ 50 h 90"/>
              <a:gd name="T92" fmla="*/ 120 w 176"/>
              <a:gd name="T93" fmla="*/ 64 h 90"/>
              <a:gd name="T94" fmla="*/ 123 w 176"/>
              <a:gd name="T95" fmla="*/ 63 h 90"/>
              <a:gd name="T96" fmla="*/ 98 w 176"/>
              <a:gd name="T97" fmla="*/ 25 h 90"/>
              <a:gd name="T98" fmla="*/ 103 w 176"/>
              <a:gd name="T99" fmla="*/ 14 h 90"/>
              <a:gd name="T100" fmla="*/ 89 w 176"/>
              <a:gd name="T101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76" h="90">
                <a:moveTo>
                  <a:pt x="23" y="35"/>
                </a:moveTo>
                <a:cubicBezTo>
                  <a:pt x="19" y="35"/>
                  <a:pt x="15" y="39"/>
                  <a:pt x="15" y="43"/>
                </a:cubicBezTo>
                <a:cubicBezTo>
                  <a:pt x="15" y="46"/>
                  <a:pt x="16" y="48"/>
                  <a:pt x="18" y="50"/>
                </a:cubicBezTo>
                <a:cubicBezTo>
                  <a:pt x="9" y="53"/>
                  <a:pt x="0" y="70"/>
                  <a:pt x="3" y="73"/>
                </a:cubicBezTo>
                <a:cubicBezTo>
                  <a:pt x="3" y="74"/>
                  <a:pt x="4" y="74"/>
                  <a:pt x="4" y="74"/>
                </a:cubicBezTo>
                <a:cubicBezTo>
                  <a:pt x="7" y="74"/>
                  <a:pt x="11" y="70"/>
                  <a:pt x="14" y="66"/>
                </a:cubicBezTo>
                <a:cubicBezTo>
                  <a:pt x="12" y="74"/>
                  <a:pt x="10" y="82"/>
                  <a:pt x="10" y="90"/>
                </a:cubicBezTo>
                <a:cubicBezTo>
                  <a:pt x="17" y="90"/>
                  <a:pt x="17" y="90"/>
                  <a:pt x="17" y="90"/>
                </a:cubicBezTo>
                <a:cubicBezTo>
                  <a:pt x="18" y="86"/>
                  <a:pt x="20" y="80"/>
                  <a:pt x="23" y="80"/>
                </a:cubicBezTo>
                <a:cubicBezTo>
                  <a:pt x="26" y="80"/>
                  <a:pt x="29" y="86"/>
                  <a:pt x="29" y="90"/>
                </a:cubicBezTo>
                <a:cubicBezTo>
                  <a:pt x="37" y="90"/>
                  <a:pt x="37" y="90"/>
                  <a:pt x="37" y="90"/>
                </a:cubicBezTo>
                <a:cubicBezTo>
                  <a:pt x="36" y="82"/>
                  <a:pt x="34" y="74"/>
                  <a:pt x="32" y="66"/>
                </a:cubicBezTo>
                <a:cubicBezTo>
                  <a:pt x="35" y="70"/>
                  <a:pt x="39" y="74"/>
                  <a:pt x="42" y="74"/>
                </a:cubicBezTo>
                <a:cubicBezTo>
                  <a:pt x="43" y="74"/>
                  <a:pt x="43" y="74"/>
                  <a:pt x="44" y="73"/>
                </a:cubicBezTo>
                <a:cubicBezTo>
                  <a:pt x="47" y="70"/>
                  <a:pt x="37" y="53"/>
                  <a:pt x="29" y="50"/>
                </a:cubicBezTo>
                <a:cubicBezTo>
                  <a:pt x="30" y="48"/>
                  <a:pt x="32" y="46"/>
                  <a:pt x="32" y="43"/>
                </a:cubicBezTo>
                <a:cubicBezTo>
                  <a:pt x="32" y="39"/>
                  <a:pt x="28" y="35"/>
                  <a:pt x="23" y="35"/>
                </a:cubicBezTo>
                <a:moveTo>
                  <a:pt x="152" y="35"/>
                </a:moveTo>
                <a:cubicBezTo>
                  <a:pt x="147" y="35"/>
                  <a:pt x="144" y="39"/>
                  <a:pt x="144" y="43"/>
                </a:cubicBezTo>
                <a:cubicBezTo>
                  <a:pt x="144" y="46"/>
                  <a:pt x="145" y="48"/>
                  <a:pt x="147" y="50"/>
                </a:cubicBezTo>
                <a:cubicBezTo>
                  <a:pt x="138" y="53"/>
                  <a:pt x="128" y="70"/>
                  <a:pt x="132" y="73"/>
                </a:cubicBezTo>
                <a:cubicBezTo>
                  <a:pt x="132" y="74"/>
                  <a:pt x="133" y="74"/>
                  <a:pt x="133" y="74"/>
                </a:cubicBezTo>
                <a:cubicBezTo>
                  <a:pt x="136" y="74"/>
                  <a:pt x="140" y="70"/>
                  <a:pt x="143" y="66"/>
                </a:cubicBezTo>
                <a:cubicBezTo>
                  <a:pt x="141" y="74"/>
                  <a:pt x="139" y="82"/>
                  <a:pt x="138" y="90"/>
                </a:cubicBezTo>
                <a:cubicBezTo>
                  <a:pt x="146" y="90"/>
                  <a:pt x="146" y="90"/>
                  <a:pt x="146" y="90"/>
                </a:cubicBezTo>
                <a:cubicBezTo>
                  <a:pt x="146" y="86"/>
                  <a:pt x="149" y="80"/>
                  <a:pt x="152" y="80"/>
                </a:cubicBezTo>
                <a:cubicBezTo>
                  <a:pt x="155" y="80"/>
                  <a:pt x="158" y="86"/>
                  <a:pt x="158" y="90"/>
                </a:cubicBezTo>
                <a:cubicBezTo>
                  <a:pt x="166" y="90"/>
                  <a:pt x="166" y="90"/>
                  <a:pt x="166" y="90"/>
                </a:cubicBezTo>
                <a:cubicBezTo>
                  <a:pt x="165" y="82"/>
                  <a:pt x="163" y="74"/>
                  <a:pt x="161" y="66"/>
                </a:cubicBezTo>
                <a:cubicBezTo>
                  <a:pt x="164" y="70"/>
                  <a:pt x="168" y="74"/>
                  <a:pt x="171" y="74"/>
                </a:cubicBezTo>
                <a:cubicBezTo>
                  <a:pt x="171" y="74"/>
                  <a:pt x="172" y="74"/>
                  <a:pt x="173" y="73"/>
                </a:cubicBezTo>
                <a:cubicBezTo>
                  <a:pt x="176" y="70"/>
                  <a:pt x="166" y="53"/>
                  <a:pt x="157" y="50"/>
                </a:cubicBezTo>
                <a:cubicBezTo>
                  <a:pt x="159" y="48"/>
                  <a:pt x="161" y="46"/>
                  <a:pt x="161" y="43"/>
                </a:cubicBezTo>
                <a:cubicBezTo>
                  <a:pt x="161" y="39"/>
                  <a:pt x="157" y="35"/>
                  <a:pt x="152" y="35"/>
                </a:cubicBezTo>
                <a:moveTo>
                  <a:pt x="89" y="0"/>
                </a:moveTo>
                <a:cubicBezTo>
                  <a:pt x="82" y="0"/>
                  <a:pt x="75" y="6"/>
                  <a:pt x="75" y="14"/>
                </a:cubicBezTo>
                <a:cubicBezTo>
                  <a:pt x="75" y="18"/>
                  <a:pt x="77" y="22"/>
                  <a:pt x="80" y="25"/>
                </a:cubicBezTo>
                <a:cubicBezTo>
                  <a:pt x="66" y="30"/>
                  <a:pt x="51" y="58"/>
                  <a:pt x="56" y="63"/>
                </a:cubicBezTo>
                <a:cubicBezTo>
                  <a:pt x="57" y="64"/>
                  <a:pt x="58" y="64"/>
                  <a:pt x="59" y="64"/>
                </a:cubicBezTo>
                <a:cubicBezTo>
                  <a:pt x="63" y="64"/>
                  <a:pt x="69" y="57"/>
                  <a:pt x="74" y="50"/>
                </a:cubicBezTo>
                <a:cubicBezTo>
                  <a:pt x="71" y="63"/>
                  <a:pt x="68" y="78"/>
                  <a:pt x="67" y="90"/>
                </a:cubicBezTo>
                <a:cubicBezTo>
                  <a:pt x="80" y="90"/>
                  <a:pt x="80" y="90"/>
                  <a:pt x="80" y="90"/>
                </a:cubicBezTo>
                <a:cubicBezTo>
                  <a:pt x="80" y="83"/>
                  <a:pt x="84" y="73"/>
                  <a:pt x="89" y="73"/>
                </a:cubicBezTo>
                <a:cubicBezTo>
                  <a:pt x="94" y="73"/>
                  <a:pt x="98" y="83"/>
                  <a:pt x="99" y="90"/>
                </a:cubicBezTo>
                <a:cubicBezTo>
                  <a:pt x="111" y="90"/>
                  <a:pt x="111" y="90"/>
                  <a:pt x="111" y="90"/>
                </a:cubicBezTo>
                <a:cubicBezTo>
                  <a:pt x="110" y="78"/>
                  <a:pt x="107" y="63"/>
                  <a:pt x="104" y="50"/>
                </a:cubicBezTo>
                <a:cubicBezTo>
                  <a:pt x="109" y="57"/>
                  <a:pt x="115" y="64"/>
                  <a:pt x="120" y="64"/>
                </a:cubicBezTo>
                <a:cubicBezTo>
                  <a:pt x="121" y="64"/>
                  <a:pt x="122" y="64"/>
                  <a:pt x="123" y="63"/>
                </a:cubicBezTo>
                <a:cubicBezTo>
                  <a:pt x="128" y="58"/>
                  <a:pt x="112" y="30"/>
                  <a:pt x="98" y="25"/>
                </a:cubicBezTo>
                <a:cubicBezTo>
                  <a:pt x="101" y="22"/>
                  <a:pt x="103" y="18"/>
                  <a:pt x="103" y="14"/>
                </a:cubicBezTo>
                <a:cubicBezTo>
                  <a:pt x="103" y="6"/>
                  <a:pt x="97" y="0"/>
                  <a:pt x="89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稻壳儿原创设计师【幻雨工作室】_15">
            <a:extLst>
              <a:ext uri="{FF2B5EF4-FFF2-40B4-BE49-F238E27FC236}">
                <a16:creationId xmlns:a16="http://schemas.microsoft.com/office/drawing/2014/main" id="{41EEEC55-C993-18C2-8563-9B6D7A7319BB}"/>
              </a:ext>
            </a:extLst>
          </p:cNvPr>
          <p:cNvSpPr>
            <a:spLocks noEditPoints="1"/>
          </p:cNvSpPr>
          <p:nvPr/>
        </p:nvSpPr>
        <p:spPr bwMode="auto">
          <a:xfrm>
            <a:off x="5775981" y="1967267"/>
            <a:ext cx="640036" cy="581386"/>
          </a:xfrm>
          <a:custGeom>
            <a:avLst/>
            <a:gdLst>
              <a:gd name="T0" fmla="*/ 20 w 106"/>
              <a:gd name="T1" fmla="*/ 32 h 96"/>
              <a:gd name="T2" fmla="*/ 0 w 106"/>
              <a:gd name="T3" fmla="*/ 55 h 96"/>
              <a:gd name="T4" fmla="*/ 40 w 106"/>
              <a:gd name="T5" fmla="*/ 83 h 96"/>
              <a:gd name="T6" fmla="*/ 52 w 106"/>
              <a:gd name="T7" fmla="*/ 81 h 96"/>
              <a:gd name="T8" fmla="*/ 67 w 106"/>
              <a:gd name="T9" fmla="*/ 96 h 96"/>
              <a:gd name="T10" fmla="*/ 63 w 106"/>
              <a:gd name="T11" fmla="*/ 78 h 96"/>
              <a:gd name="T12" fmla="*/ 80 w 106"/>
              <a:gd name="T13" fmla="*/ 60 h 96"/>
              <a:gd name="T14" fmla="*/ 63 w 106"/>
              <a:gd name="T15" fmla="*/ 62 h 96"/>
              <a:gd name="T16" fmla="*/ 52 w 106"/>
              <a:gd name="T17" fmla="*/ 61 h 96"/>
              <a:gd name="T18" fmla="*/ 37 w 106"/>
              <a:gd name="T19" fmla="*/ 72 h 96"/>
              <a:gd name="T20" fmla="*/ 37 w 106"/>
              <a:gd name="T21" fmla="*/ 56 h 96"/>
              <a:gd name="T22" fmla="*/ 20 w 106"/>
              <a:gd name="T23" fmla="*/ 32 h 96"/>
              <a:gd name="T24" fmla="*/ 66 w 106"/>
              <a:gd name="T25" fmla="*/ 0 h 96"/>
              <a:gd name="T26" fmla="*/ 26 w 106"/>
              <a:gd name="T27" fmla="*/ 27 h 96"/>
              <a:gd name="T28" fmla="*/ 43 w 106"/>
              <a:gd name="T29" fmla="*/ 50 h 96"/>
              <a:gd name="T30" fmla="*/ 43 w 106"/>
              <a:gd name="T31" fmla="*/ 61 h 96"/>
              <a:gd name="T32" fmla="*/ 53 w 106"/>
              <a:gd name="T33" fmla="*/ 54 h 96"/>
              <a:gd name="T34" fmla="*/ 66 w 106"/>
              <a:gd name="T35" fmla="*/ 55 h 96"/>
              <a:gd name="T36" fmla="*/ 106 w 106"/>
              <a:gd name="T37" fmla="*/ 27 h 96"/>
              <a:gd name="T38" fmla="*/ 66 w 106"/>
              <a:gd name="T3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5" h="96">
                <a:moveTo>
                  <a:pt x="20" y="32"/>
                </a:moveTo>
                <a:cubicBezTo>
                  <a:pt x="8" y="36"/>
                  <a:pt x="0" y="45"/>
                  <a:pt x="0" y="55"/>
                </a:cubicBezTo>
                <a:cubicBezTo>
                  <a:pt x="0" y="70"/>
                  <a:pt x="18" y="83"/>
                  <a:pt x="40" y="83"/>
                </a:cubicBezTo>
                <a:cubicBezTo>
                  <a:pt x="44" y="83"/>
                  <a:pt x="48" y="82"/>
                  <a:pt x="52" y="81"/>
                </a:cubicBezTo>
                <a:cubicBezTo>
                  <a:pt x="67" y="96"/>
                  <a:pt x="67" y="96"/>
                  <a:pt x="67" y="96"/>
                </a:cubicBezTo>
                <a:cubicBezTo>
                  <a:pt x="63" y="78"/>
                  <a:pt x="63" y="78"/>
                  <a:pt x="63" y="78"/>
                </a:cubicBezTo>
                <a:cubicBezTo>
                  <a:pt x="71" y="74"/>
                  <a:pt x="78" y="68"/>
                  <a:pt x="80" y="60"/>
                </a:cubicBezTo>
                <a:cubicBezTo>
                  <a:pt x="75" y="62"/>
                  <a:pt x="69" y="62"/>
                  <a:pt x="63" y="62"/>
                </a:cubicBezTo>
                <a:cubicBezTo>
                  <a:pt x="60" y="62"/>
                  <a:pt x="56" y="62"/>
                  <a:pt x="52" y="61"/>
                </a:cubicBezTo>
                <a:cubicBezTo>
                  <a:pt x="50" y="63"/>
                  <a:pt x="37" y="72"/>
                  <a:pt x="37" y="72"/>
                </a:cubicBezTo>
                <a:cubicBezTo>
                  <a:pt x="37" y="72"/>
                  <a:pt x="37" y="59"/>
                  <a:pt x="37" y="56"/>
                </a:cubicBezTo>
                <a:cubicBezTo>
                  <a:pt x="26" y="50"/>
                  <a:pt x="20" y="41"/>
                  <a:pt x="20" y="32"/>
                </a:cubicBezTo>
                <a:moveTo>
                  <a:pt x="66" y="0"/>
                </a:moveTo>
                <a:cubicBezTo>
                  <a:pt x="43" y="0"/>
                  <a:pt x="26" y="12"/>
                  <a:pt x="26" y="27"/>
                </a:cubicBezTo>
                <a:cubicBezTo>
                  <a:pt x="26" y="37"/>
                  <a:pt x="32" y="45"/>
                  <a:pt x="43" y="50"/>
                </a:cubicBezTo>
                <a:cubicBezTo>
                  <a:pt x="43" y="61"/>
                  <a:pt x="43" y="61"/>
                  <a:pt x="43" y="61"/>
                </a:cubicBezTo>
                <a:cubicBezTo>
                  <a:pt x="53" y="54"/>
                  <a:pt x="53" y="54"/>
                  <a:pt x="53" y="54"/>
                </a:cubicBezTo>
                <a:cubicBezTo>
                  <a:pt x="57" y="54"/>
                  <a:pt x="61" y="55"/>
                  <a:pt x="66" y="55"/>
                </a:cubicBezTo>
                <a:cubicBezTo>
                  <a:pt x="88" y="55"/>
                  <a:pt x="106" y="43"/>
                  <a:pt x="106" y="27"/>
                </a:cubicBezTo>
                <a:cubicBezTo>
                  <a:pt x="106" y="12"/>
                  <a:pt x="88" y="0"/>
                  <a:pt x="66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稻壳儿原创设计师【幻雨工作室】_16">
            <a:extLst>
              <a:ext uri="{FF2B5EF4-FFF2-40B4-BE49-F238E27FC236}">
                <a16:creationId xmlns:a16="http://schemas.microsoft.com/office/drawing/2014/main" id="{BCBFCFC3-CD0A-9082-603C-E691D1DE9C60}"/>
              </a:ext>
            </a:extLst>
          </p:cNvPr>
          <p:cNvSpPr>
            <a:spLocks noEditPoints="1"/>
          </p:cNvSpPr>
          <p:nvPr/>
        </p:nvSpPr>
        <p:spPr bwMode="auto">
          <a:xfrm>
            <a:off x="4523679" y="3111893"/>
            <a:ext cx="735056" cy="604936"/>
          </a:xfrm>
          <a:custGeom>
            <a:avLst/>
            <a:gdLst>
              <a:gd name="T0" fmla="*/ 18 w 136"/>
              <a:gd name="T1" fmla="*/ 63 h 112"/>
              <a:gd name="T2" fmla="*/ 80 w 136"/>
              <a:gd name="T3" fmla="*/ 63 h 112"/>
              <a:gd name="T4" fmla="*/ 57 w 136"/>
              <a:gd name="T5" fmla="*/ 14 h 112"/>
              <a:gd name="T6" fmla="*/ 42 w 136"/>
              <a:gd name="T7" fmla="*/ 23 h 112"/>
              <a:gd name="T8" fmla="*/ 20 w 136"/>
              <a:gd name="T9" fmla="*/ 23 h 112"/>
              <a:gd name="T10" fmla="*/ 16 w 136"/>
              <a:gd name="T11" fmla="*/ 40 h 112"/>
              <a:gd name="T12" fmla="*/ 0 w 136"/>
              <a:gd name="T13" fmla="*/ 55 h 112"/>
              <a:gd name="T14" fmla="*/ 9 w 136"/>
              <a:gd name="T15" fmla="*/ 71 h 112"/>
              <a:gd name="T16" fmla="*/ 9 w 136"/>
              <a:gd name="T17" fmla="*/ 92 h 112"/>
              <a:gd name="T18" fmla="*/ 26 w 136"/>
              <a:gd name="T19" fmla="*/ 97 h 112"/>
              <a:gd name="T20" fmla="*/ 42 w 136"/>
              <a:gd name="T21" fmla="*/ 112 h 112"/>
              <a:gd name="T22" fmla="*/ 57 w 136"/>
              <a:gd name="T23" fmla="*/ 103 h 112"/>
              <a:gd name="T24" fmla="*/ 79 w 136"/>
              <a:gd name="T25" fmla="*/ 103 h 112"/>
              <a:gd name="T26" fmla="*/ 83 w 136"/>
              <a:gd name="T27" fmla="*/ 86 h 112"/>
              <a:gd name="T28" fmla="*/ 99 w 136"/>
              <a:gd name="T29" fmla="*/ 71 h 112"/>
              <a:gd name="T30" fmla="*/ 89 w 136"/>
              <a:gd name="T31" fmla="*/ 55 h 112"/>
              <a:gd name="T32" fmla="*/ 90 w 136"/>
              <a:gd name="T33" fmla="*/ 34 h 112"/>
              <a:gd name="T34" fmla="*/ 72 w 136"/>
              <a:gd name="T35" fmla="*/ 29 h 112"/>
              <a:gd name="T36" fmla="*/ 57 w 136"/>
              <a:gd name="T37" fmla="*/ 14 h 112"/>
              <a:gd name="T38" fmla="*/ 100 w 136"/>
              <a:gd name="T39" fmla="*/ 24 h 112"/>
              <a:gd name="T40" fmla="*/ 125 w 136"/>
              <a:gd name="T41" fmla="*/ 24 h 112"/>
              <a:gd name="T42" fmla="*/ 116 w 136"/>
              <a:gd name="T43" fmla="*/ 0 h 112"/>
              <a:gd name="T44" fmla="*/ 109 w 136"/>
              <a:gd name="T45" fmla="*/ 4 h 112"/>
              <a:gd name="T46" fmla="*/ 99 w 136"/>
              <a:gd name="T47" fmla="*/ 4 h 112"/>
              <a:gd name="T48" fmla="*/ 96 w 136"/>
              <a:gd name="T49" fmla="*/ 13 h 112"/>
              <a:gd name="T50" fmla="*/ 89 w 136"/>
              <a:gd name="T51" fmla="*/ 20 h 112"/>
              <a:gd name="T52" fmla="*/ 93 w 136"/>
              <a:gd name="T53" fmla="*/ 27 h 112"/>
              <a:gd name="T54" fmla="*/ 93 w 136"/>
              <a:gd name="T55" fmla="*/ 38 h 112"/>
              <a:gd name="T56" fmla="*/ 102 w 136"/>
              <a:gd name="T57" fmla="*/ 40 h 112"/>
              <a:gd name="T58" fmla="*/ 109 w 136"/>
              <a:gd name="T59" fmla="*/ 47 h 112"/>
              <a:gd name="T60" fmla="*/ 116 w 136"/>
              <a:gd name="T61" fmla="*/ 43 h 112"/>
              <a:gd name="T62" fmla="*/ 127 w 136"/>
              <a:gd name="T63" fmla="*/ 43 h 112"/>
              <a:gd name="T64" fmla="*/ 129 w 136"/>
              <a:gd name="T65" fmla="*/ 35 h 112"/>
              <a:gd name="T66" fmla="*/ 136 w 136"/>
              <a:gd name="T67" fmla="*/ 27 h 112"/>
              <a:gd name="T68" fmla="*/ 132 w 136"/>
              <a:gd name="T69" fmla="*/ 20 h 112"/>
              <a:gd name="T70" fmla="*/ 132 w 136"/>
              <a:gd name="T71" fmla="*/ 9 h 112"/>
              <a:gd name="T72" fmla="*/ 124 w 136"/>
              <a:gd name="T73" fmla="*/ 7 h 112"/>
              <a:gd name="T74" fmla="*/ 116 w 136"/>
              <a:gd name="T75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6" h="112">
                <a:moveTo>
                  <a:pt x="49" y="94"/>
                </a:moveTo>
                <a:cubicBezTo>
                  <a:pt x="32" y="94"/>
                  <a:pt x="18" y="80"/>
                  <a:pt x="18" y="63"/>
                </a:cubicBezTo>
                <a:cubicBezTo>
                  <a:pt x="18" y="46"/>
                  <a:pt x="32" y="32"/>
                  <a:pt x="49" y="32"/>
                </a:cubicBezTo>
                <a:cubicBezTo>
                  <a:pt x="66" y="32"/>
                  <a:pt x="80" y="46"/>
                  <a:pt x="80" y="63"/>
                </a:cubicBezTo>
                <a:cubicBezTo>
                  <a:pt x="80" y="80"/>
                  <a:pt x="66" y="94"/>
                  <a:pt x="49" y="94"/>
                </a:cubicBezTo>
                <a:moveTo>
                  <a:pt x="57" y="14"/>
                </a:moveTo>
                <a:cubicBezTo>
                  <a:pt x="42" y="14"/>
                  <a:pt x="42" y="14"/>
                  <a:pt x="42" y="14"/>
                </a:cubicBezTo>
                <a:cubicBezTo>
                  <a:pt x="42" y="23"/>
                  <a:pt x="42" y="23"/>
                  <a:pt x="42" y="23"/>
                </a:cubicBezTo>
                <a:cubicBezTo>
                  <a:pt x="36" y="24"/>
                  <a:pt x="31" y="26"/>
                  <a:pt x="26" y="29"/>
                </a:cubicBezTo>
                <a:cubicBezTo>
                  <a:pt x="20" y="23"/>
                  <a:pt x="20" y="23"/>
                  <a:pt x="20" y="23"/>
                </a:cubicBezTo>
                <a:cubicBezTo>
                  <a:pt x="9" y="34"/>
                  <a:pt x="9" y="34"/>
                  <a:pt x="9" y="34"/>
                </a:cubicBezTo>
                <a:cubicBezTo>
                  <a:pt x="16" y="40"/>
                  <a:pt x="16" y="40"/>
                  <a:pt x="16" y="40"/>
                </a:cubicBezTo>
                <a:cubicBezTo>
                  <a:pt x="12" y="45"/>
                  <a:pt x="10" y="50"/>
                  <a:pt x="9" y="5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71"/>
                  <a:pt x="0" y="71"/>
                  <a:pt x="0" y="71"/>
                </a:cubicBezTo>
                <a:cubicBezTo>
                  <a:pt x="9" y="71"/>
                  <a:pt x="9" y="71"/>
                  <a:pt x="9" y="71"/>
                </a:cubicBezTo>
                <a:cubicBezTo>
                  <a:pt x="10" y="76"/>
                  <a:pt x="12" y="81"/>
                  <a:pt x="16" y="86"/>
                </a:cubicBezTo>
                <a:cubicBezTo>
                  <a:pt x="9" y="92"/>
                  <a:pt x="9" y="92"/>
                  <a:pt x="9" y="92"/>
                </a:cubicBezTo>
                <a:cubicBezTo>
                  <a:pt x="20" y="103"/>
                  <a:pt x="20" y="103"/>
                  <a:pt x="20" y="103"/>
                </a:cubicBezTo>
                <a:cubicBezTo>
                  <a:pt x="26" y="97"/>
                  <a:pt x="26" y="97"/>
                  <a:pt x="26" y="97"/>
                </a:cubicBezTo>
                <a:cubicBezTo>
                  <a:pt x="31" y="100"/>
                  <a:pt x="36" y="102"/>
                  <a:pt x="42" y="103"/>
                </a:cubicBezTo>
                <a:cubicBezTo>
                  <a:pt x="42" y="112"/>
                  <a:pt x="42" y="112"/>
                  <a:pt x="42" y="112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57" y="103"/>
                  <a:pt x="57" y="103"/>
                  <a:pt x="57" y="103"/>
                </a:cubicBezTo>
                <a:cubicBezTo>
                  <a:pt x="63" y="102"/>
                  <a:pt x="68" y="100"/>
                  <a:pt x="72" y="97"/>
                </a:cubicBezTo>
                <a:cubicBezTo>
                  <a:pt x="79" y="103"/>
                  <a:pt x="79" y="103"/>
                  <a:pt x="79" y="103"/>
                </a:cubicBezTo>
                <a:cubicBezTo>
                  <a:pt x="90" y="92"/>
                  <a:pt x="90" y="92"/>
                  <a:pt x="90" y="92"/>
                </a:cubicBezTo>
                <a:cubicBezTo>
                  <a:pt x="83" y="86"/>
                  <a:pt x="83" y="86"/>
                  <a:pt x="83" y="86"/>
                </a:cubicBezTo>
                <a:cubicBezTo>
                  <a:pt x="86" y="81"/>
                  <a:pt x="88" y="76"/>
                  <a:pt x="89" y="71"/>
                </a:cubicBezTo>
                <a:cubicBezTo>
                  <a:pt x="99" y="71"/>
                  <a:pt x="99" y="71"/>
                  <a:pt x="99" y="71"/>
                </a:cubicBezTo>
                <a:cubicBezTo>
                  <a:pt x="99" y="55"/>
                  <a:pt x="99" y="55"/>
                  <a:pt x="99" y="55"/>
                </a:cubicBezTo>
                <a:cubicBezTo>
                  <a:pt x="89" y="55"/>
                  <a:pt x="89" y="55"/>
                  <a:pt x="89" y="55"/>
                </a:cubicBezTo>
                <a:cubicBezTo>
                  <a:pt x="88" y="50"/>
                  <a:pt x="86" y="45"/>
                  <a:pt x="83" y="40"/>
                </a:cubicBezTo>
                <a:cubicBezTo>
                  <a:pt x="90" y="34"/>
                  <a:pt x="90" y="34"/>
                  <a:pt x="90" y="34"/>
                </a:cubicBezTo>
                <a:cubicBezTo>
                  <a:pt x="79" y="23"/>
                  <a:pt x="79" y="23"/>
                  <a:pt x="79" y="23"/>
                </a:cubicBezTo>
                <a:cubicBezTo>
                  <a:pt x="72" y="29"/>
                  <a:pt x="72" y="29"/>
                  <a:pt x="72" y="29"/>
                </a:cubicBezTo>
                <a:cubicBezTo>
                  <a:pt x="68" y="26"/>
                  <a:pt x="63" y="24"/>
                  <a:pt x="57" y="23"/>
                </a:cubicBezTo>
                <a:cubicBezTo>
                  <a:pt x="57" y="14"/>
                  <a:pt x="57" y="14"/>
                  <a:pt x="57" y="14"/>
                </a:cubicBezTo>
                <a:moveTo>
                  <a:pt x="113" y="36"/>
                </a:moveTo>
                <a:cubicBezTo>
                  <a:pt x="106" y="36"/>
                  <a:pt x="100" y="30"/>
                  <a:pt x="100" y="24"/>
                </a:cubicBezTo>
                <a:cubicBezTo>
                  <a:pt x="100" y="17"/>
                  <a:pt x="106" y="11"/>
                  <a:pt x="113" y="11"/>
                </a:cubicBezTo>
                <a:cubicBezTo>
                  <a:pt x="119" y="11"/>
                  <a:pt x="125" y="17"/>
                  <a:pt x="125" y="24"/>
                </a:cubicBezTo>
                <a:cubicBezTo>
                  <a:pt x="125" y="30"/>
                  <a:pt x="119" y="36"/>
                  <a:pt x="113" y="36"/>
                </a:cubicBezTo>
                <a:moveTo>
                  <a:pt x="116" y="0"/>
                </a:moveTo>
                <a:cubicBezTo>
                  <a:pt x="109" y="0"/>
                  <a:pt x="109" y="0"/>
                  <a:pt x="109" y="0"/>
                </a:cubicBezTo>
                <a:cubicBezTo>
                  <a:pt x="109" y="4"/>
                  <a:pt x="109" y="4"/>
                  <a:pt x="109" y="4"/>
                </a:cubicBezTo>
                <a:cubicBezTo>
                  <a:pt x="106" y="5"/>
                  <a:pt x="104" y="6"/>
                  <a:pt x="102" y="7"/>
                </a:cubicBezTo>
                <a:cubicBezTo>
                  <a:pt x="99" y="4"/>
                  <a:pt x="99" y="4"/>
                  <a:pt x="99" y="4"/>
                </a:cubicBezTo>
                <a:cubicBezTo>
                  <a:pt x="93" y="9"/>
                  <a:pt x="93" y="9"/>
                  <a:pt x="93" y="9"/>
                </a:cubicBezTo>
                <a:cubicBezTo>
                  <a:pt x="96" y="13"/>
                  <a:pt x="96" y="13"/>
                  <a:pt x="96" y="13"/>
                </a:cubicBezTo>
                <a:cubicBezTo>
                  <a:pt x="95" y="15"/>
                  <a:pt x="94" y="17"/>
                  <a:pt x="93" y="20"/>
                </a:cubicBezTo>
                <a:cubicBezTo>
                  <a:pt x="89" y="20"/>
                  <a:pt x="89" y="20"/>
                  <a:pt x="89" y="20"/>
                </a:cubicBezTo>
                <a:cubicBezTo>
                  <a:pt x="89" y="27"/>
                  <a:pt x="89" y="27"/>
                  <a:pt x="89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4" y="30"/>
                  <a:pt x="95" y="32"/>
                  <a:pt x="96" y="35"/>
                </a:cubicBezTo>
                <a:cubicBezTo>
                  <a:pt x="93" y="38"/>
                  <a:pt x="93" y="38"/>
                  <a:pt x="93" y="38"/>
                </a:cubicBezTo>
                <a:cubicBezTo>
                  <a:pt x="99" y="43"/>
                  <a:pt x="99" y="43"/>
                  <a:pt x="99" y="43"/>
                </a:cubicBezTo>
                <a:cubicBezTo>
                  <a:pt x="102" y="40"/>
                  <a:pt x="102" y="40"/>
                  <a:pt x="102" y="40"/>
                </a:cubicBezTo>
                <a:cubicBezTo>
                  <a:pt x="104" y="41"/>
                  <a:pt x="106" y="42"/>
                  <a:pt x="109" y="43"/>
                </a:cubicBezTo>
                <a:cubicBezTo>
                  <a:pt x="109" y="47"/>
                  <a:pt x="109" y="47"/>
                  <a:pt x="109" y="47"/>
                </a:cubicBezTo>
                <a:cubicBezTo>
                  <a:pt x="116" y="47"/>
                  <a:pt x="116" y="47"/>
                  <a:pt x="116" y="47"/>
                </a:cubicBezTo>
                <a:cubicBezTo>
                  <a:pt x="116" y="43"/>
                  <a:pt x="116" y="43"/>
                  <a:pt x="116" y="43"/>
                </a:cubicBezTo>
                <a:cubicBezTo>
                  <a:pt x="119" y="42"/>
                  <a:pt x="122" y="41"/>
                  <a:pt x="124" y="40"/>
                </a:cubicBezTo>
                <a:cubicBezTo>
                  <a:pt x="127" y="43"/>
                  <a:pt x="127" y="43"/>
                  <a:pt x="127" y="43"/>
                </a:cubicBezTo>
                <a:cubicBezTo>
                  <a:pt x="132" y="38"/>
                  <a:pt x="132" y="38"/>
                  <a:pt x="132" y="38"/>
                </a:cubicBezTo>
                <a:cubicBezTo>
                  <a:pt x="129" y="35"/>
                  <a:pt x="129" y="35"/>
                  <a:pt x="129" y="35"/>
                </a:cubicBezTo>
                <a:cubicBezTo>
                  <a:pt x="130" y="32"/>
                  <a:pt x="131" y="30"/>
                  <a:pt x="132" y="27"/>
                </a:cubicBezTo>
                <a:cubicBezTo>
                  <a:pt x="136" y="27"/>
                  <a:pt x="136" y="27"/>
                  <a:pt x="136" y="27"/>
                </a:cubicBezTo>
                <a:cubicBezTo>
                  <a:pt x="136" y="20"/>
                  <a:pt x="136" y="20"/>
                  <a:pt x="136" y="20"/>
                </a:cubicBezTo>
                <a:cubicBezTo>
                  <a:pt x="132" y="20"/>
                  <a:pt x="132" y="20"/>
                  <a:pt x="132" y="20"/>
                </a:cubicBezTo>
                <a:cubicBezTo>
                  <a:pt x="131" y="17"/>
                  <a:pt x="130" y="15"/>
                  <a:pt x="129" y="13"/>
                </a:cubicBezTo>
                <a:cubicBezTo>
                  <a:pt x="132" y="9"/>
                  <a:pt x="132" y="9"/>
                  <a:pt x="132" y="9"/>
                </a:cubicBezTo>
                <a:cubicBezTo>
                  <a:pt x="127" y="4"/>
                  <a:pt x="127" y="4"/>
                  <a:pt x="127" y="4"/>
                </a:cubicBezTo>
                <a:cubicBezTo>
                  <a:pt x="124" y="7"/>
                  <a:pt x="124" y="7"/>
                  <a:pt x="124" y="7"/>
                </a:cubicBezTo>
                <a:cubicBezTo>
                  <a:pt x="122" y="6"/>
                  <a:pt x="119" y="5"/>
                  <a:pt x="116" y="4"/>
                </a:cubicBezTo>
                <a:cubicBezTo>
                  <a:pt x="116" y="0"/>
                  <a:pt x="116" y="0"/>
                  <a:pt x="11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6D96F66-2783-E670-D49A-904E4112D603}"/>
              </a:ext>
            </a:extLst>
          </p:cNvPr>
          <p:cNvGrpSpPr/>
          <p:nvPr/>
        </p:nvGrpSpPr>
        <p:grpSpPr>
          <a:xfrm>
            <a:off x="6870528" y="1221256"/>
            <a:ext cx="2966425" cy="816522"/>
            <a:chOff x="283598" y="1906534"/>
            <a:chExt cx="2966425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0F1C50E-F036-081E-DBA2-06ED067D73D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9BBA750-3AD7-F5CB-EF61-C376A8AA037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17F881E-9AA6-8F05-0647-96973FC4E52C}"/>
              </a:ext>
            </a:extLst>
          </p:cNvPr>
          <p:cNvGrpSpPr/>
          <p:nvPr/>
        </p:nvGrpSpPr>
        <p:grpSpPr>
          <a:xfrm>
            <a:off x="737902" y="3041297"/>
            <a:ext cx="2966425" cy="816522"/>
            <a:chOff x="283598" y="1906534"/>
            <a:chExt cx="2966425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90D708A-2607-517F-44DA-4B746494C17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CAE218C-CC41-8AEA-5BC7-C01330B804A9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DB0517A-3E61-6D6E-3EC2-48615360038F}"/>
              </a:ext>
            </a:extLst>
          </p:cNvPr>
          <p:cNvGrpSpPr/>
          <p:nvPr/>
        </p:nvGrpSpPr>
        <p:grpSpPr>
          <a:xfrm>
            <a:off x="8504520" y="3037115"/>
            <a:ext cx="2966425" cy="816522"/>
            <a:chOff x="283598" y="1906534"/>
            <a:chExt cx="2966425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052F931-52CC-B577-32C3-EC83F1A686F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0FA6A2F-7412-3827-B236-CEDE0BD021E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751284AB-25F8-78D7-2098-8E53DC10F624}"/>
              </a:ext>
            </a:extLst>
          </p:cNvPr>
          <p:cNvGrpSpPr/>
          <p:nvPr/>
        </p:nvGrpSpPr>
        <p:grpSpPr>
          <a:xfrm>
            <a:off x="2280561" y="4807933"/>
            <a:ext cx="2966425" cy="816522"/>
            <a:chOff x="283598" y="1906534"/>
            <a:chExt cx="2966425" cy="8165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D0FBACA-F3ED-84B9-9E20-16F18DC09DC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EB902D5E-E108-3353-1972-DEC39713BBD8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9" name="矩形: 对角圆角 38">
            <a:extLst>
              <a:ext uri="{FF2B5EF4-FFF2-40B4-BE49-F238E27FC236}">
                <a16:creationId xmlns:a16="http://schemas.microsoft.com/office/drawing/2014/main" id="{49AC5BBC-BA78-3B8B-74CC-11AF0DDE5608}"/>
              </a:ext>
            </a:extLst>
          </p:cNvPr>
          <p:cNvSpPr/>
          <p:nvPr/>
        </p:nvSpPr>
        <p:spPr>
          <a:xfrm>
            <a:off x="11064363" y="270638"/>
            <a:ext cx="871222" cy="647591"/>
          </a:xfrm>
          <a:prstGeom prst="round2DiagRect">
            <a:avLst>
              <a:gd name="adj1" fmla="val 35890"/>
              <a:gd name="adj2" fmla="val 0"/>
            </a:avLst>
          </a:prstGeom>
          <a:gradFill>
            <a:gsLst>
              <a:gs pos="28000">
                <a:srgbClr val="97C502"/>
              </a:gs>
              <a:gs pos="100000">
                <a:srgbClr val="3161E6"/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矩形: 对角圆角 39">
            <a:extLst>
              <a:ext uri="{FF2B5EF4-FFF2-40B4-BE49-F238E27FC236}">
                <a16:creationId xmlns:a16="http://schemas.microsoft.com/office/drawing/2014/main" id="{8982E41F-8082-39D7-98B1-DE03CCF9AAEF}"/>
              </a:ext>
            </a:extLst>
          </p:cNvPr>
          <p:cNvSpPr/>
          <p:nvPr/>
        </p:nvSpPr>
        <p:spPr>
          <a:xfrm>
            <a:off x="11064363" y="294448"/>
            <a:ext cx="871221" cy="604762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97C502"/>
              </a:gs>
              <a:gs pos="100000">
                <a:srgbClr val="97C502">
                  <a:alpha val="43000"/>
                </a:srgbClr>
              </a:gs>
            </a:gsLst>
            <a:lin ang="0" scaled="1"/>
            <a:tileRect/>
          </a:gradFill>
          <a:ln w="635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MH_Entry_1">
            <a:extLst>
              <a:ext uri="{FF2B5EF4-FFF2-40B4-BE49-F238E27FC236}">
                <a16:creationId xmlns:a16="http://schemas.microsoft.com/office/drawing/2014/main" id="{A6ABC2BC-BA0B-DD7C-4362-EBC250BEB7E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139459" y="348812"/>
            <a:ext cx="2134453" cy="3693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工作完成情况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269C55A7-6C91-A7B4-4B77-9B12AAAEB61C}"/>
              </a:ext>
            </a:extLst>
          </p:cNvPr>
          <p:cNvSpPr txBox="1"/>
          <p:nvPr/>
        </p:nvSpPr>
        <p:spPr>
          <a:xfrm>
            <a:off x="11114415" y="270638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3161E6"/>
                    </a:gs>
                    <a:gs pos="100000">
                      <a:srgbClr val="97C502"/>
                    </a:gs>
                  </a:gsLst>
                  <a:lin ang="10800000" scaled="1"/>
                </a:gradFill>
                <a:latin typeface="快看世界体" pitchFamily="2" charset="-122"/>
                <a:ea typeface="快看世界体" pitchFamily="2" charset="-122"/>
                <a:cs typeface="+mn-ea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3" name="MH_Entry_1">
            <a:extLst>
              <a:ext uri="{FF2B5EF4-FFF2-40B4-BE49-F238E27FC236}">
                <a16:creationId xmlns:a16="http://schemas.microsoft.com/office/drawing/2014/main" id="{FAF229BF-8536-EEA6-166D-DB5AC752954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9419869" y="741758"/>
            <a:ext cx="2134453" cy="17511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1138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Completion Of Work</a:t>
            </a:r>
            <a:endParaRPr lang="zh-CN" altLang="en-US" sz="1138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62758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138B38B6-3792-2313-20DE-95C019E82FBA}"/>
              </a:ext>
            </a:extLst>
          </p:cNvPr>
          <p:cNvGrpSpPr/>
          <p:nvPr/>
        </p:nvGrpSpPr>
        <p:grpSpPr>
          <a:xfrm>
            <a:off x="10453272" y="502645"/>
            <a:ext cx="1160547" cy="478968"/>
            <a:chOff x="8244408" y="263825"/>
            <a:chExt cx="575796" cy="237636"/>
          </a:xfrm>
          <a:gradFill>
            <a:gsLst>
              <a:gs pos="0">
                <a:srgbClr val="97C502"/>
              </a:gs>
              <a:gs pos="100000">
                <a:srgbClr val="3161E6"/>
              </a:gs>
            </a:gsLst>
            <a:lin ang="0" scaled="1"/>
          </a:gradFill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617CB792-CCE3-8A4F-BB26-B2A80B64BAB6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83F2623-38C8-90E3-0C7B-99F3C852C359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3" name="文本框-2_矢量">
              <a:extLst>
                <a:ext uri="{FF2B5EF4-FFF2-40B4-BE49-F238E27FC236}">
                  <a16:creationId xmlns:a16="http://schemas.microsoft.com/office/drawing/2014/main" id="{697CB457-437B-ECFC-1631-E39364F1CBC9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F365DF57-E201-9187-3660-1EDAF49892F3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DF266BC3-5C28-F662-E349-BC56F3246FA1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E12EBCF3-E678-8795-877B-F61B63564F1C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D56DD512-FDFE-F0B6-82DB-8B632209E683}"/>
              </a:ext>
            </a:extLst>
          </p:cNvPr>
          <p:cNvSpPr txBox="1"/>
          <p:nvPr/>
        </p:nvSpPr>
        <p:spPr>
          <a:xfrm>
            <a:off x="1597526" y="1084500"/>
            <a:ext cx="425789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3161E6"/>
                    </a:gs>
                    <a:gs pos="100000">
                      <a:srgbClr val="97C502"/>
                    </a:gs>
                  </a:gsLst>
                  <a:lin ang="10800000" scaled="1"/>
                </a:gradFill>
                <a:latin typeface="快看世界体" pitchFamily="2" charset="-122"/>
                <a:ea typeface="快看世界体" pitchFamily="2" charset="-122"/>
                <a:cs typeface="+mn-ea"/>
              </a:defRPr>
            </a:lvl1pPr>
          </a:lstStyle>
          <a:p>
            <a:r>
              <a:rPr lang="en-US" altLang="zh-CN" sz="23900" dirty="0">
                <a:gradFill flip="none" rotWithShape="1">
                  <a:gsLst>
                    <a:gs pos="0">
                      <a:srgbClr val="3161E6"/>
                    </a:gs>
                    <a:gs pos="100000">
                      <a:srgbClr val="3161E6">
                        <a:alpha val="30000"/>
                      </a:srgbClr>
                    </a:gs>
                  </a:gsLst>
                  <a:lin ang="27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23900" dirty="0">
              <a:gradFill flip="none" rotWithShape="1">
                <a:gsLst>
                  <a:gs pos="0">
                    <a:srgbClr val="3161E6"/>
                  </a:gs>
                  <a:gs pos="100000">
                    <a:srgbClr val="3161E6">
                      <a:alpha val="30000"/>
                    </a:srgbClr>
                  </a:gs>
                </a:gsLst>
                <a:lin ang="2700000" scaled="1"/>
                <a:tileRect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E159426-9DA1-883A-DF82-D266A38C5520}"/>
              </a:ext>
            </a:extLst>
          </p:cNvPr>
          <p:cNvSpPr txBox="1"/>
          <p:nvPr/>
        </p:nvSpPr>
        <p:spPr>
          <a:xfrm>
            <a:off x="6019800" y="2865342"/>
            <a:ext cx="4807528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44" name="缺角矩形 43">
            <a:extLst>
              <a:ext uri="{FF2B5EF4-FFF2-40B4-BE49-F238E27FC236}">
                <a16:creationId xmlns:a16="http://schemas.microsoft.com/office/drawing/2014/main" id="{C6CD9057-B291-46AE-40DC-87012E4CB0E0}"/>
              </a:ext>
            </a:extLst>
          </p:cNvPr>
          <p:cNvSpPr/>
          <p:nvPr/>
        </p:nvSpPr>
        <p:spPr>
          <a:xfrm>
            <a:off x="449132" y="751448"/>
            <a:ext cx="963091" cy="963091"/>
          </a:xfrm>
          <a:prstGeom prst="plaque">
            <a:avLst>
              <a:gd name="adj" fmla="val 50000"/>
            </a:avLst>
          </a:prstGeom>
          <a:noFill/>
          <a:ln>
            <a:gradFill>
              <a:gsLst>
                <a:gs pos="28000">
                  <a:srgbClr val="97C502"/>
                </a:gs>
                <a:gs pos="100000">
                  <a:srgbClr val="3161E6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缺角矩形 44">
            <a:extLst>
              <a:ext uri="{FF2B5EF4-FFF2-40B4-BE49-F238E27FC236}">
                <a16:creationId xmlns:a16="http://schemas.microsoft.com/office/drawing/2014/main" id="{369A4DC1-A6CA-0FDB-A21C-A9060A2F95EA}"/>
              </a:ext>
            </a:extLst>
          </p:cNvPr>
          <p:cNvSpPr/>
          <p:nvPr/>
        </p:nvSpPr>
        <p:spPr>
          <a:xfrm>
            <a:off x="1402046" y="1329268"/>
            <a:ext cx="385271" cy="385271"/>
          </a:xfrm>
          <a:prstGeom prst="plaque">
            <a:avLst>
              <a:gd name="adj" fmla="val 50000"/>
            </a:avLst>
          </a:prstGeom>
          <a:noFill/>
          <a:ln w="25400">
            <a:gradFill>
              <a:gsLst>
                <a:gs pos="0">
                  <a:srgbClr val="3161E6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0D863589-A7D7-B917-E450-3E721C8FBBE4}"/>
              </a:ext>
            </a:extLst>
          </p:cNvPr>
          <p:cNvGrpSpPr/>
          <p:nvPr/>
        </p:nvGrpSpPr>
        <p:grpSpPr>
          <a:xfrm>
            <a:off x="6108700" y="1651039"/>
            <a:ext cx="3669070" cy="1028643"/>
            <a:chOff x="1901580" y="1890189"/>
            <a:chExt cx="3669070" cy="1028643"/>
          </a:xfrm>
        </p:grpSpPr>
        <p:sp>
          <p:nvSpPr>
            <p:cNvPr id="47" name="矩形: 对角圆角 46">
              <a:extLst>
                <a:ext uri="{FF2B5EF4-FFF2-40B4-BE49-F238E27FC236}">
                  <a16:creationId xmlns:a16="http://schemas.microsoft.com/office/drawing/2014/main" id="{81F51B52-6B7F-A5D5-955D-783209D1A35C}"/>
                </a:ext>
              </a:extLst>
            </p:cNvPr>
            <p:cNvSpPr/>
            <p:nvPr/>
          </p:nvSpPr>
          <p:spPr>
            <a:xfrm>
              <a:off x="1901580" y="1890189"/>
              <a:ext cx="3669070" cy="1028643"/>
            </a:xfrm>
            <a:prstGeom prst="round2DiagRect">
              <a:avLst>
                <a:gd name="adj1" fmla="val 35890"/>
                <a:gd name="adj2" fmla="val 0"/>
              </a:avLst>
            </a:prstGeom>
            <a:gradFill>
              <a:gsLst>
                <a:gs pos="28000">
                  <a:srgbClr val="97C502"/>
                </a:gs>
                <a:gs pos="100000">
                  <a:srgbClr val="3161E6"/>
                </a:gs>
              </a:gsLst>
              <a:lin ang="5400000" scaled="1"/>
            </a:gradFill>
            <a:ln w="25400">
              <a:gradFill>
                <a:gsLst>
                  <a:gs pos="0">
                    <a:srgbClr val="97C502"/>
                  </a:gs>
                  <a:gs pos="100000">
                    <a:srgbClr val="3161E6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矩形: 对角圆角 47">
              <a:extLst>
                <a:ext uri="{FF2B5EF4-FFF2-40B4-BE49-F238E27FC236}">
                  <a16:creationId xmlns:a16="http://schemas.microsoft.com/office/drawing/2014/main" id="{D1708967-A21E-6A95-0F54-DA1EE9CAF967}"/>
                </a:ext>
              </a:extLst>
            </p:cNvPr>
            <p:cNvSpPr/>
            <p:nvPr/>
          </p:nvSpPr>
          <p:spPr>
            <a:xfrm>
              <a:off x="1901580" y="1890189"/>
              <a:ext cx="3669070" cy="741493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rgbClr val="97C502"/>
                </a:gs>
                <a:gs pos="100000">
                  <a:srgbClr val="97C502">
                    <a:alpha val="43000"/>
                  </a:srgbClr>
                </a:gs>
              </a:gsLst>
              <a:lin ang="0" scaled="1"/>
              <a:tileRect/>
            </a:gradFill>
            <a:ln w="25400">
              <a:solidFill>
                <a:srgbClr val="97C502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MH_Entry_1">
              <a:extLst>
                <a:ext uri="{FF2B5EF4-FFF2-40B4-BE49-F238E27FC236}">
                  <a16:creationId xmlns:a16="http://schemas.microsoft.com/office/drawing/2014/main" id="{B23982C4-DDC9-5AD9-E146-0DAEF51356E1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2668888" y="2116281"/>
              <a:ext cx="2134453" cy="369332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0 w 2520280"/>
                <a:gd name="connsiteY7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0 h 1872208"/>
                <a:gd name="connsiteX5" fmla="*/ 2520280 w 2520280"/>
                <a:gd name="connsiteY5" fmla="*/ 0 h 1872208"/>
                <a:gd name="connsiteX6" fmla="*/ 0 w 2520280"/>
                <a:gd name="connsiteY6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2520280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34255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7 w 2520280"/>
                <a:gd name="connsiteY4" fmla="*/ 6036 h 1872208"/>
                <a:gd name="connsiteX5" fmla="*/ 0 w 2520280"/>
                <a:gd name="connsiteY5" fmla="*/ 0 h 1872208"/>
                <a:gd name="connsiteX0" fmla="*/ 0 w 2520280"/>
                <a:gd name="connsiteY0" fmla="*/ 1890314 h 1890314"/>
                <a:gd name="connsiteX1" fmla="*/ 2520280 w 2520280"/>
                <a:gd name="connsiteY1" fmla="*/ 1890314 h 1890314"/>
                <a:gd name="connsiteX2" fmla="*/ 0 w 2520280"/>
                <a:gd name="connsiteY2" fmla="*/ 1890314 h 1890314"/>
                <a:gd name="connsiteX3" fmla="*/ 0 w 2520280"/>
                <a:gd name="connsiteY3" fmla="*/ 18106 h 1890314"/>
                <a:gd name="connsiteX4" fmla="*/ 53304 w 2520280"/>
                <a:gd name="connsiteY4" fmla="*/ 0 h 1890314"/>
                <a:gd name="connsiteX5" fmla="*/ 0 w 2520280"/>
                <a:gd name="connsiteY5" fmla="*/ 18106 h 1890314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6 w 2520280"/>
                <a:gd name="connsiteY4" fmla="*/ 0 h 1872208"/>
                <a:gd name="connsiteX5" fmla="*/ 0 w 2520280"/>
                <a:gd name="connsiteY5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成功项目展示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0" name="MH_Entry_1">
              <a:extLst>
                <a:ext uri="{FF2B5EF4-FFF2-40B4-BE49-F238E27FC236}">
                  <a16:creationId xmlns:a16="http://schemas.microsoft.com/office/drawing/2014/main" id="{9B0B234E-AFEE-8ABF-1D98-AE85882711B7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3181601" y="2676583"/>
              <a:ext cx="2134453" cy="175113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0 w 2520280"/>
                <a:gd name="connsiteY7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0 h 1872208"/>
                <a:gd name="connsiteX5" fmla="*/ 2520280 w 2520280"/>
                <a:gd name="connsiteY5" fmla="*/ 0 h 1872208"/>
                <a:gd name="connsiteX6" fmla="*/ 0 w 2520280"/>
                <a:gd name="connsiteY6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2520280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34255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7 w 2520280"/>
                <a:gd name="connsiteY4" fmla="*/ 6036 h 1872208"/>
                <a:gd name="connsiteX5" fmla="*/ 0 w 2520280"/>
                <a:gd name="connsiteY5" fmla="*/ 0 h 1872208"/>
                <a:gd name="connsiteX0" fmla="*/ 0 w 2520280"/>
                <a:gd name="connsiteY0" fmla="*/ 1890314 h 1890314"/>
                <a:gd name="connsiteX1" fmla="*/ 2520280 w 2520280"/>
                <a:gd name="connsiteY1" fmla="*/ 1890314 h 1890314"/>
                <a:gd name="connsiteX2" fmla="*/ 0 w 2520280"/>
                <a:gd name="connsiteY2" fmla="*/ 1890314 h 1890314"/>
                <a:gd name="connsiteX3" fmla="*/ 0 w 2520280"/>
                <a:gd name="connsiteY3" fmla="*/ 18106 h 1890314"/>
                <a:gd name="connsiteX4" fmla="*/ 53304 w 2520280"/>
                <a:gd name="connsiteY4" fmla="*/ 0 h 1890314"/>
                <a:gd name="connsiteX5" fmla="*/ 0 w 2520280"/>
                <a:gd name="connsiteY5" fmla="*/ 18106 h 1890314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6 w 2520280"/>
                <a:gd name="connsiteY4" fmla="*/ 0 h 1872208"/>
                <a:gd name="connsiteX5" fmla="*/ 0 w 2520280"/>
                <a:gd name="connsiteY5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altLang="zh-CN" sz="1138" dirty="0">
                  <a:solidFill>
                    <a:schemeClr val="bg1"/>
                  </a:solidFill>
                  <a:cs typeface="+mn-ea"/>
                  <a:sym typeface="+mn-lt"/>
                </a:rPr>
                <a:t>Successful Project</a:t>
              </a:r>
              <a:endParaRPr lang="zh-CN" altLang="en-US" sz="113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3" name="矩形: 对角圆角 52">
            <a:extLst>
              <a:ext uri="{FF2B5EF4-FFF2-40B4-BE49-F238E27FC236}">
                <a16:creationId xmlns:a16="http://schemas.microsoft.com/office/drawing/2014/main" id="{45D13C9E-9F7A-27D0-A4DD-549075DC0FAC}"/>
              </a:ext>
            </a:extLst>
          </p:cNvPr>
          <p:cNvSpPr/>
          <p:nvPr/>
        </p:nvSpPr>
        <p:spPr>
          <a:xfrm>
            <a:off x="6370616" y="2379933"/>
            <a:ext cx="836677" cy="45719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 w="635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99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61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: 对角圆角 31">
            <a:extLst>
              <a:ext uri="{FF2B5EF4-FFF2-40B4-BE49-F238E27FC236}">
                <a16:creationId xmlns:a16="http://schemas.microsoft.com/office/drawing/2014/main" id="{62F8001F-7004-C002-0DE1-04FB0F1512EA}"/>
              </a:ext>
            </a:extLst>
          </p:cNvPr>
          <p:cNvSpPr/>
          <p:nvPr/>
        </p:nvSpPr>
        <p:spPr>
          <a:xfrm>
            <a:off x="11064363" y="270638"/>
            <a:ext cx="871222" cy="647591"/>
          </a:xfrm>
          <a:prstGeom prst="round2DiagRect">
            <a:avLst>
              <a:gd name="adj1" fmla="val 35890"/>
              <a:gd name="adj2" fmla="val 0"/>
            </a:avLst>
          </a:prstGeom>
          <a:gradFill>
            <a:gsLst>
              <a:gs pos="28000">
                <a:srgbClr val="97C502"/>
              </a:gs>
              <a:gs pos="100000">
                <a:srgbClr val="3161E6"/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矩形: 对角圆角 33">
            <a:extLst>
              <a:ext uri="{FF2B5EF4-FFF2-40B4-BE49-F238E27FC236}">
                <a16:creationId xmlns:a16="http://schemas.microsoft.com/office/drawing/2014/main" id="{58E1804D-F865-B4BE-5FB2-31B5B6BFCE9F}"/>
              </a:ext>
            </a:extLst>
          </p:cNvPr>
          <p:cNvSpPr/>
          <p:nvPr/>
        </p:nvSpPr>
        <p:spPr>
          <a:xfrm>
            <a:off x="11064363" y="294448"/>
            <a:ext cx="871221" cy="604762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97C502"/>
              </a:gs>
              <a:gs pos="100000">
                <a:srgbClr val="97C502">
                  <a:alpha val="43000"/>
                </a:srgbClr>
              </a:gs>
            </a:gsLst>
            <a:lin ang="0" scaled="1"/>
            <a:tileRect/>
          </a:gradFill>
          <a:ln w="635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MH_Entry_1">
            <a:extLst>
              <a:ext uri="{FF2B5EF4-FFF2-40B4-BE49-F238E27FC236}">
                <a16:creationId xmlns:a16="http://schemas.microsoft.com/office/drawing/2014/main" id="{363C09F4-6819-215E-6A1F-74A5DFCC8CC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139459" y="348812"/>
            <a:ext cx="2134453" cy="3693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成功项目展示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1CF875D7-4627-9DDF-AD99-594B4EB9BACC}"/>
              </a:ext>
            </a:extLst>
          </p:cNvPr>
          <p:cNvSpPr txBox="1"/>
          <p:nvPr/>
        </p:nvSpPr>
        <p:spPr>
          <a:xfrm>
            <a:off x="11127115" y="270638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3161E6"/>
                    </a:gs>
                    <a:gs pos="100000">
                      <a:srgbClr val="97C502"/>
                    </a:gs>
                  </a:gsLst>
                  <a:lin ang="10800000" scaled="1"/>
                </a:gradFill>
                <a:latin typeface="快看世界体" pitchFamily="2" charset="-122"/>
                <a:ea typeface="快看世界体" pitchFamily="2" charset="-122"/>
                <a:cs typeface="+mn-ea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MH_Entry_1">
            <a:extLst>
              <a:ext uri="{FF2B5EF4-FFF2-40B4-BE49-F238E27FC236}">
                <a16:creationId xmlns:a16="http://schemas.microsoft.com/office/drawing/2014/main" id="{D99BE20D-0BF1-4C0B-F10C-E04A2125AC6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9463411" y="741758"/>
            <a:ext cx="2134453" cy="17511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1138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Successful Project</a:t>
            </a:r>
            <a:endParaRPr lang="zh-CN" altLang="en-US" sz="1138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椭圆 16">
            <a:extLst>
              <a:ext uri="{FF2B5EF4-FFF2-40B4-BE49-F238E27FC236}">
                <a16:creationId xmlns:a16="http://schemas.microsoft.com/office/drawing/2014/main" id="{01747ED9-5730-1BF5-6D8D-86AAD910CB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56980" y="3479745"/>
            <a:ext cx="1790243" cy="1790243"/>
          </a:xfrm>
          <a:prstGeom prst="ellipse">
            <a:avLst/>
          </a:prstGeom>
          <a:solidFill>
            <a:srgbClr val="3161E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37" name="文本框 30">
            <a:extLst>
              <a:ext uri="{FF2B5EF4-FFF2-40B4-BE49-F238E27FC236}">
                <a16:creationId xmlns:a16="http://schemas.microsoft.com/office/drawing/2014/main" id="{73CD341D-4AE4-E56F-90E2-7BBF086F37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2456" y="4294442"/>
            <a:ext cx="81091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04</a:t>
            </a:r>
            <a:endParaRPr lang="zh-CN" altLang="en-US" sz="40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33" name="组合 54">
            <a:extLst>
              <a:ext uri="{FF2B5EF4-FFF2-40B4-BE49-F238E27FC236}">
                <a16:creationId xmlns:a16="http://schemas.microsoft.com/office/drawing/2014/main" id="{011FF063-3668-AC33-FD1D-7195E9123D16}"/>
              </a:ext>
            </a:extLst>
          </p:cNvPr>
          <p:cNvPicPr>
            <a:picLocks noChangeArrowheads="1"/>
          </p:cNvPicPr>
          <p:nvPr/>
        </p:nvPicPr>
        <p:blipFill>
          <a:blip r:embed="rId5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117052" y="4041301"/>
            <a:ext cx="253606" cy="335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椭圆 13">
            <a:extLst>
              <a:ext uri="{FF2B5EF4-FFF2-40B4-BE49-F238E27FC236}">
                <a16:creationId xmlns:a16="http://schemas.microsoft.com/office/drawing/2014/main" id="{AA173FAC-5665-BC04-75C8-0A4E97ADB8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56980" y="1395845"/>
            <a:ext cx="1790243" cy="1790243"/>
          </a:xfrm>
          <a:prstGeom prst="ellipse">
            <a:avLst/>
          </a:prstGeom>
          <a:solidFill>
            <a:srgbClr val="3161E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43" name="文本框 24">
            <a:extLst>
              <a:ext uri="{FF2B5EF4-FFF2-40B4-BE49-F238E27FC236}">
                <a16:creationId xmlns:a16="http://schemas.microsoft.com/office/drawing/2014/main" id="{53CBC8F1-D948-821D-E4D4-729B52ECD6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2325" y="1660982"/>
            <a:ext cx="81091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02</a:t>
            </a:r>
            <a:endParaRPr lang="zh-CN" altLang="en-US" sz="4000" b="1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42" name="组合 52">
            <a:extLst>
              <a:ext uri="{FF2B5EF4-FFF2-40B4-BE49-F238E27FC236}">
                <a16:creationId xmlns:a16="http://schemas.microsoft.com/office/drawing/2014/main" id="{42C8D846-3AA4-D49E-6D0B-6F2A9BE3AF98}"/>
              </a:ext>
            </a:extLst>
          </p:cNvPr>
          <p:cNvPicPr>
            <a:picLocks noChangeArrowheads="1"/>
          </p:cNvPicPr>
          <p:nvPr/>
        </p:nvPicPr>
        <p:blipFill>
          <a:blip r:embed="rId6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067236" y="2343046"/>
            <a:ext cx="353237" cy="335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椭圆 2">
            <a:extLst>
              <a:ext uri="{FF2B5EF4-FFF2-40B4-BE49-F238E27FC236}">
                <a16:creationId xmlns:a16="http://schemas.microsoft.com/office/drawing/2014/main" id="{8B3BE56A-EEC1-5D17-F870-00E44B4862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4776" y="1395845"/>
            <a:ext cx="1790243" cy="1790243"/>
          </a:xfrm>
          <a:prstGeom prst="ellipse">
            <a:avLst/>
          </a:prstGeom>
          <a:solidFill>
            <a:srgbClr val="3161E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49" name="文本框 5">
            <a:extLst>
              <a:ext uri="{FF2B5EF4-FFF2-40B4-BE49-F238E27FC236}">
                <a16:creationId xmlns:a16="http://schemas.microsoft.com/office/drawing/2014/main" id="{E05B38BF-48DC-8833-2CBD-6EC48F3A41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0868" y="1660982"/>
            <a:ext cx="80997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01</a:t>
            </a:r>
            <a:endParaRPr lang="zh-CN" altLang="en-US" sz="40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48" name="组合 51">
            <a:extLst>
              <a:ext uri="{FF2B5EF4-FFF2-40B4-BE49-F238E27FC236}">
                <a16:creationId xmlns:a16="http://schemas.microsoft.com/office/drawing/2014/main" id="{DF3345D9-2F1E-BCEB-D399-4E5B7914E54D}"/>
              </a:ext>
            </a:extLst>
          </p:cNvPr>
          <p:cNvPicPr>
            <a:picLocks noChangeArrowheads="1"/>
          </p:cNvPicPr>
          <p:nvPr/>
        </p:nvPicPr>
        <p:blipFill>
          <a:blip r:embed="rId7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816483" y="2347575"/>
            <a:ext cx="221905" cy="321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椭圆 10">
            <a:extLst>
              <a:ext uri="{FF2B5EF4-FFF2-40B4-BE49-F238E27FC236}">
                <a16:creationId xmlns:a16="http://schemas.microsoft.com/office/drawing/2014/main" id="{192C8343-6B19-E6BC-143B-CC66BF2E60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4776" y="3479745"/>
            <a:ext cx="1790243" cy="1790243"/>
          </a:xfrm>
          <a:prstGeom prst="ellipse">
            <a:avLst/>
          </a:prstGeom>
          <a:solidFill>
            <a:srgbClr val="3161E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55" name="文本框 27">
            <a:extLst>
              <a:ext uri="{FF2B5EF4-FFF2-40B4-BE49-F238E27FC236}">
                <a16:creationId xmlns:a16="http://schemas.microsoft.com/office/drawing/2014/main" id="{83F9CE55-D476-9529-1FF5-FF007788BA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0854" y="4294442"/>
            <a:ext cx="80997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03</a:t>
            </a:r>
            <a:endParaRPr lang="zh-CN" altLang="en-US" sz="40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54" name="组合 53" descr="D:\51PPT模板网\51pptmoban.com\图片001.jpg">
            <a:extLst>
              <a:ext uri="{FF2B5EF4-FFF2-40B4-BE49-F238E27FC236}">
                <a16:creationId xmlns:a16="http://schemas.microsoft.com/office/drawing/2014/main" id="{05A4B89B-3BB9-E83E-059A-9601714EFFD1}"/>
              </a:ext>
            </a:extLst>
          </p:cNvPr>
          <p:cNvPicPr>
            <a:picLocks noChangeArrowheads="1"/>
          </p:cNvPicPr>
          <p:nvPr/>
        </p:nvPicPr>
        <p:blipFill>
          <a:blip r:embed="rId8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830068" y="3986957"/>
            <a:ext cx="312479" cy="362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" name="任意多边形 21">
            <a:extLst>
              <a:ext uri="{FF2B5EF4-FFF2-40B4-BE49-F238E27FC236}">
                <a16:creationId xmlns:a16="http://schemas.microsoft.com/office/drawing/2014/main" id="{14F285F5-4F7F-F7D2-081F-37F2D04A7F95}"/>
              </a:ext>
            </a:extLst>
          </p:cNvPr>
          <p:cNvSpPr/>
          <p:nvPr/>
        </p:nvSpPr>
        <p:spPr bwMode="auto">
          <a:xfrm rot="16200000" flipH="1">
            <a:off x="5063484" y="2300401"/>
            <a:ext cx="2065031" cy="2065031"/>
          </a:xfrm>
          <a:custGeom>
            <a:avLst/>
            <a:gdLst>
              <a:gd name="T0" fmla="*/ 0 w 2780214"/>
              <a:gd name="T1" fmla="*/ 1390107 h 2780214"/>
              <a:gd name="T2" fmla="*/ 167778 w 2780214"/>
              <a:gd name="T3" fmla="*/ 2052714 h 2780214"/>
              <a:gd name="T4" fmla="*/ 195461 w 2780214"/>
              <a:gd name="T5" fmla="*/ 2098282 h 2780214"/>
              <a:gd name="T6" fmla="*/ 195461 w 2780214"/>
              <a:gd name="T7" fmla="*/ 2518412 h 2780214"/>
              <a:gd name="T8" fmla="*/ 580264 w 2780214"/>
              <a:gd name="T9" fmla="*/ 2518412 h 2780214"/>
              <a:gd name="T10" fmla="*/ 612885 w 2780214"/>
              <a:gd name="T11" fmla="*/ 2542806 h 2780214"/>
              <a:gd name="T12" fmla="*/ 1390107 w 2780214"/>
              <a:gd name="T13" fmla="*/ 2780214 h 2780214"/>
              <a:gd name="T14" fmla="*/ 2167329 w 2780214"/>
              <a:gd name="T15" fmla="*/ 2542806 h 2780214"/>
              <a:gd name="T16" fmla="*/ 2199950 w 2780214"/>
              <a:gd name="T17" fmla="*/ 2518412 h 2780214"/>
              <a:gd name="T18" fmla="*/ 2558000 w 2780214"/>
              <a:gd name="T19" fmla="*/ 2518412 h 2780214"/>
              <a:gd name="T20" fmla="*/ 2558000 w 2780214"/>
              <a:gd name="T21" fmla="*/ 2142319 h 2780214"/>
              <a:gd name="T22" fmla="*/ 2612436 w 2780214"/>
              <a:gd name="T23" fmla="*/ 2052714 h 2780214"/>
              <a:gd name="T24" fmla="*/ 2780214 w 2780214"/>
              <a:gd name="T25" fmla="*/ 1390107 h 2780214"/>
              <a:gd name="T26" fmla="*/ 2612436 w 2780214"/>
              <a:gd name="T27" fmla="*/ 727499 h 2780214"/>
              <a:gd name="T28" fmla="*/ 2558000 w 2780214"/>
              <a:gd name="T29" fmla="*/ 637895 h 2780214"/>
              <a:gd name="T30" fmla="*/ 2558000 w 2780214"/>
              <a:gd name="T31" fmla="*/ 270725 h 2780214"/>
              <a:gd name="T32" fmla="*/ 2211883 w 2780214"/>
              <a:gd name="T33" fmla="*/ 270725 h 2780214"/>
              <a:gd name="T34" fmla="*/ 2167329 w 2780214"/>
              <a:gd name="T35" fmla="*/ 237408 h 2780214"/>
              <a:gd name="T36" fmla="*/ 1390107 w 2780214"/>
              <a:gd name="T37" fmla="*/ 0 h 2780214"/>
              <a:gd name="T38" fmla="*/ 612885 w 2780214"/>
              <a:gd name="T39" fmla="*/ 237408 h 2780214"/>
              <a:gd name="T40" fmla="*/ 568331 w 2780214"/>
              <a:gd name="T41" fmla="*/ 270725 h 2780214"/>
              <a:gd name="T42" fmla="*/ 195461 w 2780214"/>
              <a:gd name="T43" fmla="*/ 270725 h 2780214"/>
              <a:gd name="T44" fmla="*/ 195461 w 2780214"/>
              <a:gd name="T45" fmla="*/ 681932 h 2780214"/>
              <a:gd name="T46" fmla="*/ 167778 w 2780214"/>
              <a:gd name="T47" fmla="*/ 727499 h 2780214"/>
              <a:gd name="T48" fmla="*/ 0 w 2780214"/>
              <a:gd name="T49" fmla="*/ 1390107 h 2780214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2780214"/>
              <a:gd name="T76" fmla="*/ 0 h 2780214"/>
              <a:gd name="T77" fmla="*/ 2780214 w 2780214"/>
              <a:gd name="T78" fmla="*/ 2780214 h 2780214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2780214" h="2780214">
                <a:moveTo>
                  <a:pt x="0" y="1390107"/>
                </a:moveTo>
                <a:cubicBezTo>
                  <a:pt x="0" y="1630024"/>
                  <a:pt x="60778" y="1855746"/>
                  <a:pt x="167778" y="2052714"/>
                </a:cubicBezTo>
                <a:lnTo>
                  <a:pt x="195461" y="2098282"/>
                </a:lnTo>
                <a:lnTo>
                  <a:pt x="195461" y="2518412"/>
                </a:lnTo>
                <a:lnTo>
                  <a:pt x="580264" y="2518412"/>
                </a:lnTo>
                <a:lnTo>
                  <a:pt x="612885" y="2542806"/>
                </a:lnTo>
                <a:cubicBezTo>
                  <a:pt x="834748" y="2692693"/>
                  <a:pt x="1102207" y="2780214"/>
                  <a:pt x="1390107" y="2780214"/>
                </a:cubicBezTo>
                <a:cubicBezTo>
                  <a:pt x="1678008" y="2780214"/>
                  <a:pt x="1945467" y="2692693"/>
                  <a:pt x="2167329" y="2542806"/>
                </a:cubicBezTo>
                <a:lnTo>
                  <a:pt x="2199950" y="2518412"/>
                </a:lnTo>
                <a:lnTo>
                  <a:pt x="2558000" y="2518412"/>
                </a:lnTo>
                <a:lnTo>
                  <a:pt x="2558000" y="2142319"/>
                </a:lnTo>
                <a:lnTo>
                  <a:pt x="2612436" y="2052714"/>
                </a:lnTo>
                <a:cubicBezTo>
                  <a:pt x="2719436" y="1855746"/>
                  <a:pt x="2780214" y="1630024"/>
                  <a:pt x="2780214" y="1390107"/>
                </a:cubicBezTo>
                <a:cubicBezTo>
                  <a:pt x="2780214" y="1150190"/>
                  <a:pt x="2719436" y="924468"/>
                  <a:pt x="2612436" y="727499"/>
                </a:cubicBezTo>
                <a:lnTo>
                  <a:pt x="2558000" y="637895"/>
                </a:lnTo>
                <a:lnTo>
                  <a:pt x="2558000" y="270725"/>
                </a:lnTo>
                <a:lnTo>
                  <a:pt x="2211883" y="270725"/>
                </a:lnTo>
                <a:lnTo>
                  <a:pt x="2167329" y="237408"/>
                </a:lnTo>
                <a:cubicBezTo>
                  <a:pt x="1945467" y="87521"/>
                  <a:pt x="1678008" y="0"/>
                  <a:pt x="1390107" y="0"/>
                </a:cubicBezTo>
                <a:cubicBezTo>
                  <a:pt x="1102207" y="0"/>
                  <a:pt x="834748" y="87521"/>
                  <a:pt x="612885" y="237408"/>
                </a:cubicBezTo>
                <a:lnTo>
                  <a:pt x="568331" y="270725"/>
                </a:lnTo>
                <a:lnTo>
                  <a:pt x="195461" y="270725"/>
                </a:lnTo>
                <a:lnTo>
                  <a:pt x="195461" y="681932"/>
                </a:lnTo>
                <a:lnTo>
                  <a:pt x="167778" y="727499"/>
                </a:lnTo>
                <a:cubicBezTo>
                  <a:pt x="60778" y="924468"/>
                  <a:pt x="0" y="1150190"/>
                  <a:pt x="0" y="1390107"/>
                </a:cubicBezTo>
                <a:close/>
              </a:path>
            </a:pathLst>
          </a:custGeom>
          <a:solidFill>
            <a:srgbClr val="97C502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59" name="组合 57">
            <a:extLst>
              <a:ext uri="{FF2B5EF4-FFF2-40B4-BE49-F238E27FC236}">
                <a16:creationId xmlns:a16="http://schemas.microsoft.com/office/drawing/2014/main" id="{43B35B99-AC83-AA16-031B-56AD62C92786}"/>
              </a:ext>
            </a:extLst>
          </p:cNvPr>
          <p:cNvGrpSpPr/>
          <p:nvPr/>
        </p:nvGrpSpPr>
        <p:grpSpPr>
          <a:xfrm>
            <a:off x="5301606" y="2796840"/>
            <a:ext cx="1612271" cy="1052406"/>
            <a:chOff x="0" y="0"/>
            <a:chExt cx="2170649" cy="1416886"/>
          </a:xfrm>
        </p:grpSpPr>
        <p:sp>
          <p:nvSpPr>
            <p:cNvPr id="60" name="Freeform 11" descr="D:\51PPT模板网\51pptmoban.com\图片001.jpg">
              <a:extLst>
                <a:ext uri="{FF2B5EF4-FFF2-40B4-BE49-F238E27FC236}">
                  <a16:creationId xmlns:a16="http://schemas.microsoft.com/office/drawing/2014/main" id="{245790F6-3AF7-2B17-9EA6-22DB27A3BA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9102" y="0"/>
              <a:ext cx="767194" cy="827367"/>
            </a:xfrm>
            <a:custGeom>
              <a:avLst/>
              <a:gdLst>
                <a:gd name="T0" fmla="*/ 2147483646 w 1031"/>
                <a:gd name="T1" fmla="*/ 2147483646 h 1107"/>
                <a:gd name="T2" fmla="*/ 2147483646 w 1031"/>
                <a:gd name="T3" fmla="*/ 2147483646 h 1107"/>
                <a:gd name="T4" fmla="*/ 2147483646 w 1031"/>
                <a:gd name="T5" fmla="*/ 2147483646 h 1107"/>
                <a:gd name="T6" fmla="*/ 2147483646 w 1031"/>
                <a:gd name="T7" fmla="*/ 2147483646 h 1107"/>
                <a:gd name="T8" fmla="*/ 2147483646 w 1031"/>
                <a:gd name="T9" fmla="*/ 2147483646 h 1107"/>
                <a:gd name="T10" fmla="*/ 2147483646 w 1031"/>
                <a:gd name="T11" fmla="*/ 2147483646 h 1107"/>
                <a:gd name="T12" fmla="*/ 2147483646 w 1031"/>
                <a:gd name="T13" fmla="*/ 2147483646 h 1107"/>
                <a:gd name="T14" fmla="*/ 2147483646 w 1031"/>
                <a:gd name="T15" fmla="*/ 2147483646 h 1107"/>
                <a:gd name="T16" fmla="*/ 2147483646 w 1031"/>
                <a:gd name="T17" fmla="*/ 2147483646 h 1107"/>
                <a:gd name="T18" fmla="*/ 2147483646 w 1031"/>
                <a:gd name="T19" fmla="*/ 2147483646 h 1107"/>
                <a:gd name="T20" fmla="*/ 2147483646 w 1031"/>
                <a:gd name="T21" fmla="*/ 2147483646 h 1107"/>
                <a:gd name="T22" fmla="*/ 2147483646 w 1031"/>
                <a:gd name="T23" fmla="*/ 2147483646 h 1107"/>
                <a:gd name="T24" fmla="*/ 2147483646 w 1031"/>
                <a:gd name="T25" fmla="*/ 2147483646 h 1107"/>
                <a:gd name="T26" fmla="*/ 2147483646 w 1031"/>
                <a:gd name="T27" fmla="*/ 2147483646 h 1107"/>
                <a:gd name="T28" fmla="*/ 2147483646 w 1031"/>
                <a:gd name="T29" fmla="*/ 2147483646 h 1107"/>
                <a:gd name="T30" fmla="*/ 2147483646 w 1031"/>
                <a:gd name="T31" fmla="*/ 2147483646 h 1107"/>
                <a:gd name="T32" fmla="*/ 2147483646 w 1031"/>
                <a:gd name="T33" fmla="*/ 2147483646 h 1107"/>
                <a:gd name="T34" fmla="*/ 2147483646 w 1031"/>
                <a:gd name="T35" fmla="*/ 2147483646 h 1107"/>
                <a:gd name="T36" fmla="*/ 2147483646 w 1031"/>
                <a:gd name="T37" fmla="*/ 2147483646 h 1107"/>
                <a:gd name="T38" fmla="*/ 2147483646 w 1031"/>
                <a:gd name="T39" fmla="*/ 2147483646 h 1107"/>
                <a:gd name="T40" fmla="*/ 2147483646 w 1031"/>
                <a:gd name="T41" fmla="*/ 2147483646 h 1107"/>
                <a:gd name="T42" fmla="*/ 2147483646 w 1031"/>
                <a:gd name="T43" fmla="*/ 2147483646 h 1107"/>
                <a:gd name="T44" fmla="*/ 2147483646 w 1031"/>
                <a:gd name="T45" fmla="*/ 2147483646 h 1107"/>
                <a:gd name="T46" fmla="*/ 2147483646 w 1031"/>
                <a:gd name="T47" fmla="*/ 2147483646 h 1107"/>
                <a:gd name="T48" fmla="*/ 2147483646 w 1031"/>
                <a:gd name="T49" fmla="*/ 2147483646 h 1107"/>
                <a:gd name="T50" fmla="*/ 2147483646 w 1031"/>
                <a:gd name="T51" fmla="*/ 2147483646 h 1107"/>
                <a:gd name="T52" fmla="*/ 2147483646 w 1031"/>
                <a:gd name="T53" fmla="*/ 2147483646 h 1107"/>
                <a:gd name="T54" fmla="*/ 2147483646 w 1031"/>
                <a:gd name="T55" fmla="*/ 2147483646 h 1107"/>
                <a:gd name="T56" fmla="*/ 2147483646 w 1031"/>
                <a:gd name="T57" fmla="*/ 2147483646 h 1107"/>
                <a:gd name="T58" fmla="*/ 2147483646 w 1031"/>
                <a:gd name="T59" fmla="*/ 2147483646 h 1107"/>
                <a:gd name="T60" fmla="*/ 2147483646 w 1031"/>
                <a:gd name="T61" fmla="*/ 2147483646 h 1107"/>
                <a:gd name="T62" fmla="*/ 2147483646 w 1031"/>
                <a:gd name="T63" fmla="*/ 2147483646 h 110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031"/>
                <a:gd name="T97" fmla="*/ 0 h 1107"/>
                <a:gd name="T98" fmla="*/ 1031 w 1031"/>
                <a:gd name="T99" fmla="*/ 1107 h 1107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031" h="1107">
                  <a:moveTo>
                    <a:pt x="883" y="409"/>
                  </a:moveTo>
                  <a:cubicBezTo>
                    <a:pt x="1027" y="227"/>
                    <a:pt x="1027" y="227"/>
                    <a:pt x="1027" y="227"/>
                  </a:cubicBezTo>
                  <a:cubicBezTo>
                    <a:pt x="1030" y="224"/>
                    <a:pt x="1031" y="219"/>
                    <a:pt x="1030" y="215"/>
                  </a:cubicBezTo>
                  <a:cubicBezTo>
                    <a:pt x="1029" y="211"/>
                    <a:pt x="1026" y="207"/>
                    <a:pt x="1023" y="205"/>
                  </a:cubicBezTo>
                  <a:cubicBezTo>
                    <a:pt x="674" y="4"/>
                    <a:pt x="674" y="4"/>
                    <a:pt x="674" y="4"/>
                  </a:cubicBezTo>
                  <a:cubicBezTo>
                    <a:pt x="667" y="0"/>
                    <a:pt x="659" y="1"/>
                    <a:pt x="655" y="7"/>
                  </a:cubicBezTo>
                  <a:cubicBezTo>
                    <a:pt x="515" y="184"/>
                    <a:pt x="515" y="184"/>
                    <a:pt x="515" y="184"/>
                  </a:cubicBezTo>
                  <a:cubicBezTo>
                    <a:pt x="376" y="7"/>
                    <a:pt x="376" y="7"/>
                    <a:pt x="376" y="7"/>
                  </a:cubicBezTo>
                  <a:cubicBezTo>
                    <a:pt x="371" y="1"/>
                    <a:pt x="363" y="0"/>
                    <a:pt x="357" y="4"/>
                  </a:cubicBezTo>
                  <a:cubicBezTo>
                    <a:pt x="8" y="205"/>
                    <a:pt x="8" y="205"/>
                    <a:pt x="8" y="205"/>
                  </a:cubicBezTo>
                  <a:cubicBezTo>
                    <a:pt x="4" y="207"/>
                    <a:pt x="1" y="211"/>
                    <a:pt x="1" y="215"/>
                  </a:cubicBezTo>
                  <a:cubicBezTo>
                    <a:pt x="0" y="219"/>
                    <a:pt x="1" y="224"/>
                    <a:pt x="3" y="227"/>
                  </a:cubicBezTo>
                  <a:cubicBezTo>
                    <a:pt x="147" y="409"/>
                    <a:pt x="147" y="409"/>
                    <a:pt x="147" y="409"/>
                  </a:cubicBezTo>
                  <a:cubicBezTo>
                    <a:pt x="3" y="592"/>
                    <a:pt x="3" y="592"/>
                    <a:pt x="3" y="592"/>
                  </a:cubicBezTo>
                  <a:cubicBezTo>
                    <a:pt x="1" y="595"/>
                    <a:pt x="0" y="600"/>
                    <a:pt x="1" y="604"/>
                  </a:cubicBezTo>
                  <a:cubicBezTo>
                    <a:pt x="1" y="608"/>
                    <a:pt x="4" y="612"/>
                    <a:pt x="8" y="614"/>
                  </a:cubicBezTo>
                  <a:cubicBezTo>
                    <a:pt x="137" y="688"/>
                    <a:pt x="137" y="688"/>
                    <a:pt x="137" y="688"/>
                  </a:cubicBezTo>
                  <a:cubicBezTo>
                    <a:pt x="137" y="876"/>
                    <a:pt x="137" y="876"/>
                    <a:pt x="137" y="876"/>
                  </a:cubicBezTo>
                  <a:cubicBezTo>
                    <a:pt x="137" y="886"/>
                    <a:pt x="142" y="896"/>
                    <a:pt x="151" y="901"/>
                  </a:cubicBezTo>
                  <a:cubicBezTo>
                    <a:pt x="501" y="1103"/>
                    <a:pt x="501" y="1103"/>
                    <a:pt x="501" y="1103"/>
                  </a:cubicBezTo>
                  <a:cubicBezTo>
                    <a:pt x="505" y="1105"/>
                    <a:pt x="510" y="1107"/>
                    <a:pt x="515" y="1107"/>
                  </a:cubicBezTo>
                  <a:cubicBezTo>
                    <a:pt x="520" y="1107"/>
                    <a:pt x="525" y="1105"/>
                    <a:pt x="530" y="1103"/>
                  </a:cubicBezTo>
                  <a:cubicBezTo>
                    <a:pt x="879" y="901"/>
                    <a:pt x="879" y="901"/>
                    <a:pt x="879" y="901"/>
                  </a:cubicBezTo>
                  <a:cubicBezTo>
                    <a:pt x="888" y="896"/>
                    <a:pt x="894" y="886"/>
                    <a:pt x="894" y="876"/>
                  </a:cubicBezTo>
                  <a:cubicBezTo>
                    <a:pt x="894" y="688"/>
                    <a:pt x="894" y="688"/>
                    <a:pt x="894" y="688"/>
                  </a:cubicBezTo>
                  <a:cubicBezTo>
                    <a:pt x="1023" y="614"/>
                    <a:pt x="1023" y="614"/>
                    <a:pt x="1023" y="614"/>
                  </a:cubicBezTo>
                  <a:cubicBezTo>
                    <a:pt x="1026" y="612"/>
                    <a:pt x="1029" y="608"/>
                    <a:pt x="1030" y="604"/>
                  </a:cubicBezTo>
                  <a:cubicBezTo>
                    <a:pt x="1031" y="600"/>
                    <a:pt x="1030" y="595"/>
                    <a:pt x="1027" y="592"/>
                  </a:cubicBezTo>
                  <a:lnTo>
                    <a:pt x="883" y="409"/>
                  </a:lnTo>
                  <a:close/>
                  <a:moveTo>
                    <a:pt x="515" y="594"/>
                  </a:moveTo>
                  <a:cubicBezTo>
                    <a:pt x="196" y="409"/>
                    <a:pt x="196" y="409"/>
                    <a:pt x="196" y="409"/>
                  </a:cubicBezTo>
                  <a:cubicBezTo>
                    <a:pt x="515" y="225"/>
                    <a:pt x="515" y="225"/>
                    <a:pt x="515" y="225"/>
                  </a:cubicBezTo>
                  <a:cubicBezTo>
                    <a:pt x="835" y="409"/>
                    <a:pt x="835" y="409"/>
                    <a:pt x="835" y="409"/>
                  </a:cubicBezTo>
                  <a:lnTo>
                    <a:pt x="515" y="594"/>
                  </a:lnTo>
                  <a:close/>
                  <a:moveTo>
                    <a:pt x="670" y="35"/>
                  </a:moveTo>
                  <a:cubicBezTo>
                    <a:pt x="993" y="222"/>
                    <a:pt x="993" y="222"/>
                    <a:pt x="993" y="222"/>
                  </a:cubicBezTo>
                  <a:cubicBezTo>
                    <a:pt x="861" y="390"/>
                    <a:pt x="861" y="390"/>
                    <a:pt x="861" y="390"/>
                  </a:cubicBezTo>
                  <a:cubicBezTo>
                    <a:pt x="537" y="204"/>
                    <a:pt x="537" y="204"/>
                    <a:pt x="537" y="204"/>
                  </a:cubicBezTo>
                  <a:lnTo>
                    <a:pt x="670" y="35"/>
                  </a:lnTo>
                  <a:close/>
                  <a:moveTo>
                    <a:pt x="360" y="35"/>
                  </a:moveTo>
                  <a:cubicBezTo>
                    <a:pt x="493" y="204"/>
                    <a:pt x="493" y="204"/>
                    <a:pt x="493" y="204"/>
                  </a:cubicBezTo>
                  <a:cubicBezTo>
                    <a:pt x="170" y="390"/>
                    <a:pt x="170" y="390"/>
                    <a:pt x="170" y="390"/>
                  </a:cubicBezTo>
                  <a:cubicBezTo>
                    <a:pt x="37" y="222"/>
                    <a:pt x="37" y="222"/>
                    <a:pt x="37" y="222"/>
                  </a:cubicBezTo>
                  <a:lnTo>
                    <a:pt x="360" y="35"/>
                  </a:lnTo>
                  <a:close/>
                  <a:moveTo>
                    <a:pt x="170" y="428"/>
                  </a:moveTo>
                  <a:cubicBezTo>
                    <a:pt x="493" y="615"/>
                    <a:pt x="493" y="615"/>
                    <a:pt x="493" y="615"/>
                  </a:cubicBezTo>
                  <a:cubicBezTo>
                    <a:pt x="360" y="783"/>
                    <a:pt x="360" y="783"/>
                    <a:pt x="360" y="783"/>
                  </a:cubicBezTo>
                  <a:cubicBezTo>
                    <a:pt x="37" y="597"/>
                    <a:pt x="37" y="597"/>
                    <a:pt x="37" y="597"/>
                  </a:cubicBezTo>
                  <a:lnTo>
                    <a:pt x="170" y="428"/>
                  </a:lnTo>
                  <a:close/>
                  <a:moveTo>
                    <a:pt x="835" y="859"/>
                  </a:moveTo>
                  <a:cubicBezTo>
                    <a:pt x="515" y="1043"/>
                    <a:pt x="515" y="1043"/>
                    <a:pt x="515" y="1043"/>
                  </a:cubicBezTo>
                  <a:cubicBezTo>
                    <a:pt x="196" y="859"/>
                    <a:pt x="196" y="859"/>
                    <a:pt x="196" y="859"/>
                  </a:cubicBezTo>
                  <a:cubicBezTo>
                    <a:pt x="196" y="739"/>
                    <a:pt x="196" y="739"/>
                    <a:pt x="196" y="739"/>
                  </a:cubicBezTo>
                  <a:cubicBezTo>
                    <a:pt x="349" y="828"/>
                    <a:pt x="349" y="828"/>
                    <a:pt x="349" y="828"/>
                  </a:cubicBezTo>
                  <a:cubicBezTo>
                    <a:pt x="362" y="835"/>
                    <a:pt x="378" y="832"/>
                    <a:pt x="387" y="821"/>
                  </a:cubicBezTo>
                  <a:cubicBezTo>
                    <a:pt x="515" y="658"/>
                    <a:pt x="515" y="658"/>
                    <a:pt x="515" y="658"/>
                  </a:cubicBezTo>
                  <a:cubicBezTo>
                    <a:pt x="643" y="821"/>
                    <a:pt x="643" y="821"/>
                    <a:pt x="643" y="821"/>
                  </a:cubicBezTo>
                  <a:cubicBezTo>
                    <a:pt x="652" y="832"/>
                    <a:pt x="668" y="835"/>
                    <a:pt x="681" y="828"/>
                  </a:cubicBezTo>
                  <a:cubicBezTo>
                    <a:pt x="835" y="739"/>
                    <a:pt x="835" y="739"/>
                    <a:pt x="835" y="739"/>
                  </a:cubicBezTo>
                  <a:lnTo>
                    <a:pt x="835" y="859"/>
                  </a:lnTo>
                  <a:close/>
                  <a:moveTo>
                    <a:pt x="670" y="783"/>
                  </a:moveTo>
                  <a:cubicBezTo>
                    <a:pt x="537" y="615"/>
                    <a:pt x="537" y="615"/>
                    <a:pt x="537" y="615"/>
                  </a:cubicBezTo>
                  <a:cubicBezTo>
                    <a:pt x="861" y="428"/>
                    <a:pt x="861" y="428"/>
                    <a:pt x="861" y="428"/>
                  </a:cubicBezTo>
                  <a:cubicBezTo>
                    <a:pt x="993" y="597"/>
                    <a:pt x="993" y="597"/>
                    <a:pt x="993" y="597"/>
                  </a:cubicBezTo>
                  <a:lnTo>
                    <a:pt x="670" y="7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1" name="文本框 56">
              <a:extLst>
                <a:ext uri="{FF2B5EF4-FFF2-40B4-BE49-F238E27FC236}">
                  <a16:creationId xmlns:a16="http://schemas.microsoft.com/office/drawing/2014/main" id="{53485C1C-C1ED-0BF2-10B8-B065ACAF04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919643"/>
              <a:ext cx="2170649" cy="497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+mn-ea"/>
                  <a:ea typeface="+mn-ea"/>
                </a:rPr>
                <a:t>关键词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2CF1877B-A940-089C-A793-DBA9BB024D58}"/>
              </a:ext>
            </a:extLst>
          </p:cNvPr>
          <p:cNvGrpSpPr/>
          <p:nvPr/>
        </p:nvGrpSpPr>
        <p:grpSpPr>
          <a:xfrm>
            <a:off x="1048105" y="1782882"/>
            <a:ext cx="2966425" cy="816522"/>
            <a:chOff x="283598" y="1906534"/>
            <a:chExt cx="2966425" cy="816522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B3410631-A776-513B-6981-256840BE7C5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9ABEDF20-CD7C-A21B-2B37-AB741646A594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8C9FD85E-22D7-2723-E94F-B939052B5DD6}"/>
              </a:ext>
            </a:extLst>
          </p:cNvPr>
          <p:cNvGrpSpPr/>
          <p:nvPr/>
        </p:nvGrpSpPr>
        <p:grpSpPr>
          <a:xfrm>
            <a:off x="8175204" y="1852589"/>
            <a:ext cx="2966425" cy="816522"/>
            <a:chOff x="283598" y="1906534"/>
            <a:chExt cx="2966425" cy="816522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501847C4-7D78-8D96-D49A-E8B608E21BB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09B7E4D3-8EFC-F139-7D96-2874894B6F4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5490B3CB-A646-865B-B8B8-6D93B3810BDF}"/>
              </a:ext>
            </a:extLst>
          </p:cNvPr>
          <p:cNvGrpSpPr/>
          <p:nvPr/>
        </p:nvGrpSpPr>
        <p:grpSpPr>
          <a:xfrm>
            <a:off x="1048105" y="4110466"/>
            <a:ext cx="2966425" cy="816522"/>
            <a:chOff x="283598" y="1906534"/>
            <a:chExt cx="2966425" cy="816522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C5968928-3801-EB5A-9BCF-562DD7BCD06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D66EF1DF-8F33-EC4B-068C-C95A729DDAB8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8C6305B3-6BDB-A29D-8699-FFAB582658CB}"/>
              </a:ext>
            </a:extLst>
          </p:cNvPr>
          <p:cNvGrpSpPr/>
          <p:nvPr/>
        </p:nvGrpSpPr>
        <p:grpSpPr>
          <a:xfrm>
            <a:off x="8175204" y="4180173"/>
            <a:ext cx="2966425" cy="816522"/>
            <a:chOff x="283598" y="1906534"/>
            <a:chExt cx="2966425" cy="816522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0D28CFF0-55ED-964B-EB65-42EA67EDB11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8D078BCA-3598-ADD8-D177-B11EEE04E8E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0960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61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56385E3B-FF5A-9A50-7921-C148EA0F5109}"/>
              </a:ext>
            </a:extLst>
          </p:cNvPr>
          <p:cNvSpPr/>
          <p:nvPr/>
        </p:nvSpPr>
        <p:spPr>
          <a:xfrm>
            <a:off x="3618065" y="1449342"/>
            <a:ext cx="2418068" cy="3050871"/>
          </a:xfrm>
          <a:custGeom>
            <a:avLst/>
            <a:gdLst>
              <a:gd name="connsiteX0" fmla="*/ 172287 w 2418068"/>
              <a:gd name="connsiteY0" fmla="*/ 0 h 3050871"/>
              <a:gd name="connsiteX1" fmla="*/ 2245781 w 2418068"/>
              <a:gd name="connsiteY1" fmla="*/ 0 h 3050871"/>
              <a:gd name="connsiteX2" fmla="*/ 2418068 w 2418068"/>
              <a:gd name="connsiteY2" fmla="*/ 172287 h 3050871"/>
              <a:gd name="connsiteX3" fmla="*/ 2418068 w 2418068"/>
              <a:gd name="connsiteY3" fmla="*/ 2827020 h 3050871"/>
              <a:gd name="connsiteX4" fmla="*/ 2332119 w 2418068"/>
              <a:gd name="connsiteY4" fmla="*/ 2841899 h 3050871"/>
              <a:gd name="connsiteX5" fmla="*/ 85964 w 2418068"/>
              <a:gd name="connsiteY5" fmla="*/ 3046083 h 3050871"/>
              <a:gd name="connsiteX6" fmla="*/ 0 w 2418068"/>
              <a:gd name="connsiteY6" fmla="*/ 3050871 h 3050871"/>
              <a:gd name="connsiteX7" fmla="*/ 0 w 2418068"/>
              <a:gd name="connsiteY7" fmla="*/ 172287 h 3050871"/>
              <a:gd name="connsiteX8" fmla="*/ 172287 w 2418068"/>
              <a:gd name="connsiteY8" fmla="*/ 0 h 3050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18068" h="3050871">
                <a:moveTo>
                  <a:pt x="172287" y="0"/>
                </a:moveTo>
                <a:lnTo>
                  <a:pt x="2245781" y="0"/>
                </a:lnTo>
                <a:cubicBezTo>
                  <a:pt x="2340932" y="0"/>
                  <a:pt x="2418068" y="77136"/>
                  <a:pt x="2418068" y="172287"/>
                </a:cubicBezTo>
                <a:lnTo>
                  <a:pt x="2418068" y="2827020"/>
                </a:lnTo>
                <a:lnTo>
                  <a:pt x="2332119" y="2841899"/>
                </a:lnTo>
                <a:cubicBezTo>
                  <a:pt x="1861542" y="2919311"/>
                  <a:pt x="1086214" y="2988858"/>
                  <a:pt x="85964" y="3046083"/>
                </a:cubicBezTo>
                <a:lnTo>
                  <a:pt x="0" y="3050871"/>
                </a:lnTo>
                <a:lnTo>
                  <a:pt x="0" y="172287"/>
                </a:lnTo>
                <a:cubicBezTo>
                  <a:pt x="0" y="77136"/>
                  <a:pt x="77136" y="0"/>
                  <a:pt x="172287" y="0"/>
                </a:cubicBezTo>
                <a:close/>
              </a:path>
            </a:pathLst>
          </a:custGeom>
          <a:solidFill>
            <a:srgbClr val="3161E6"/>
          </a:solidFill>
          <a:ln w="6350">
            <a:solidFill>
              <a:srgbClr val="3161E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52" name="图片 51">
            <a:extLst>
              <a:ext uri="{FF2B5EF4-FFF2-40B4-BE49-F238E27FC236}">
                <a16:creationId xmlns:a16="http://schemas.microsoft.com/office/drawing/2014/main" id="{B607439A-2D51-B90B-E6F9-EF631A56C90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4100" y="1449341"/>
            <a:ext cx="2418068" cy="3723024"/>
          </a:xfrm>
          <a:prstGeom prst="roundRect">
            <a:avLst>
              <a:gd name="adj" fmla="val 7125"/>
            </a:avLst>
          </a:prstGeom>
          <a:ln w="12700">
            <a:noFill/>
          </a:ln>
        </p:spPr>
      </p:pic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03F061F4-7819-645C-4AF9-033D48186D50}"/>
              </a:ext>
            </a:extLst>
          </p:cNvPr>
          <p:cNvSpPr/>
          <p:nvPr/>
        </p:nvSpPr>
        <p:spPr>
          <a:xfrm>
            <a:off x="3618065" y="4276361"/>
            <a:ext cx="2418068" cy="896004"/>
          </a:xfrm>
          <a:custGeom>
            <a:avLst/>
            <a:gdLst>
              <a:gd name="connsiteX0" fmla="*/ 2418068 w 2418068"/>
              <a:gd name="connsiteY0" fmla="*/ 0 h 896004"/>
              <a:gd name="connsiteX1" fmla="*/ 2418068 w 2418068"/>
              <a:gd name="connsiteY1" fmla="*/ 723717 h 896004"/>
              <a:gd name="connsiteX2" fmla="*/ 2245781 w 2418068"/>
              <a:gd name="connsiteY2" fmla="*/ 896004 h 896004"/>
              <a:gd name="connsiteX3" fmla="*/ 172287 w 2418068"/>
              <a:gd name="connsiteY3" fmla="*/ 896004 h 896004"/>
              <a:gd name="connsiteX4" fmla="*/ 0 w 2418068"/>
              <a:gd name="connsiteY4" fmla="*/ 723717 h 896004"/>
              <a:gd name="connsiteX5" fmla="*/ 0 w 2418068"/>
              <a:gd name="connsiteY5" fmla="*/ 223851 h 896004"/>
              <a:gd name="connsiteX6" fmla="*/ 85964 w 2418068"/>
              <a:gd name="connsiteY6" fmla="*/ 219063 h 896004"/>
              <a:gd name="connsiteX7" fmla="*/ 2332119 w 2418068"/>
              <a:gd name="connsiteY7" fmla="*/ 14879 h 896004"/>
              <a:gd name="connsiteX8" fmla="*/ 2418068 w 2418068"/>
              <a:gd name="connsiteY8" fmla="*/ 0 h 896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18068" h="896004">
                <a:moveTo>
                  <a:pt x="2418068" y="0"/>
                </a:moveTo>
                <a:lnTo>
                  <a:pt x="2418068" y="723717"/>
                </a:lnTo>
                <a:cubicBezTo>
                  <a:pt x="2418068" y="818868"/>
                  <a:pt x="2340932" y="896004"/>
                  <a:pt x="2245781" y="896004"/>
                </a:cubicBezTo>
                <a:lnTo>
                  <a:pt x="172287" y="896004"/>
                </a:lnTo>
                <a:cubicBezTo>
                  <a:pt x="77136" y="896004"/>
                  <a:pt x="0" y="818868"/>
                  <a:pt x="0" y="723717"/>
                </a:cubicBezTo>
                <a:lnTo>
                  <a:pt x="0" y="223851"/>
                </a:lnTo>
                <a:lnTo>
                  <a:pt x="85964" y="219063"/>
                </a:lnTo>
                <a:cubicBezTo>
                  <a:pt x="1086214" y="161838"/>
                  <a:pt x="1861542" y="92291"/>
                  <a:pt x="2332119" y="14879"/>
                </a:cubicBezTo>
                <a:lnTo>
                  <a:pt x="2418068" y="0"/>
                </a:lnTo>
                <a:close/>
              </a:path>
            </a:pathLst>
          </a:custGeom>
          <a:solidFill>
            <a:schemeClr val="bg1">
              <a:alpha val="97000"/>
            </a:schemeClr>
          </a:solidFill>
          <a:ln w="6350">
            <a:solidFill>
              <a:srgbClr val="3161E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68075AF-AD9E-21AB-6C49-D3BBB18E7B24}"/>
              </a:ext>
            </a:extLst>
          </p:cNvPr>
          <p:cNvGrpSpPr/>
          <p:nvPr/>
        </p:nvGrpSpPr>
        <p:grpSpPr>
          <a:xfrm>
            <a:off x="3911775" y="3274309"/>
            <a:ext cx="1844142" cy="1718502"/>
            <a:chOff x="844740" y="2345964"/>
            <a:chExt cx="1844142" cy="171850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9C570E2-5518-F69D-82F1-4A7376290F34}"/>
                </a:ext>
              </a:extLst>
            </p:cNvPr>
            <p:cNvSpPr txBox="1"/>
            <p:nvPr/>
          </p:nvSpPr>
          <p:spPr>
            <a:xfrm>
              <a:off x="844740" y="2345964"/>
              <a:ext cx="184414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A68B283-ABA7-E332-73B2-D8D2C3250705}"/>
                </a:ext>
              </a:extLst>
            </p:cNvPr>
            <p:cNvSpPr txBox="1"/>
            <p:nvPr/>
          </p:nvSpPr>
          <p:spPr>
            <a:xfrm>
              <a:off x="1044762" y="3725912"/>
              <a:ext cx="14440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09E427C-EBFA-D887-0BAA-8EABC8CE6479}"/>
              </a:ext>
            </a:extLst>
          </p:cNvPr>
          <p:cNvGrpSpPr/>
          <p:nvPr/>
        </p:nvGrpSpPr>
        <p:grpSpPr>
          <a:xfrm>
            <a:off x="4584064" y="2192413"/>
            <a:ext cx="478367" cy="480484"/>
            <a:chOff x="5394325" y="3578225"/>
            <a:chExt cx="358775" cy="360363"/>
          </a:xfrm>
          <a:solidFill>
            <a:schemeClr val="bg1"/>
          </a:solidFill>
        </p:grpSpPr>
        <p:sp>
          <p:nvSpPr>
            <p:cNvPr id="25" name="AutoShape 18">
              <a:extLst>
                <a:ext uri="{FF2B5EF4-FFF2-40B4-BE49-F238E27FC236}">
                  <a16:creationId xmlns:a16="http://schemas.microsoft.com/office/drawing/2014/main" id="{2DB7C31E-4BF5-57A3-238F-61902B26E1D5}"/>
                </a:ext>
              </a:extLst>
            </p:cNvPr>
            <p:cNvSpPr/>
            <p:nvPr/>
          </p:nvSpPr>
          <p:spPr bwMode="auto">
            <a:xfrm>
              <a:off x="5394325" y="3578225"/>
              <a:ext cx="358775" cy="3603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微软雅黑"/>
                <a:sym typeface="Gill Sans" charset="0"/>
              </a:endParaRPr>
            </a:p>
          </p:txBody>
        </p:sp>
        <p:sp>
          <p:nvSpPr>
            <p:cNvPr id="26" name="AutoShape 19">
              <a:extLst>
                <a:ext uri="{FF2B5EF4-FFF2-40B4-BE49-F238E27FC236}">
                  <a16:creationId xmlns:a16="http://schemas.microsoft.com/office/drawing/2014/main" id="{51D3C70C-7052-D77E-20B9-F44CEB862798}"/>
                </a:ext>
              </a:extLst>
            </p:cNvPr>
            <p:cNvSpPr/>
            <p:nvPr/>
          </p:nvSpPr>
          <p:spPr bwMode="auto">
            <a:xfrm>
              <a:off x="5472113" y="3713163"/>
              <a:ext cx="46037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微软雅黑"/>
                <a:sym typeface="Gill Sans" charset="0"/>
              </a:endParaRPr>
            </a:p>
          </p:txBody>
        </p:sp>
        <p:sp>
          <p:nvSpPr>
            <p:cNvPr id="27" name="AutoShape 20">
              <a:extLst>
                <a:ext uri="{FF2B5EF4-FFF2-40B4-BE49-F238E27FC236}">
                  <a16:creationId xmlns:a16="http://schemas.microsoft.com/office/drawing/2014/main" id="{A50F7DC4-D8DC-88AF-9807-5369BADA1044}"/>
                </a:ext>
              </a:extLst>
            </p:cNvPr>
            <p:cNvSpPr/>
            <p:nvPr/>
          </p:nvSpPr>
          <p:spPr bwMode="auto">
            <a:xfrm>
              <a:off x="5472113" y="3770313"/>
              <a:ext cx="46037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微软雅黑"/>
                <a:sym typeface="Gill Sans" charset="0"/>
              </a:endParaRPr>
            </a:p>
          </p:txBody>
        </p:sp>
        <p:sp>
          <p:nvSpPr>
            <p:cNvPr id="28" name="AutoShape 21">
              <a:extLst>
                <a:ext uri="{FF2B5EF4-FFF2-40B4-BE49-F238E27FC236}">
                  <a16:creationId xmlns:a16="http://schemas.microsoft.com/office/drawing/2014/main" id="{420869DD-DEDD-FB70-F6FF-72EF69528793}"/>
                </a:ext>
              </a:extLst>
            </p:cNvPr>
            <p:cNvSpPr/>
            <p:nvPr/>
          </p:nvSpPr>
          <p:spPr bwMode="auto">
            <a:xfrm>
              <a:off x="5472113" y="3825875"/>
              <a:ext cx="46037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微软雅黑"/>
                <a:sym typeface="Gill Sans" charset="0"/>
              </a:endParaRPr>
            </a:p>
          </p:txBody>
        </p:sp>
        <p:sp>
          <p:nvSpPr>
            <p:cNvPr id="29" name="AutoShape 22">
              <a:extLst>
                <a:ext uri="{FF2B5EF4-FFF2-40B4-BE49-F238E27FC236}">
                  <a16:creationId xmlns:a16="http://schemas.microsoft.com/office/drawing/2014/main" id="{DFC8D103-8BFD-F1E7-7DEC-1154B3DD3ABC}"/>
                </a:ext>
              </a:extLst>
            </p:cNvPr>
            <p:cNvSpPr/>
            <p:nvPr/>
          </p:nvSpPr>
          <p:spPr bwMode="auto">
            <a:xfrm>
              <a:off x="5551488" y="3825875"/>
              <a:ext cx="44450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微软雅黑"/>
                <a:sym typeface="Gill Sans" charset="0"/>
              </a:endParaRPr>
            </a:p>
          </p:txBody>
        </p:sp>
        <p:sp>
          <p:nvSpPr>
            <p:cNvPr id="30" name="AutoShape 23">
              <a:extLst>
                <a:ext uri="{FF2B5EF4-FFF2-40B4-BE49-F238E27FC236}">
                  <a16:creationId xmlns:a16="http://schemas.microsoft.com/office/drawing/2014/main" id="{4575526F-4063-3A9E-04FF-215AF50F100A}"/>
                </a:ext>
              </a:extLst>
            </p:cNvPr>
            <p:cNvSpPr/>
            <p:nvPr/>
          </p:nvSpPr>
          <p:spPr bwMode="auto">
            <a:xfrm>
              <a:off x="5551488" y="3770313"/>
              <a:ext cx="44450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微软雅黑"/>
                <a:sym typeface="Gill Sans" charset="0"/>
              </a:endParaRPr>
            </a:p>
          </p:txBody>
        </p:sp>
        <p:sp>
          <p:nvSpPr>
            <p:cNvPr id="31" name="AutoShape 24">
              <a:extLst>
                <a:ext uri="{FF2B5EF4-FFF2-40B4-BE49-F238E27FC236}">
                  <a16:creationId xmlns:a16="http://schemas.microsoft.com/office/drawing/2014/main" id="{079F6FC8-D91B-6162-3A6F-5646DF6E12F6}"/>
                </a:ext>
              </a:extLst>
            </p:cNvPr>
            <p:cNvSpPr/>
            <p:nvPr/>
          </p:nvSpPr>
          <p:spPr bwMode="auto">
            <a:xfrm>
              <a:off x="5551488" y="3713163"/>
              <a:ext cx="44450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微软雅黑"/>
                <a:sym typeface="Gill Sans" charset="0"/>
              </a:endParaRPr>
            </a:p>
          </p:txBody>
        </p:sp>
        <p:sp>
          <p:nvSpPr>
            <p:cNvPr id="33" name="AutoShape 25">
              <a:extLst>
                <a:ext uri="{FF2B5EF4-FFF2-40B4-BE49-F238E27FC236}">
                  <a16:creationId xmlns:a16="http://schemas.microsoft.com/office/drawing/2014/main" id="{1735AE69-E7E5-EC4E-85C9-C6C07F9B91C1}"/>
                </a:ext>
              </a:extLst>
            </p:cNvPr>
            <p:cNvSpPr/>
            <p:nvPr/>
          </p:nvSpPr>
          <p:spPr bwMode="auto">
            <a:xfrm>
              <a:off x="5630863" y="3825875"/>
              <a:ext cx="44450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微软雅黑"/>
                <a:sym typeface="Gill Sans" charset="0"/>
              </a:endParaRPr>
            </a:p>
          </p:txBody>
        </p:sp>
        <p:sp>
          <p:nvSpPr>
            <p:cNvPr id="37" name="AutoShape 26">
              <a:extLst>
                <a:ext uri="{FF2B5EF4-FFF2-40B4-BE49-F238E27FC236}">
                  <a16:creationId xmlns:a16="http://schemas.microsoft.com/office/drawing/2014/main" id="{BED1F135-6E95-0C33-6B81-BB2F55B29D35}"/>
                </a:ext>
              </a:extLst>
            </p:cNvPr>
            <p:cNvSpPr/>
            <p:nvPr/>
          </p:nvSpPr>
          <p:spPr bwMode="auto">
            <a:xfrm>
              <a:off x="5630863" y="3770313"/>
              <a:ext cx="44450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微软雅黑"/>
                <a:sym typeface="Gill Sans" charset="0"/>
              </a:endParaRPr>
            </a:p>
          </p:txBody>
        </p:sp>
        <p:sp>
          <p:nvSpPr>
            <p:cNvPr id="38" name="AutoShape 27">
              <a:extLst>
                <a:ext uri="{FF2B5EF4-FFF2-40B4-BE49-F238E27FC236}">
                  <a16:creationId xmlns:a16="http://schemas.microsoft.com/office/drawing/2014/main" id="{F9E8BFFC-0AD4-3EA3-6275-B37E364750B9}"/>
                </a:ext>
              </a:extLst>
            </p:cNvPr>
            <p:cNvSpPr/>
            <p:nvPr/>
          </p:nvSpPr>
          <p:spPr bwMode="auto">
            <a:xfrm>
              <a:off x="5630863" y="3713163"/>
              <a:ext cx="44450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微软雅黑"/>
                <a:sym typeface="Gill Sans" charset="0"/>
              </a:endParaRPr>
            </a:p>
          </p:txBody>
        </p:sp>
      </p:grpSp>
      <p:pic>
        <p:nvPicPr>
          <p:cNvPr id="58" name="图片 57" descr="D:\51PPT模板网\51pptmoban.com\图片001.jpg">
            <a:extLst>
              <a:ext uri="{FF2B5EF4-FFF2-40B4-BE49-F238E27FC236}">
                <a16:creationId xmlns:a16="http://schemas.microsoft.com/office/drawing/2014/main" id="{3B31CCEB-BADF-C773-29F9-9728D2ED452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82030" y="1449341"/>
            <a:ext cx="2418068" cy="3723024"/>
          </a:xfrm>
          <a:prstGeom prst="roundRect">
            <a:avLst>
              <a:gd name="adj" fmla="val 7125"/>
            </a:avLst>
          </a:prstGeom>
          <a:ln w="12700">
            <a:noFill/>
          </a:ln>
        </p:spPr>
      </p:pic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6911BC58-B3EC-9FE7-DEB8-9263D2CB7238}"/>
              </a:ext>
            </a:extLst>
          </p:cNvPr>
          <p:cNvSpPr/>
          <p:nvPr/>
        </p:nvSpPr>
        <p:spPr>
          <a:xfrm>
            <a:off x="8745995" y="1449342"/>
            <a:ext cx="2418068" cy="3050871"/>
          </a:xfrm>
          <a:custGeom>
            <a:avLst/>
            <a:gdLst>
              <a:gd name="connsiteX0" fmla="*/ 172287 w 2418068"/>
              <a:gd name="connsiteY0" fmla="*/ 0 h 3050871"/>
              <a:gd name="connsiteX1" fmla="*/ 2245781 w 2418068"/>
              <a:gd name="connsiteY1" fmla="*/ 0 h 3050871"/>
              <a:gd name="connsiteX2" fmla="*/ 2418068 w 2418068"/>
              <a:gd name="connsiteY2" fmla="*/ 172287 h 3050871"/>
              <a:gd name="connsiteX3" fmla="*/ 2418068 w 2418068"/>
              <a:gd name="connsiteY3" fmla="*/ 2827020 h 3050871"/>
              <a:gd name="connsiteX4" fmla="*/ 2332119 w 2418068"/>
              <a:gd name="connsiteY4" fmla="*/ 2841899 h 3050871"/>
              <a:gd name="connsiteX5" fmla="*/ 85964 w 2418068"/>
              <a:gd name="connsiteY5" fmla="*/ 3046083 h 3050871"/>
              <a:gd name="connsiteX6" fmla="*/ 0 w 2418068"/>
              <a:gd name="connsiteY6" fmla="*/ 3050871 h 3050871"/>
              <a:gd name="connsiteX7" fmla="*/ 0 w 2418068"/>
              <a:gd name="connsiteY7" fmla="*/ 172287 h 3050871"/>
              <a:gd name="connsiteX8" fmla="*/ 172287 w 2418068"/>
              <a:gd name="connsiteY8" fmla="*/ 0 h 3050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18068" h="3050871">
                <a:moveTo>
                  <a:pt x="172287" y="0"/>
                </a:moveTo>
                <a:lnTo>
                  <a:pt x="2245781" y="0"/>
                </a:lnTo>
                <a:cubicBezTo>
                  <a:pt x="2340932" y="0"/>
                  <a:pt x="2418068" y="77136"/>
                  <a:pt x="2418068" y="172287"/>
                </a:cubicBezTo>
                <a:lnTo>
                  <a:pt x="2418068" y="2827020"/>
                </a:lnTo>
                <a:lnTo>
                  <a:pt x="2332119" y="2841899"/>
                </a:lnTo>
                <a:cubicBezTo>
                  <a:pt x="1861542" y="2919311"/>
                  <a:pt x="1086214" y="2988858"/>
                  <a:pt x="85964" y="3046083"/>
                </a:cubicBezTo>
                <a:lnTo>
                  <a:pt x="0" y="3050871"/>
                </a:lnTo>
                <a:lnTo>
                  <a:pt x="0" y="172287"/>
                </a:lnTo>
                <a:cubicBezTo>
                  <a:pt x="0" y="77136"/>
                  <a:pt x="77136" y="0"/>
                  <a:pt x="172287" y="0"/>
                </a:cubicBezTo>
                <a:close/>
              </a:path>
            </a:pathLst>
          </a:custGeom>
          <a:solidFill>
            <a:srgbClr val="97C502"/>
          </a:solidFill>
          <a:ln w="6350">
            <a:solidFill>
              <a:srgbClr val="97C50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A052068C-883F-524A-8661-9701361AC4AC}"/>
              </a:ext>
            </a:extLst>
          </p:cNvPr>
          <p:cNvSpPr/>
          <p:nvPr/>
        </p:nvSpPr>
        <p:spPr>
          <a:xfrm>
            <a:off x="8745995" y="4276361"/>
            <a:ext cx="2418068" cy="896004"/>
          </a:xfrm>
          <a:custGeom>
            <a:avLst/>
            <a:gdLst>
              <a:gd name="connsiteX0" fmla="*/ 2418068 w 2418068"/>
              <a:gd name="connsiteY0" fmla="*/ 0 h 896004"/>
              <a:gd name="connsiteX1" fmla="*/ 2418068 w 2418068"/>
              <a:gd name="connsiteY1" fmla="*/ 723717 h 896004"/>
              <a:gd name="connsiteX2" fmla="*/ 2245781 w 2418068"/>
              <a:gd name="connsiteY2" fmla="*/ 896004 h 896004"/>
              <a:gd name="connsiteX3" fmla="*/ 172287 w 2418068"/>
              <a:gd name="connsiteY3" fmla="*/ 896004 h 896004"/>
              <a:gd name="connsiteX4" fmla="*/ 0 w 2418068"/>
              <a:gd name="connsiteY4" fmla="*/ 723717 h 896004"/>
              <a:gd name="connsiteX5" fmla="*/ 0 w 2418068"/>
              <a:gd name="connsiteY5" fmla="*/ 223851 h 896004"/>
              <a:gd name="connsiteX6" fmla="*/ 85964 w 2418068"/>
              <a:gd name="connsiteY6" fmla="*/ 219063 h 896004"/>
              <a:gd name="connsiteX7" fmla="*/ 2332119 w 2418068"/>
              <a:gd name="connsiteY7" fmla="*/ 14879 h 896004"/>
              <a:gd name="connsiteX8" fmla="*/ 2418068 w 2418068"/>
              <a:gd name="connsiteY8" fmla="*/ 0 h 896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18068" h="896004">
                <a:moveTo>
                  <a:pt x="2418068" y="0"/>
                </a:moveTo>
                <a:lnTo>
                  <a:pt x="2418068" y="723717"/>
                </a:lnTo>
                <a:cubicBezTo>
                  <a:pt x="2418068" y="818868"/>
                  <a:pt x="2340932" y="896004"/>
                  <a:pt x="2245781" y="896004"/>
                </a:cubicBezTo>
                <a:lnTo>
                  <a:pt x="172287" y="896004"/>
                </a:lnTo>
                <a:cubicBezTo>
                  <a:pt x="77136" y="896004"/>
                  <a:pt x="0" y="818868"/>
                  <a:pt x="0" y="723717"/>
                </a:cubicBezTo>
                <a:lnTo>
                  <a:pt x="0" y="223851"/>
                </a:lnTo>
                <a:lnTo>
                  <a:pt x="85964" y="219063"/>
                </a:lnTo>
                <a:cubicBezTo>
                  <a:pt x="1086214" y="161838"/>
                  <a:pt x="1861542" y="92291"/>
                  <a:pt x="2332119" y="14879"/>
                </a:cubicBezTo>
                <a:lnTo>
                  <a:pt x="2418068" y="0"/>
                </a:lnTo>
                <a:close/>
              </a:path>
            </a:pathLst>
          </a:custGeom>
          <a:solidFill>
            <a:schemeClr val="bg1">
              <a:alpha val="97000"/>
            </a:schemeClr>
          </a:solidFill>
          <a:ln w="6350">
            <a:solidFill>
              <a:srgbClr val="97C50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F45DAC21-741E-B4AA-940C-07D7D1E69D57}"/>
              </a:ext>
            </a:extLst>
          </p:cNvPr>
          <p:cNvGrpSpPr/>
          <p:nvPr/>
        </p:nvGrpSpPr>
        <p:grpSpPr>
          <a:xfrm>
            <a:off x="9039705" y="3274309"/>
            <a:ext cx="1844142" cy="1718502"/>
            <a:chOff x="844740" y="2345964"/>
            <a:chExt cx="1844142" cy="1718502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D8788D56-BEDC-233F-0976-6275E69D084B}"/>
                </a:ext>
              </a:extLst>
            </p:cNvPr>
            <p:cNvSpPr txBox="1"/>
            <p:nvPr/>
          </p:nvSpPr>
          <p:spPr>
            <a:xfrm>
              <a:off x="844740" y="2345964"/>
              <a:ext cx="184414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6AE3F1C9-9EE5-3D6B-1E56-F27812799BFE}"/>
                </a:ext>
              </a:extLst>
            </p:cNvPr>
            <p:cNvSpPr txBox="1"/>
            <p:nvPr/>
          </p:nvSpPr>
          <p:spPr>
            <a:xfrm>
              <a:off x="1044762" y="3725912"/>
              <a:ext cx="14440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5" name="Group 69" descr="D:\51PPT模板网\51pptmoban.com\图片001.jpg">
            <a:extLst>
              <a:ext uri="{FF2B5EF4-FFF2-40B4-BE49-F238E27FC236}">
                <a16:creationId xmlns:a16="http://schemas.microsoft.com/office/drawing/2014/main" id="{B174277A-BF07-6825-5D16-F33AE690B6B0}"/>
              </a:ext>
            </a:extLst>
          </p:cNvPr>
          <p:cNvGrpSpPr/>
          <p:nvPr/>
        </p:nvGrpSpPr>
        <p:grpSpPr>
          <a:xfrm>
            <a:off x="9727798" y="2205044"/>
            <a:ext cx="478887" cy="449417"/>
            <a:chOff x="10074275" y="1647825"/>
            <a:chExt cx="464344" cy="435769"/>
          </a:xfrm>
          <a:solidFill>
            <a:schemeClr val="bg1"/>
          </a:solidFill>
        </p:grpSpPr>
        <p:sp>
          <p:nvSpPr>
            <p:cNvPr id="76" name="AutoShape 69">
              <a:extLst>
                <a:ext uri="{FF2B5EF4-FFF2-40B4-BE49-F238E27FC236}">
                  <a16:creationId xmlns:a16="http://schemas.microsoft.com/office/drawing/2014/main" id="{4662EAC3-DD51-3AF7-02C3-F8DDA2CE0E8F}"/>
                </a:ext>
              </a:extLst>
            </p:cNvPr>
            <p:cNvSpPr/>
            <p:nvPr/>
          </p:nvSpPr>
          <p:spPr bwMode="auto">
            <a:xfrm>
              <a:off x="10074275" y="1647825"/>
              <a:ext cx="464344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223" y="5760"/>
                  </a:moveTo>
                  <a:lnTo>
                    <a:pt x="17548" y="5760"/>
                  </a:lnTo>
                  <a:cubicBezTo>
                    <a:pt x="16804" y="5760"/>
                    <a:pt x="16198" y="5114"/>
                    <a:pt x="16198" y="4320"/>
                  </a:cubicBezTo>
                  <a:lnTo>
                    <a:pt x="16200" y="4320"/>
                  </a:lnTo>
                  <a:lnTo>
                    <a:pt x="16200" y="1440"/>
                  </a:lnTo>
                  <a:lnTo>
                    <a:pt x="20250" y="5760"/>
                  </a:lnTo>
                  <a:cubicBezTo>
                    <a:pt x="20250" y="5760"/>
                    <a:pt x="18223" y="5760"/>
                    <a:pt x="18223" y="5760"/>
                  </a:cubicBezTo>
                  <a:close/>
                  <a:moveTo>
                    <a:pt x="20250" y="19440"/>
                  </a:moveTo>
                  <a:cubicBezTo>
                    <a:pt x="20250" y="19837"/>
                    <a:pt x="19948" y="20160"/>
                    <a:pt x="19575" y="20160"/>
                  </a:cubicBezTo>
                  <a:lnTo>
                    <a:pt x="2024" y="20160"/>
                  </a:lnTo>
                  <a:cubicBezTo>
                    <a:pt x="1651" y="20160"/>
                    <a:pt x="1349" y="19837"/>
                    <a:pt x="1349" y="19440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5525" y="1440"/>
                  </a:lnTo>
                  <a:lnTo>
                    <a:pt x="15525" y="4320"/>
                  </a:lnTo>
                  <a:lnTo>
                    <a:pt x="15523" y="4320"/>
                  </a:lnTo>
                  <a:cubicBezTo>
                    <a:pt x="15523" y="5513"/>
                    <a:pt x="16430" y="6480"/>
                    <a:pt x="17548" y="6480"/>
                  </a:cubicBezTo>
                  <a:lnTo>
                    <a:pt x="18223" y="6480"/>
                  </a:lnTo>
                  <a:lnTo>
                    <a:pt x="20250" y="6480"/>
                  </a:lnTo>
                  <a:cubicBezTo>
                    <a:pt x="20250" y="6480"/>
                    <a:pt x="20250" y="19440"/>
                    <a:pt x="20250" y="19440"/>
                  </a:cubicBezTo>
                  <a:close/>
                  <a:moveTo>
                    <a:pt x="21204" y="4741"/>
                  </a:moveTo>
                  <a:lnTo>
                    <a:pt x="17154" y="421"/>
                  </a:lnTo>
                  <a:cubicBezTo>
                    <a:pt x="16901" y="151"/>
                    <a:pt x="16557" y="0"/>
                    <a:pt x="16200" y="0"/>
                  </a:cubicBezTo>
                  <a:lnTo>
                    <a:pt x="2024" y="0"/>
                  </a:lnTo>
                  <a:cubicBezTo>
                    <a:pt x="908" y="0"/>
                    <a:pt x="0" y="968"/>
                    <a:pt x="0" y="2160"/>
                  </a:cubicBezTo>
                  <a:lnTo>
                    <a:pt x="0" y="19440"/>
                  </a:lnTo>
                  <a:cubicBezTo>
                    <a:pt x="0" y="20631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599" y="20631"/>
                    <a:pt x="21599" y="19440"/>
                  </a:cubicBezTo>
                  <a:lnTo>
                    <a:pt x="21599" y="5760"/>
                  </a:lnTo>
                  <a:cubicBezTo>
                    <a:pt x="21599" y="5378"/>
                    <a:pt x="21457" y="5011"/>
                    <a:pt x="21204" y="474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微软雅黑"/>
                <a:sym typeface="Gill Sans" charset="0"/>
              </a:endParaRPr>
            </a:p>
          </p:txBody>
        </p:sp>
        <p:sp>
          <p:nvSpPr>
            <p:cNvPr id="77" name="AutoShape 70">
              <a:extLst>
                <a:ext uri="{FF2B5EF4-FFF2-40B4-BE49-F238E27FC236}">
                  <a16:creationId xmlns:a16="http://schemas.microsoft.com/office/drawing/2014/main" id="{AEEDB803-BD43-F2CD-21E7-3EF6A1B5826E}"/>
                </a:ext>
              </a:extLst>
            </p:cNvPr>
            <p:cNvSpPr/>
            <p:nvPr/>
          </p:nvSpPr>
          <p:spPr bwMode="auto">
            <a:xfrm>
              <a:off x="10291763" y="1734344"/>
              <a:ext cx="873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微软雅黑"/>
                <a:sym typeface="Gill Sans" charset="0"/>
              </a:endParaRPr>
            </a:p>
          </p:txBody>
        </p:sp>
        <p:sp>
          <p:nvSpPr>
            <p:cNvPr id="78" name="AutoShape 71">
              <a:extLst>
                <a:ext uri="{FF2B5EF4-FFF2-40B4-BE49-F238E27FC236}">
                  <a16:creationId xmlns:a16="http://schemas.microsoft.com/office/drawing/2014/main" id="{7ADB2121-B532-23CB-894D-411CC1B48ABD}"/>
                </a:ext>
              </a:extLst>
            </p:cNvPr>
            <p:cNvSpPr/>
            <p:nvPr/>
          </p:nvSpPr>
          <p:spPr bwMode="auto">
            <a:xfrm>
              <a:off x="10291763" y="1778000"/>
              <a:ext cx="87313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微软雅黑"/>
                <a:sym typeface="Gill Sans" charset="0"/>
              </a:endParaRPr>
            </a:p>
          </p:txBody>
        </p:sp>
        <p:sp>
          <p:nvSpPr>
            <p:cNvPr id="79" name="AutoShape 72">
              <a:extLst>
                <a:ext uri="{FF2B5EF4-FFF2-40B4-BE49-F238E27FC236}">
                  <a16:creationId xmlns:a16="http://schemas.microsoft.com/office/drawing/2014/main" id="{757C38C5-5CF8-1380-8E0C-82FE1837B5D4}"/>
                </a:ext>
              </a:extLst>
            </p:cNvPr>
            <p:cNvSpPr/>
            <p:nvPr/>
          </p:nvSpPr>
          <p:spPr bwMode="auto">
            <a:xfrm>
              <a:off x="10291763" y="1821657"/>
              <a:ext cx="1889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369" y="21599"/>
                    <a:pt x="830" y="21599"/>
                  </a:cubicBezTo>
                  <a:lnTo>
                    <a:pt x="20769" y="21599"/>
                  </a:lnTo>
                  <a:cubicBezTo>
                    <a:pt x="21226" y="21599"/>
                    <a:pt x="21600" y="16769"/>
                    <a:pt x="21600" y="10800"/>
                  </a:cubicBezTo>
                  <a:cubicBezTo>
                    <a:pt x="21600" y="4830"/>
                    <a:pt x="21226" y="0"/>
                    <a:pt x="20769" y="0"/>
                  </a:cubicBezTo>
                  <a:lnTo>
                    <a:pt x="830" y="0"/>
                  </a:lnTo>
                  <a:cubicBezTo>
                    <a:pt x="369" y="0"/>
                    <a:pt x="0" y="4830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微软雅黑"/>
                <a:sym typeface="Gill Sans" charset="0"/>
              </a:endParaRPr>
            </a:p>
          </p:txBody>
        </p:sp>
        <p:sp>
          <p:nvSpPr>
            <p:cNvPr id="80" name="AutoShape 73">
              <a:extLst>
                <a:ext uri="{FF2B5EF4-FFF2-40B4-BE49-F238E27FC236}">
                  <a16:creationId xmlns:a16="http://schemas.microsoft.com/office/drawing/2014/main" id="{1C364019-2057-4F0A-84F0-08621B2DD776}"/>
                </a:ext>
              </a:extLst>
            </p:cNvPr>
            <p:cNvSpPr/>
            <p:nvPr/>
          </p:nvSpPr>
          <p:spPr bwMode="auto">
            <a:xfrm>
              <a:off x="10132219" y="1908969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微软雅黑"/>
                <a:sym typeface="Gill Sans" charset="0"/>
              </a:endParaRPr>
            </a:p>
          </p:txBody>
        </p:sp>
        <p:sp>
          <p:nvSpPr>
            <p:cNvPr id="81" name="AutoShape 74">
              <a:extLst>
                <a:ext uri="{FF2B5EF4-FFF2-40B4-BE49-F238E27FC236}">
                  <a16:creationId xmlns:a16="http://schemas.microsoft.com/office/drawing/2014/main" id="{3ABD3FE4-E862-217E-CCA5-1426D64D27DD}"/>
                </a:ext>
              </a:extLst>
            </p:cNvPr>
            <p:cNvSpPr/>
            <p:nvPr/>
          </p:nvSpPr>
          <p:spPr bwMode="auto">
            <a:xfrm>
              <a:off x="10132219" y="1952625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微软雅黑"/>
                <a:sym typeface="Gill Sans" charset="0"/>
              </a:endParaRPr>
            </a:p>
          </p:txBody>
        </p:sp>
        <p:sp>
          <p:nvSpPr>
            <p:cNvPr id="82" name="AutoShape 75">
              <a:extLst>
                <a:ext uri="{FF2B5EF4-FFF2-40B4-BE49-F238E27FC236}">
                  <a16:creationId xmlns:a16="http://schemas.microsoft.com/office/drawing/2014/main" id="{417579C9-0DC1-91BD-91A9-498CD74E30B4}"/>
                </a:ext>
              </a:extLst>
            </p:cNvPr>
            <p:cNvSpPr/>
            <p:nvPr/>
          </p:nvSpPr>
          <p:spPr bwMode="auto">
            <a:xfrm>
              <a:off x="10132219" y="1996282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微软雅黑"/>
                <a:sym typeface="Gill Sans" charset="0"/>
              </a:endParaRPr>
            </a:p>
          </p:txBody>
        </p:sp>
        <p:sp>
          <p:nvSpPr>
            <p:cNvPr id="83" name="AutoShape 76">
              <a:extLst>
                <a:ext uri="{FF2B5EF4-FFF2-40B4-BE49-F238E27FC236}">
                  <a16:creationId xmlns:a16="http://schemas.microsoft.com/office/drawing/2014/main" id="{54DF6B43-C315-C18F-1564-401016378AC1}"/>
                </a:ext>
              </a:extLst>
            </p:cNvPr>
            <p:cNvSpPr/>
            <p:nvPr/>
          </p:nvSpPr>
          <p:spPr bwMode="auto">
            <a:xfrm>
              <a:off x="10132219" y="1865313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69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69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微软雅黑"/>
                <a:sym typeface="Gill Sans" charset="0"/>
              </a:endParaRPr>
            </a:p>
          </p:txBody>
        </p:sp>
        <p:sp>
          <p:nvSpPr>
            <p:cNvPr id="84" name="AutoShape 77">
              <a:extLst>
                <a:ext uri="{FF2B5EF4-FFF2-40B4-BE49-F238E27FC236}">
                  <a16:creationId xmlns:a16="http://schemas.microsoft.com/office/drawing/2014/main" id="{5461A64A-3590-094D-7614-14659C61503A}"/>
                </a:ext>
              </a:extLst>
            </p:cNvPr>
            <p:cNvSpPr/>
            <p:nvPr/>
          </p:nvSpPr>
          <p:spPr bwMode="auto">
            <a:xfrm>
              <a:off x="10132219" y="1720057"/>
              <a:ext cx="130969" cy="116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5400"/>
                  </a:moveTo>
                  <a:lnTo>
                    <a:pt x="16800" y="5400"/>
                  </a:lnTo>
                  <a:lnTo>
                    <a:pt x="16800" y="16200"/>
                  </a:lnTo>
                  <a:lnTo>
                    <a:pt x="4799" y="16200"/>
                  </a:lnTo>
                  <a:cubicBezTo>
                    <a:pt x="4799" y="16200"/>
                    <a:pt x="4799" y="5400"/>
                    <a:pt x="4799" y="5400"/>
                  </a:cubicBezTo>
                  <a:close/>
                  <a:moveTo>
                    <a:pt x="2399" y="21599"/>
                  </a:moveTo>
                  <a:lnTo>
                    <a:pt x="19200" y="21599"/>
                  </a:lnTo>
                  <a:cubicBezTo>
                    <a:pt x="20526" y="21599"/>
                    <a:pt x="21599" y="20392"/>
                    <a:pt x="21599" y="18900"/>
                  </a:cubicBezTo>
                  <a:lnTo>
                    <a:pt x="21599" y="2700"/>
                  </a:lnTo>
                  <a:cubicBezTo>
                    <a:pt x="21599" y="1207"/>
                    <a:pt x="20526" y="0"/>
                    <a:pt x="19200" y="0"/>
                  </a:cubicBezTo>
                  <a:lnTo>
                    <a:pt x="2399" y="0"/>
                  </a:lnTo>
                  <a:cubicBezTo>
                    <a:pt x="1073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073" y="21599"/>
                    <a:pt x="2399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微软雅黑"/>
                <a:sym typeface="Gill Sans" charset="0"/>
              </a:endParaRPr>
            </a:p>
          </p:txBody>
        </p:sp>
      </p:grp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id="{A9F79976-70A6-DBF0-1661-ECA20E533914}"/>
              </a:ext>
            </a:extLst>
          </p:cNvPr>
          <p:cNvSpPr/>
          <p:nvPr/>
        </p:nvSpPr>
        <p:spPr>
          <a:xfrm>
            <a:off x="11064363" y="270638"/>
            <a:ext cx="871222" cy="647591"/>
          </a:xfrm>
          <a:prstGeom prst="round2DiagRect">
            <a:avLst>
              <a:gd name="adj1" fmla="val 35890"/>
              <a:gd name="adj2" fmla="val 0"/>
            </a:avLst>
          </a:prstGeom>
          <a:gradFill>
            <a:gsLst>
              <a:gs pos="28000">
                <a:srgbClr val="97C502"/>
              </a:gs>
              <a:gs pos="100000">
                <a:srgbClr val="3161E6"/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: 对角圆角 3">
            <a:extLst>
              <a:ext uri="{FF2B5EF4-FFF2-40B4-BE49-F238E27FC236}">
                <a16:creationId xmlns:a16="http://schemas.microsoft.com/office/drawing/2014/main" id="{A0B8B3EB-9732-E4D2-CD21-942C9573AE29}"/>
              </a:ext>
            </a:extLst>
          </p:cNvPr>
          <p:cNvSpPr/>
          <p:nvPr/>
        </p:nvSpPr>
        <p:spPr>
          <a:xfrm>
            <a:off x="11064363" y="294448"/>
            <a:ext cx="871221" cy="604762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97C502"/>
              </a:gs>
              <a:gs pos="100000">
                <a:srgbClr val="97C502">
                  <a:alpha val="43000"/>
                </a:srgbClr>
              </a:gs>
            </a:gsLst>
            <a:lin ang="0" scaled="1"/>
            <a:tileRect/>
          </a:gradFill>
          <a:ln w="635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MH_Entry_1">
            <a:extLst>
              <a:ext uri="{FF2B5EF4-FFF2-40B4-BE49-F238E27FC236}">
                <a16:creationId xmlns:a16="http://schemas.microsoft.com/office/drawing/2014/main" id="{B2B6F80A-91D5-B0D7-DF2A-A7CB63F8E38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139459" y="348812"/>
            <a:ext cx="2134453" cy="3693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成功项目展示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2EA830B-F1B6-8A53-38EB-3BC552FB0E02}"/>
              </a:ext>
            </a:extLst>
          </p:cNvPr>
          <p:cNvSpPr txBox="1"/>
          <p:nvPr/>
        </p:nvSpPr>
        <p:spPr>
          <a:xfrm>
            <a:off x="11127115" y="270638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3161E6"/>
                    </a:gs>
                    <a:gs pos="100000">
                      <a:srgbClr val="97C502"/>
                    </a:gs>
                  </a:gsLst>
                  <a:lin ang="10800000" scaled="1"/>
                </a:gradFill>
                <a:latin typeface="快看世界体" pitchFamily="2" charset="-122"/>
                <a:ea typeface="快看世界体" pitchFamily="2" charset="-122"/>
                <a:cs typeface="+mn-ea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7" name="MH_Entry_1">
            <a:extLst>
              <a:ext uri="{FF2B5EF4-FFF2-40B4-BE49-F238E27FC236}">
                <a16:creationId xmlns:a16="http://schemas.microsoft.com/office/drawing/2014/main" id="{D917E241-F051-73CF-216B-355BE89076D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9463411" y="741758"/>
            <a:ext cx="2134453" cy="17511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1138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Successful Project</a:t>
            </a:r>
            <a:endParaRPr lang="zh-CN" altLang="en-US" sz="1138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28093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61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utoShape 11">
            <a:extLst>
              <a:ext uri="{FF2B5EF4-FFF2-40B4-BE49-F238E27FC236}">
                <a16:creationId xmlns:a16="http://schemas.microsoft.com/office/drawing/2014/main" id="{166F7E22-F295-849A-36C0-E3722BE58AC4}"/>
              </a:ext>
            </a:extLst>
          </p:cNvPr>
          <p:cNvSpPr>
            <a:spLocks/>
          </p:cNvSpPr>
          <p:nvPr/>
        </p:nvSpPr>
        <p:spPr bwMode="auto">
          <a:xfrm>
            <a:off x="4930406" y="4152867"/>
            <a:ext cx="694229" cy="694228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97C502"/>
          </a:solidFill>
          <a:ln w="25400"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lt1"/>
              </a:solidFill>
              <a:sym typeface="+mn-lt"/>
            </a:endParaRPr>
          </a:p>
        </p:txBody>
      </p:sp>
      <p:sp>
        <p:nvSpPr>
          <p:cNvPr id="22" name="AutoShape 13">
            <a:extLst>
              <a:ext uri="{FF2B5EF4-FFF2-40B4-BE49-F238E27FC236}">
                <a16:creationId xmlns:a16="http://schemas.microsoft.com/office/drawing/2014/main" id="{D5241100-F86D-9466-4D03-B2515D3E3695}"/>
              </a:ext>
            </a:extLst>
          </p:cNvPr>
          <p:cNvSpPr>
            <a:spLocks/>
          </p:cNvSpPr>
          <p:nvPr/>
        </p:nvSpPr>
        <p:spPr bwMode="auto">
          <a:xfrm>
            <a:off x="5148411" y="4497864"/>
            <a:ext cx="249753" cy="12910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423" y="8799"/>
                </a:moveTo>
                <a:cubicBezTo>
                  <a:pt x="11215" y="8399"/>
                  <a:pt x="11215" y="8399"/>
                  <a:pt x="11215" y="8399"/>
                </a:cubicBezTo>
                <a:cubicBezTo>
                  <a:pt x="0" y="0"/>
                  <a:pt x="0" y="0"/>
                  <a:pt x="0" y="0"/>
                </a:cubicBezTo>
                <a:cubicBezTo>
                  <a:pt x="0" y="12400"/>
                  <a:pt x="0" y="12400"/>
                  <a:pt x="0" y="12400"/>
                </a:cubicBezTo>
                <a:cubicBezTo>
                  <a:pt x="0" y="17599"/>
                  <a:pt x="4776" y="21599"/>
                  <a:pt x="10800" y="21599"/>
                </a:cubicBezTo>
                <a:cubicBezTo>
                  <a:pt x="16823" y="21599"/>
                  <a:pt x="21599" y="17599"/>
                  <a:pt x="21599" y="12400"/>
                </a:cubicBezTo>
                <a:cubicBezTo>
                  <a:pt x="21599" y="800"/>
                  <a:pt x="21599" y="800"/>
                  <a:pt x="21599" y="800"/>
                </a:cubicBezTo>
                <a:lnTo>
                  <a:pt x="11423" y="8799"/>
                </a:lnTo>
                <a:close/>
              </a:path>
            </a:pathLst>
          </a:custGeom>
          <a:solidFill>
            <a:srgbClr val="E3E3E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530">
              <a:cs typeface="+mn-ea"/>
              <a:sym typeface="+mn-lt"/>
            </a:endParaRPr>
          </a:p>
        </p:txBody>
      </p:sp>
      <p:sp>
        <p:nvSpPr>
          <p:cNvPr id="29" name="AutoShape 14" descr="D:\51PPT模板网\51pptmoban.com\图片001.jpg">
            <a:extLst>
              <a:ext uri="{FF2B5EF4-FFF2-40B4-BE49-F238E27FC236}">
                <a16:creationId xmlns:a16="http://schemas.microsoft.com/office/drawing/2014/main" id="{C41202FE-1031-1265-DB9D-084EE0A46884}"/>
              </a:ext>
            </a:extLst>
          </p:cNvPr>
          <p:cNvSpPr>
            <a:spLocks/>
          </p:cNvSpPr>
          <p:nvPr/>
        </p:nvSpPr>
        <p:spPr bwMode="auto">
          <a:xfrm>
            <a:off x="5015068" y="4328541"/>
            <a:ext cx="537604" cy="2836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21236"/>
                </a:moveTo>
                <a:cubicBezTo>
                  <a:pt x="20735" y="16699"/>
                  <a:pt x="20735" y="16699"/>
                  <a:pt x="20735" y="16699"/>
                </a:cubicBezTo>
                <a:cubicBezTo>
                  <a:pt x="20735" y="16517"/>
                  <a:pt x="20735" y="16154"/>
                  <a:pt x="20735" y="15973"/>
                </a:cubicBezTo>
                <a:cubicBezTo>
                  <a:pt x="20735" y="8712"/>
                  <a:pt x="20735" y="8712"/>
                  <a:pt x="20735" y="8712"/>
                </a:cubicBezTo>
                <a:cubicBezTo>
                  <a:pt x="20735" y="8712"/>
                  <a:pt x="20735" y="8712"/>
                  <a:pt x="20735" y="8712"/>
                </a:cubicBezTo>
                <a:cubicBezTo>
                  <a:pt x="20735" y="8712"/>
                  <a:pt x="20735" y="8712"/>
                  <a:pt x="20735" y="8712"/>
                </a:cubicBezTo>
                <a:cubicBezTo>
                  <a:pt x="20735" y="8531"/>
                  <a:pt x="20735" y="8531"/>
                  <a:pt x="20735" y="8531"/>
                </a:cubicBezTo>
                <a:cubicBezTo>
                  <a:pt x="20639" y="8531"/>
                  <a:pt x="20639" y="8531"/>
                  <a:pt x="20639" y="8531"/>
                </a:cubicBezTo>
                <a:cubicBezTo>
                  <a:pt x="10367" y="0"/>
                  <a:pt x="10367" y="0"/>
                  <a:pt x="10367" y="0"/>
                </a:cubicBezTo>
                <a:cubicBezTo>
                  <a:pt x="0" y="8531"/>
                  <a:pt x="0" y="8531"/>
                  <a:pt x="0" y="8531"/>
                </a:cubicBezTo>
                <a:cubicBezTo>
                  <a:pt x="10655" y="16336"/>
                  <a:pt x="10655" y="16336"/>
                  <a:pt x="10655" y="16336"/>
                </a:cubicBezTo>
                <a:cubicBezTo>
                  <a:pt x="20063" y="9075"/>
                  <a:pt x="20063" y="9075"/>
                  <a:pt x="20063" y="9075"/>
                </a:cubicBezTo>
                <a:cubicBezTo>
                  <a:pt x="20063" y="16699"/>
                  <a:pt x="20063" y="16699"/>
                  <a:pt x="20063" y="16699"/>
                </a:cubicBezTo>
                <a:cubicBezTo>
                  <a:pt x="19295" y="21236"/>
                  <a:pt x="19295" y="21236"/>
                  <a:pt x="19295" y="21236"/>
                </a:cubicBezTo>
                <a:cubicBezTo>
                  <a:pt x="19871" y="21600"/>
                  <a:pt x="19871" y="21600"/>
                  <a:pt x="19871" y="21600"/>
                </a:cubicBezTo>
                <a:cubicBezTo>
                  <a:pt x="20159" y="20329"/>
                  <a:pt x="20159" y="20329"/>
                  <a:pt x="20159" y="20329"/>
                </a:cubicBezTo>
                <a:cubicBezTo>
                  <a:pt x="20159" y="21600"/>
                  <a:pt x="20159" y="21600"/>
                  <a:pt x="20159" y="21600"/>
                </a:cubicBezTo>
                <a:cubicBezTo>
                  <a:pt x="20735" y="21600"/>
                  <a:pt x="20735" y="21600"/>
                  <a:pt x="20735" y="21600"/>
                </a:cubicBezTo>
                <a:cubicBezTo>
                  <a:pt x="20735" y="20329"/>
                  <a:pt x="20735" y="20329"/>
                  <a:pt x="20735" y="20329"/>
                </a:cubicBezTo>
                <a:cubicBezTo>
                  <a:pt x="21023" y="21600"/>
                  <a:pt x="21023" y="21600"/>
                  <a:pt x="21023" y="21600"/>
                </a:cubicBezTo>
                <a:lnTo>
                  <a:pt x="21599" y="212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530">
              <a:cs typeface="+mn-ea"/>
              <a:sym typeface="+mn-lt"/>
            </a:endParaRPr>
          </a:p>
        </p:txBody>
      </p:sp>
      <p:sp>
        <p:nvSpPr>
          <p:cNvPr id="31" name="AutoShape 16">
            <a:extLst>
              <a:ext uri="{FF2B5EF4-FFF2-40B4-BE49-F238E27FC236}">
                <a16:creationId xmlns:a16="http://schemas.microsoft.com/office/drawing/2014/main" id="{ABBB9460-010C-4865-E992-03A7637EEA42}"/>
              </a:ext>
            </a:extLst>
          </p:cNvPr>
          <p:cNvSpPr>
            <a:spLocks/>
          </p:cNvSpPr>
          <p:nvPr/>
        </p:nvSpPr>
        <p:spPr bwMode="auto">
          <a:xfrm>
            <a:off x="6554172" y="1845995"/>
            <a:ext cx="694228" cy="694228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3161E6"/>
          </a:solidFill>
          <a:ln w="25400"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ym typeface="+mn-lt"/>
            </a:endParaRPr>
          </a:p>
        </p:txBody>
      </p:sp>
      <p:sp>
        <p:nvSpPr>
          <p:cNvPr id="37" name="AutoShape 18">
            <a:extLst>
              <a:ext uri="{FF2B5EF4-FFF2-40B4-BE49-F238E27FC236}">
                <a16:creationId xmlns:a16="http://schemas.microsoft.com/office/drawing/2014/main" id="{0D15E7B0-68DB-4181-DBBE-A993BA3E29B2}"/>
              </a:ext>
            </a:extLst>
          </p:cNvPr>
          <p:cNvSpPr>
            <a:spLocks/>
          </p:cNvSpPr>
          <p:nvPr/>
        </p:nvSpPr>
        <p:spPr bwMode="auto">
          <a:xfrm>
            <a:off x="6774293" y="1970872"/>
            <a:ext cx="48681" cy="380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3600"/>
                </a:moveTo>
                <a:lnTo>
                  <a:pt x="19721" y="0"/>
                </a:lnTo>
                <a:lnTo>
                  <a:pt x="0" y="18000"/>
                </a:lnTo>
                <a:lnTo>
                  <a:pt x="1878" y="21600"/>
                </a:lnTo>
                <a:lnTo>
                  <a:pt x="21600" y="3600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530">
              <a:cs typeface="+mn-ea"/>
              <a:sym typeface="+mn-lt"/>
            </a:endParaRPr>
          </a:p>
        </p:txBody>
      </p:sp>
      <p:sp>
        <p:nvSpPr>
          <p:cNvPr id="38" name="AutoShape 19">
            <a:extLst>
              <a:ext uri="{FF2B5EF4-FFF2-40B4-BE49-F238E27FC236}">
                <a16:creationId xmlns:a16="http://schemas.microsoft.com/office/drawing/2014/main" id="{75AB86C1-CE1C-AB66-BAA7-16067584C3AD}"/>
              </a:ext>
            </a:extLst>
          </p:cNvPr>
          <p:cNvSpPr>
            <a:spLocks/>
          </p:cNvSpPr>
          <p:nvPr/>
        </p:nvSpPr>
        <p:spPr bwMode="auto">
          <a:xfrm>
            <a:off x="6918219" y="2190992"/>
            <a:ext cx="86779" cy="656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07" y="21599"/>
                </a:moveTo>
                <a:lnTo>
                  <a:pt x="21599" y="3483"/>
                </a:lnTo>
                <a:lnTo>
                  <a:pt x="18965" y="0"/>
                </a:lnTo>
                <a:lnTo>
                  <a:pt x="0" y="18116"/>
                </a:lnTo>
                <a:lnTo>
                  <a:pt x="2107" y="21599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530">
              <a:cs typeface="+mn-ea"/>
              <a:sym typeface="+mn-lt"/>
            </a:endParaRPr>
          </a:p>
        </p:txBody>
      </p:sp>
      <p:sp>
        <p:nvSpPr>
          <p:cNvPr id="39" name="AutoShape 20" descr="D:\51PPT模板网\51pptmoban.com\图片001.jpg">
            <a:extLst>
              <a:ext uri="{FF2B5EF4-FFF2-40B4-BE49-F238E27FC236}">
                <a16:creationId xmlns:a16="http://schemas.microsoft.com/office/drawing/2014/main" id="{E47FC18A-328A-041A-E2FE-20987EEC8695}"/>
              </a:ext>
            </a:extLst>
          </p:cNvPr>
          <p:cNvSpPr>
            <a:spLocks/>
          </p:cNvSpPr>
          <p:nvPr/>
        </p:nvSpPr>
        <p:spPr bwMode="auto">
          <a:xfrm>
            <a:off x="6746778" y="1985687"/>
            <a:ext cx="309016" cy="450826"/>
          </a:xfrm>
          <a:custGeom>
            <a:avLst/>
            <a:gdLst>
              <a:gd name="T0" fmla="+- 0 11314 1028"/>
              <a:gd name="T1" fmla="*/ T0 w 20572"/>
              <a:gd name="T2" fmla="*/ 10800 h 21600"/>
              <a:gd name="T3" fmla="+- 0 11314 1028"/>
              <a:gd name="T4" fmla="*/ T3 w 20572"/>
              <a:gd name="T5" fmla="*/ 10800 h 21600"/>
              <a:gd name="T6" fmla="+- 0 11314 1028"/>
              <a:gd name="T7" fmla="*/ T6 w 20572"/>
              <a:gd name="T8" fmla="*/ 10800 h 21600"/>
              <a:gd name="T9" fmla="+- 0 11314 1028"/>
              <a:gd name="T10" fmla="*/ T9 w 2057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0572" h="21600">
                <a:moveTo>
                  <a:pt x="16892" y="18742"/>
                </a:moveTo>
                <a:cubicBezTo>
                  <a:pt x="13852" y="18742"/>
                  <a:pt x="13852" y="18742"/>
                  <a:pt x="13852" y="18742"/>
                </a:cubicBezTo>
                <a:cubicBezTo>
                  <a:pt x="13852" y="18171"/>
                  <a:pt x="13852" y="18171"/>
                  <a:pt x="13852" y="18171"/>
                </a:cubicBezTo>
                <a:cubicBezTo>
                  <a:pt x="13852" y="18057"/>
                  <a:pt x="14012" y="18057"/>
                  <a:pt x="14012" y="17942"/>
                </a:cubicBezTo>
                <a:cubicBezTo>
                  <a:pt x="14012" y="17257"/>
                  <a:pt x="13371" y="16685"/>
                  <a:pt x="12412" y="16457"/>
                </a:cubicBezTo>
                <a:cubicBezTo>
                  <a:pt x="12412" y="15885"/>
                  <a:pt x="12412" y="15885"/>
                  <a:pt x="12412" y="15885"/>
                </a:cubicBezTo>
                <a:cubicBezTo>
                  <a:pt x="12891" y="15771"/>
                  <a:pt x="13212" y="15657"/>
                  <a:pt x="13532" y="15542"/>
                </a:cubicBezTo>
                <a:cubicBezTo>
                  <a:pt x="13691" y="15542"/>
                  <a:pt x="13691" y="15542"/>
                  <a:pt x="13691" y="15542"/>
                </a:cubicBezTo>
                <a:cubicBezTo>
                  <a:pt x="20572" y="12228"/>
                  <a:pt x="20572" y="12228"/>
                  <a:pt x="20572" y="12228"/>
                </a:cubicBezTo>
                <a:cubicBezTo>
                  <a:pt x="19772" y="11428"/>
                  <a:pt x="19772" y="11428"/>
                  <a:pt x="19772" y="11428"/>
                </a:cubicBezTo>
                <a:cubicBezTo>
                  <a:pt x="12732" y="14742"/>
                  <a:pt x="12732" y="14742"/>
                  <a:pt x="12732" y="14742"/>
                </a:cubicBezTo>
                <a:cubicBezTo>
                  <a:pt x="12891" y="14742"/>
                  <a:pt x="12891" y="14742"/>
                  <a:pt x="12891" y="14742"/>
                </a:cubicBezTo>
                <a:cubicBezTo>
                  <a:pt x="8572" y="15199"/>
                  <a:pt x="4411" y="13942"/>
                  <a:pt x="2651" y="11314"/>
                </a:cubicBezTo>
                <a:cubicBezTo>
                  <a:pt x="1051" y="8914"/>
                  <a:pt x="2012" y="6057"/>
                  <a:pt x="4732" y="4000"/>
                </a:cubicBezTo>
                <a:cubicBezTo>
                  <a:pt x="12252" y="11885"/>
                  <a:pt x="12252" y="11885"/>
                  <a:pt x="12252" y="11885"/>
                </a:cubicBezTo>
                <a:cubicBezTo>
                  <a:pt x="15611" y="10171"/>
                  <a:pt x="15611" y="10171"/>
                  <a:pt x="15611" y="10171"/>
                </a:cubicBezTo>
                <a:cubicBezTo>
                  <a:pt x="6011" y="800"/>
                  <a:pt x="6011" y="800"/>
                  <a:pt x="6011" y="800"/>
                </a:cubicBezTo>
                <a:cubicBezTo>
                  <a:pt x="5532" y="1028"/>
                  <a:pt x="5532" y="1028"/>
                  <a:pt x="5532" y="1028"/>
                </a:cubicBezTo>
                <a:cubicBezTo>
                  <a:pt x="4411" y="0"/>
                  <a:pt x="4411" y="0"/>
                  <a:pt x="4411" y="0"/>
                </a:cubicBezTo>
                <a:cubicBezTo>
                  <a:pt x="2651" y="914"/>
                  <a:pt x="2651" y="914"/>
                  <a:pt x="2651" y="914"/>
                </a:cubicBezTo>
                <a:cubicBezTo>
                  <a:pt x="3612" y="1942"/>
                  <a:pt x="3612" y="1942"/>
                  <a:pt x="3612" y="1942"/>
                </a:cubicBezTo>
                <a:cubicBezTo>
                  <a:pt x="3132" y="2171"/>
                  <a:pt x="3132" y="2171"/>
                  <a:pt x="3132" y="2171"/>
                </a:cubicBezTo>
                <a:cubicBezTo>
                  <a:pt x="3771" y="2971"/>
                  <a:pt x="3771" y="2971"/>
                  <a:pt x="3771" y="2971"/>
                </a:cubicBezTo>
                <a:cubicBezTo>
                  <a:pt x="251" y="5257"/>
                  <a:pt x="-1028" y="8800"/>
                  <a:pt x="891" y="11885"/>
                </a:cubicBezTo>
                <a:cubicBezTo>
                  <a:pt x="2651" y="14514"/>
                  <a:pt x="7772" y="16114"/>
                  <a:pt x="11451" y="15885"/>
                </a:cubicBezTo>
                <a:cubicBezTo>
                  <a:pt x="11451" y="16457"/>
                  <a:pt x="11451" y="16457"/>
                  <a:pt x="11451" y="16457"/>
                </a:cubicBezTo>
                <a:cubicBezTo>
                  <a:pt x="10492" y="16685"/>
                  <a:pt x="9852" y="17257"/>
                  <a:pt x="9852" y="17942"/>
                </a:cubicBezTo>
                <a:cubicBezTo>
                  <a:pt x="9852" y="18742"/>
                  <a:pt x="9852" y="18742"/>
                  <a:pt x="9852" y="18742"/>
                </a:cubicBezTo>
                <a:cubicBezTo>
                  <a:pt x="6971" y="18742"/>
                  <a:pt x="6971" y="18742"/>
                  <a:pt x="6971" y="18742"/>
                </a:cubicBezTo>
                <a:cubicBezTo>
                  <a:pt x="5851" y="18742"/>
                  <a:pt x="5051" y="19428"/>
                  <a:pt x="5051" y="20228"/>
                </a:cubicBezTo>
                <a:cubicBezTo>
                  <a:pt x="5051" y="20914"/>
                  <a:pt x="5851" y="21599"/>
                  <a:pt x="6971" y="21599"/>
                </a:cubicBezTo>
                <a:cubicBezTo>
                  <a:pt x="16892" y="21599"/>
                  <a:pt x="16892" y="21599"/>
                  <a:pt x="16892" y="21599"/>
                </a:cubicBezTo>
                <a:cubicBezTo>
                  <a:pt x="18012" y="21599"/>
                  <a:pt x="18812" y="20914"/>
                  <a:pt x="18812" y="20228"/>
                </a:cubicBezTo>
                <a:cubicBezTo>
                  <a:pt x="18812" y="19428"/>
                  <a:pt x="18012" y="18742"/>
                  <a:pt x="16892" y="187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530">
              <a:cs typeface="+mn-ea"/>
              <a:sym typeface="+mn-lt"/>
            </a:endParaRP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0BAAD124-6B58-758A-63EE-996F8F93B490}"/>
              </a:ext>
            </a:extLst>
          </p:cNvPr>
          <p:cNvGrpSpPr/>
          <p:nvPr/>
        </p:nvGrpSpPr>
        <p:grpSpPr>
          <a:xfrm>
            <a:off x="7306859" y="1707041"/>
            <a:ext cx="3776554" cy="1047355"/>
            <a:chOff x="283599" y="1906534"/>
            <a:chExt cx="3776554" cy="1047355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5E22002A-22DD-6917-12F8-CB6554208CE0}"/>
                </a:ext>
              </a:extLst>
            </p:cNvPr>
            <p:cNvSpPr txBox="1"/>
            <p:nvPr/>
          </p:nvSpPr>
          <p:spPr>
            <a:xfrm>
              <a:off x="283599" y="2190603"/>
              <a:ext cx="377655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A557F1B5-AEC0-8986-535E-56F7FD422CF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ADD114FE-8A9B-D6FE-E43A-CE0D69542BAA}"/>
              </a:ext>
            </a:extLst>
          </p:cNvPr>
          <p:cNvGrpSpPr/>
          <p:nvPr/>
        </p:nvGrpSpPr>
        <p:grpSpPr>
          <a:xfrm>
            <a:off x="874714" y="3904479"/>
            <a:ext cx="3988560" cy="1047355"/>
            <a:chOff x="-738536" y="1906534"/>
            <a:chExt cx="3988560" cy="1047355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DC67A0C8-7E75-53A4-9146-C7AAA99C4F9D}"/>
                </a:ext>
              </a:extLst>
            </p:cNvPr>
            <p:cNvSpPr txBox="1"/>
            <p:nvPr/>
          </p:nvSpPr>
          <p:spPr>
            <a:xfrm>
              <a:off x="-738536" y="2190603"/>
              <a:ext cx="398856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3E077DC5-7238-F1DD-AF47-DF0F61E175EC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" name="任意多边形: 形状 4" descr="D:\51PPT模板网\51pptmoban.com\图片001.jpg">
            <a:extLst>
              <a:ext uri="{FF2B5EF4-FFF2-40B4-BE49-F238E27FC236}">
                <a16:creationId xmlns:a16="http://schemas.microsoft.com/office/drawing/2014/main" id="{60D35095-12AE-E1E5-85DE-1049D7FEAA9A}"/>
              </a:ext>
            </a:extLst>
          </p:cNvPr>
          <p:cNvSpPr/>
          <p:nvPr/>
        </p:nvSpPr>
        <p:spPr>
          <a:xfrm rot="5400000" flipH="1">
            <a:off x="3814208" y="1200619"/>
            <a:ext cx="2154020" cy="2023343"/>
          </a:xfrm>
          <a:custGeom>
            <a:avLst/>
            <a:gdLst>
              <a:gd name="connsiteX0" fmla="*/ 0 w 2154020"/>
              <a:gd name="connsiteY0" fmla="*/ 1750369 h 2023343"/>
              <a:gd name="connsiteX1" fmla="*/ 0 w 2154020"/>
              <a:gd name="connsiteY1" fmla="*/ 271715 h 2023343"/>
              <a:gd name="connsiteX2" fmla="*/ 1 w 2154020"/>
              <a:gd name="connsiteY2" fmla="*/ 271715 h 2023343"/>
              <a:gd name="connsiteX3" fmla="*/ 1 w 2154020"/>
              <a:gd name="connsiteY3" fmla="*/ 0 h 2023343"/>
              <a:gd name="connsiteX4" fmla="*/ 221795 w 2154020"/>
              <a:gd name="connsiteY4" fmla="*/ 271715 h 2023343"/>
              <a:gd name="connsiteX5" fmla="*/ 1881046 w 2154020"/>
              <a:gd name="connsiteY5" fmla="*/ 271715 h 2023343"/>
              <a:gd name="connsiteX6" fmla="*/ 2154020 w 2154020"/>
              <a:gd name="connsiteY6" fmla="*/ 544689 h 2023343"/>
              <a:gd name="connsiteX7" fmla="*/ 2154020 w 2154020"/>
              <a:gd name="connsiteY7" fmla="*/ 2023343 h 2023343"/>
              <a:gd name="connsiteX8" fmla="*/ 272974 w 2154020"/>
              <a:gd name="connsiteY8" fmla="*/ 2023343 h 2023343"/>
              <a:gd name="connsiteX9" fmla="*/ 0 w 2154020"/>
              <a:gd name="connsiteY9" fmla="*/ 1750369 h 2023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54020" h="2023343">
                <a:moveTo>
                  <a:pt x="0" y="1750369"/>
                </a:moveTo>
                <a:lnTo>
                  <a:pt x="0" y="271715"/>
                </a:lnTo>
                <a:lnTo>
                  <a:pt x="1" y="271715"/>
                </a:lnTo>
                <a:lnTo>
                  <a:pt x="1" y="0"/>
                </a:lnTo>
                <a:lnTo>
                  <a:pt x="221795" y="271715"/>
                </a:lnTo>
                <a:lnTo>
                  <a:pt x="1881046" y="271715"/>
                </a:lnTo>
                <a:cubicBezTo>
                  <a:pt x="2031805" y="271715"/>
                  <a:pt x="2154020" y="393930"/>
                  <a:pt x="2154020" y="544689"/>
                </a:cubicBezTo>
                <a:lnTo>
                  <a:pt x="2154020" y="2023343"/>
                </a:lnTo>
                <a:lnTo>
                  <a:pt x="272974" y="2023343"/>
                </a:lnTo>
                <a:cubicBezTo>
                  <a:pt x="122215" y="2023343"/>
                  <a:pt x="0" y="1901128"/>
                  <a:pt x="0" y="1750369"/>
                </a:cubicBez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85FB81F8-824C-6464-609D-9A7E1432A32A}"/>
              </a:ext>
            </a:extLst>
          </p:cNvPr>
          <p:cNvCxnSpPr>
            <a:cxnSpLocks/>
          </p:cNvCxnSpPr>
          <p:nvPr/>
        </p:nvCxnSpPr>
        <p:spPr>
          <a:xfrm>
            <a:off x="6097203" y="1845995"/>
            <a:ext cx="0" cy="5107255"/>
          </a:xfrm>
          <a:prstGeom prst="line">
            <a:avLst/>
          </a:prstGeom>
          <a:ln w="101600" cap="rnd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251BA724-2763-E913-C5C9-D7E2C57733BB}"/>
              </a:ext>
            </a:extLst>
          </p:cNvPr>
          <p:cNvSpPr/>
          <p:nvPr/>
        </p:nvSpPr>
        <p:spPr>
          <a:xfrm rot="5400000" flipH="1" flipV="1">
            <a:off x="6263118" y="3486193"/>
            <a:ext cx="2154020" cy="2023342"/>
          </a:xfrm>
          <a:custGeom>
            <a:avLst/>
            <a:gdLst>
              <a:gd name="connsiteX0" fmla="*/ 0 w 2154020"/>
              <a:gd name="connsiteY0" fmla="*/ 1750369 h 2023343"/>
              <a:gd name="connsiteX1" fmla="*/ 0 w 2154020"/>
              <a:gd name="connsiteY1" fmla="*/ 271715 h 2023343"/>
              <a:gd name="connsiteX2" fmla="*/ 1 w 2154020"/>
              <a:gd name="connsiteY2" fmla="*/ 271715 h 2023343"/>
              <a:gd name="connsiteX3" fmla="*/ 1 w 2154020"/>
              <a:gd name="connsiteY3" fmla="*/ 0 h 2023343"/>
              <a:gd name="connsiteX4" fmla="*/ 221795 w 2154020"/>
              <a:gd name="connsiteY4" fmla="*/ 271715 h 2023343"/>
              <a:gd name="connsiteX5" fmla="*/ 1881046 w 2154020"/>
              <a:gd name="connsiteY5" fmla="*/ 271715 h 2023343"/>
              <a:gd name="connsiteX6" fmla="*/ 2154020 w 2154020"/>
              <a:gd name="connsiteY6" fmla="*/ 544689 h 2023343"/>
              <a:gd name="connsiteX7" fmla="*/ 2154020 w 2154020"/>
              <a:gd name="connsiteY7" fmla="*/ 2023343 h 2023343"/>
              <a:gd name="connsiteX8" fmla="*/ 272974 w 2154020"/>
              <a:gd name="connsiteY8" fmla="*/ 2023343 h 2023343"/>
              <a:gd name="connsiteX9" fmla="*/ 0 w 2154020"/>
              <a:gd name="connsiteY9" fmla="*/ 1750369 h 2023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54020" h="2023343">
                <a:moveTo>
                  <a:pt x="0" y="1750369"/>
                </a:moveTo>
                <a:lnTo>
                  <a:pt x="0" y="271715"/>
                </a:lnTo>
                <a:lnTo>
                  <a:pt x="1" y="271715"/>
                </a:lnTo>
                <a:lnTo>
                  <a:pt x="1" y="0"/>
                </a:lnTo>
                <a:lnTo>
                  <a:pt x="221795" y="271715"/>
                </a:lnTo>
                <a:lnTo>
                  <a:pt x="1881046" y="271715"/>
                </a:lnTo>
                <a:cubicBezTo>
                  <a:pt x="2031805" y="271715"/>
                  <a:pt x="2154020" y="393930"/>
                  <a:pt x="2154020" y="544689"/>
                </a:cubicBezTo>
                <a:lnTo>
                  <a:pt x="2154020" y="2023343"/>
                </a:lnTo>
                <a:lnTo>
                  <a:pt x="272974" y="2023343"/>
                </a:lnTo>
                <a:cubicBezTo>
                  <a:pt x="122215" y="2023343"/>
                  <a:pt x="0" y="1901128"/>
                  <a:pt x="0" y="1750369"/>
                </a:cubicBezTo>
                <a:close/>
              </a:path>
            </a:pathLst>
          </a:custGeom>
          <a:blipFill dpi="0" rotWithShape="0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id="{1F60864F-D6CB-1F96-D34A-6BDA1617B3A3}"/>
              </a:ext>
            </a:extLst>
          </p:cNvPr>
          <p:cNvSpPr/>
          <p:nvPr/>
        </p:nvSpPr>
        <p:spPr>
          <a:xfrm>
            <a:off x="11064363" y="270638"/>
            <a:ext cx="871222" cy="647591"/>
          </a:xfrm>
          <a:prstGeom prst="round2DiagRect">
            <a:avLst>
              <a:gd name="adj1" fmla="val 35890"/>
              <a:gd name="adj2" fmla="val 0"/>
            </a:avLst>
          </a:prstGeom>
          <a:gradFill>
            <a:gsLst>
              <a:gs pos="28000">
                <a:srgbClr val="97C502"/>
              </a:gs>
              <a:gs pos="100000">
                <a:srgbClr val="3161E6"/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: 对角圆角 9">
            <a:extLst>
              <a:ext uri="{FF2B5EF4-FFF2-40B4-BE49-F238E27FC236}">
                <a16:creationId xmlns:a16="http://schemas.microsoft.com/office/drawing/2014/main" id="{AB041868-5373-4995-07DE-154E9125062D}"/>
              </a:ext>
            </a:extLst>
          </p:cNvPr>
          <p:cNvSpPr/>
          <p:nvPr/>
        </p:nvSpPr>
        <p:spPr>
          <a:xfrm>
            <a:off x="11064363" y="294448"/>
            <a:ext cx="871221" cy="604762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97C502"/>
              </a:gs>
              <a:gs pos="100000">
                <a:srgbClr val="97C502">
                  <a:alpha val="43000"/>
                </a:srgbClr>
              </a:gs>
            </a:gsLst>
            <a:lin ang="0" scaled="1"/>
            <a:tileRect/>
          </a:gradFill>
          <a:ln w="635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MH_Entry_1">
            <a:extLst>
              <a:ext uri="{FF2B5EF4-FFF2-40B4-BE49-F238E27FC236}">
                <a16:creationId xmlns:a16="http://schemas.microsoft.com/office/drawing/2014/main" id="{8598B28A-1F20-AF82-0386-ECA999EBA7E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139459" y="348812"/>
            <a:ext cx="2134453" cy="3693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成功项目展示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0FADD82-C929-CC72-9F85-0891F4458DFD}"/>
              </a:ext>
            </a:extLst>
          </p:cNvPr>
          <p:cNvSpPr txBox="1"/>
          <p:nvPr/>
        </p:nvSpPr>
        <p:spPr>
          <a:xfrm>
            <a:off x="11127115" y="270638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3161E6"/>
                    </a:gs>
                    <a:gs pos="100000">
                      <a:srgbClr val="97C502"/>
                    </a:gs>
                  </a:gsLst>
                  <a:lin ang="10800000" scaled="1"/>
                </a:gradFill>
                <a:latin typeface="快看世界体" pitchFamily="2" charset="-122"/>
                <a:ea typeface="快看世界体" pitchFamily="2" charset="-122"/>
                <a:cs typeface="+mn-ea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3" name="MH_Entry_1">
            <a:extLst>
              <a:ext uri="{FF2B5EF4-FFF2-40B4-BE49-F238E27FC236}">
                <a16:creationId xmlns:a16="http://schemas.microsoft.com/office/drawing/2014/main" id="{E1B575D8-F035-79EF-91A6-AAFE6C40025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9463411" y="741758"/>
            <a:ext cx="2134453" cy="17511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1138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Successful Project</a:t>
            </a:r>
            <a:endParaRPr lang="zh-CN" altLang="en-US" sz="1138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7565CAC1-F402-10DC-ED8D-9229557ECA64}"/>
              </a:ext>
            </a:extLst>
          </p:cNvPr>
          <p:cNvSpPr/>
          <p:nvPr/>
        </p:nvSpPr>
        <p:spPr>
          <a:xfrm>
            <a:off x="6037672" y="1759662"/>
            <a:ext cx="116656" cy="116656"/>
          </a:xfrm>
          <a:prstGeom prst="ellipse">
            <a:avLst/>
          </a:prstGeom>
          <a:gradFill flip="none" rotWithShape="1">
            <a:gsLst>
              <a:gs pos="0">
                <a:srgbClr val="97C502"/>
              </a:gs>
              <a:gs pos="100000">
                <a:srgbClr val="3161E6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735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61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utoShape 11">
            <a:extLst>
              <a:ext uri="{FF2B5EF4-FFF2-40B4-BE49-F238E27FC236}">
                <a16:creationId xmlns:a16="http://schemas.microsoft.com/office/drawing/2014/main" id="{166F7E22-F295-849A-36C0-E3722BE58AC4}"/>
              </a:ext>
            </a:extLst>
          </p:cNvPr>
          <p:cNvSpPr>
            <a:spLocks/>
          </p:cNvSpPr>
          <p:nvPr/>
        </p:nvSpPr>
        <p:spPr bwMode="auto">
          <a:xfrm>
            <a:off x="4930406" y="4152867"/>
            <a:ext cx="694229" cy="694228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97C502"/>
          </a:solidFill>
          <a:ln w="25400"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lt1"/>
              </a:solidFill>
              <a:sym typeface="+mn-lt"/>
            </a:endParaRPr>
          </a:p>
        </p:txBody>
      </p:sp>
      <p:sp>
        <p:nvSpPr>
          <p:cNvPr id="31" name="AutoShape 16">
            <a:extLst>
              <a:ext uri="{FF2B5EF4-FFF2-40B4-BE49-F238E27FC236}">
                <a16:creationId xmlns:a16="http://schemas.microsoft.com/office/drawing/2014/main" id="{ABBB9460-010C-4865-E992-03A7637EEA42}"/>
              </a:ext>
            </a:extLst>
          </p:cNvPr>
          <p:cNvSpPr>
            <a:spLocks/>
          </p:cNvSpPr>
          <p:nvPr/>
        </p:nvSpPr>
        <p:spPr bwMode="auto">
          <a:xfrm>
            <a:off x="6554172" y="1845995"/>
            <a:ext cx="694228" cy="694228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3161E6"/>
          </a:solidFill>
          <a:ln w="25400"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ym typeface="+mn-lt"/>
            </a:endParaRP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0BAAD124-6B58-758A-63EE-996F8F93B490}"/>
              </a:ext>
            </a:extLst>
          </p:cNvPr>
          <p:cNvGrpSpPr/>
          <p:nvPr/>
        </p:nvGrpSpPr>
        <p:grpSpPr>
          <a:xfrm>
            <a:off x="7306859" y="1707041"/>
            <a:ext cx="3776554" cy="1047355"/>
            <a:chOff x="283599" y="1906534"/>
            <a:chExt cx="3776554" cy="1047355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5E22002A-22DD-6917-12F8-CB6554208CE0}"/>
                </a:ext>
              </a:extLst>
            </p:cNvPr>
            <p:cNvSpPr txBox="1"/>
            <p:nvPr/>
          </p:nvSpPr>
          <p:spPr>
            <a:xfrm>
              <a:off x="283599" y="2190603"/>
              <a:ext cx="377655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A557F1B5-AEC0-8986-535E-56F7FD422CF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ADD114FE-8A9B-D6FE-E43A-CE0D69542BAA}"/>
              </a:ext>
            </a:extLst>
          </p:cNvPr>
          <p:cNvGrpSpPr/>
          <p:nvPr/>
        </p:nvGrpSpPr>
        <p:grpSpPr>
          <a:xfrm>
            <a:off x="874714" y="3904479"/>
            <a:ext cx="3988560" cy="1047355"/>
            <a:chOff x="-738536" y="1906534"/>
            <a:chExt cx="3988560" cy="1047355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DC67A0C8-7E75-53A4-9146-C7AAA99C4F9D}"/>
                </a:ext>
              </a:extLst>
            </p:cNvPr>
            <p:cNvSpPr txBox="1"/>
            <p:nvPr/>
          </p:nvSpPr>
          <p:spPr>
            <a:xfrm>
              <a:off x="-738536" y="2190603"/>
              <a:ext cx="398856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3E077DC5-7238-F1DD-AF47-DF0F61E175EC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60D35095-12AE-E1E5-85DE-1049D7FEAA9A}"/>
              </a:ext>
            </a:extLst>
          </p:cNvPr>
          <p:cNvSpPr/>
          <p:nvPr/>
        </p:nvSpPr>
        <p:spPr>
          <a:xfrm rot="5400000">
            <a:off x="3814208" y="1200619"/>
            <a:ext cx="2154020" cy="2023343"/>
          </a:xfrm>
          <a:custGeom>
            <a:avLst/>
            <a:gdLst>
              <a:gd name="connsiteX0" fmla="*/ 0 w 2154020"/>
              <a:gd name="connsiteY0" fmla="*/ 1750369 h 2023343"/>
              <a:gd name="connsiteX1" fmla="*/ 0 w 2154020"/>
              <a:gd name="connsiteY1" fmla="*/ 271715 h 2023343"/>
              <a:gd name="connsiteX2" fmla="*/ 1 w 2154020"/>
              <a:gd name="connsiteY2" fmla="*/ 271715 h 2023343"/>
              <a:gd name="connsiteX3" fmla="*/ 1 w 2154020"/>
              <a:gd name="connsiteY3" fmla="*/ 0 h 2023343"/>
              <a:gd name="connsiteX4" fmla="*/ 221795 w 2154020"/>
              <a:gd name="connsiteY4" fmla="*/ 271715 h 2023343"/>
              <a:gd name="connsiteX5" fmla="*/ 1881046 w 2154020"/>
              <a:gd name="connsiteY5" fmla="*/ 271715 h 2023343"/>
              <a:gd name="connsiteX6" fmla="*/ 2154020 w 2154020"/>
              <a:gd name="connsiteY6" fmla="*/ 544689 h 2023343"/>
              <a:gd name="connsiteX7" fmla="*/ 2154020 w 2154020"/>
              <a:gd name="connsiteY7" fmla="*/ 2023343 h 2023343"/>
              <a:gd name="connsiteX8" fmla="*/ 272974 w 2154020"/>
              <a:gd name="connsiteY8" fmla="*/ 2023343 h 2023343"/>
              <a:gd name="connsiteX9" fmla="*/ 0 w 2154020"/>
              <a:gd name="connsiteY9" fmla="*/ 1750369 h 2023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54020" h="2023343">
                <a:moveTo>
                  <a:pt x="0" y="1750369"/>
                </a:moveTo>
                <a:lnTo>
                  <a:pt x="0" y="271715"/>
                </a:lnTo>
                <a:lnTo>
                  <a:pt x="1" y="271715"/>
                </a:lnTo>
                <a:lnTo>
                  <a:pt x="1" y="0"/>
                </a:lnTo>
                <a:lnTo>
                  <a:pt x="221795" y="271715"/>
                </a:lnTo>
                <a:lnTo>
                  <a:pt x="1881046" y="271715"/>
                </a:lnTo>
                <a:cubicBezTo>
                  <a:pt x="2031805" y="271715"/>
                  <a:pt x="2154020" y="393930"/>
                  <a:pt x="2154020" y="544689"/>
                </a:cubicBezTo>
                <a:lnTo>
                  <a:pt x="2154020" y="2023343"/>
                </a:lnTo>
                <a:lnTo>
                  <a:pt x="272974" y="2023343"/>
                </a:lnTo>
                <a:cubicBezTo>
                  <a:pt x="122215" y="2023343"/>
                  <a:pt x="0" y="1901128"/>
                  <a:pt x="0" y="1750369"/>
                </a:cubicBezTo>
                <a:close/>
              </a:path>
            </a:pathLst>
          </a:custGeom>
          <a:blipFill dpi="0" rotWithShape="0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85FB81F8-824C-6464-609D-9A7E1432A32A}"/>
              </a:ext>
            </a:extLst>
          </p:cNvPr>
          <p:cNvCxnSpPr>
            <a:cxnSpLocks/>
          </p:cNvCxnSpPr>
          <p:nvPr/>
        </p:nvCxnSpPr>
        <p:spPr>
          <a:xfrm>
            <a:off x="6097203" y="-142875"/>
            <a:ext cx="0" cy="4989970"/>
          </a:xfrm>
          <a:prstGeom prst="line">
            <a:avLst/>
          </a:prstGeom>
          <a:ln w="101600" cap="rnd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: 形状 6" descr="D:\51PPT模板网\51pptmoban.com\图片001.jpg">
            <a:extLst>
              <a:ext uri="{FF2B5EF4-FFF2-40B4-BE49-F238E27FC236}">
                <a16:creationId xmlns:a16="http://schemas.microsoft.com/office/drawing/2014/main" id="{251BA724-2763-E913-C5C9-D7E2C57733BB}"/>
              </a:ext>
            </a:extLst>
          </p:cNvPr>
          <p:cNvSpPr/>
          <p:nvPr/>
        </p:nvSpPr>
        <p:spPr>
          <a:xfrm rot="5400000" flipV="1">
            <a:off x="6263118" y="3486193"/>
            <a:ext cx="2154020" cy="2023342"/>
          </a:xfrm>
          <a:custGeom>
            <a:avLst/>
            <a:gdLst>
              <a:gd name="connsiteX0" fmla="*/ 0 w 2154020"/>
              <a:gd name="connsiteY0" fmla="*/ 1750369 h 2023343"/>
              <a:gd name="connsiteX1" fmla="*/ 0 w 2154020"/>
              <a:gd name="connsiteY1" fmla="*/ 271715 h 2023343"/>
              <a:gd name="connsiteX2" fmla="*/ 1 w 2154020"/>
              <a:gd name="connsiteY2" fmla="*/ 271715 h 2023343"/>
              <a:gd name="connsiteX3" fmla="*/ 1 w 2154020"/>
              <a:gd name="connsiteY3" fmla="*/ 0 h 2023343"/>
              <a:gd name="connsiteX4" fmla="*/ 221795 w 2154020"/>
              <a:gd name="connsiteY4" fmla="*/ 271715 h 2023343"/>
              <a:gd name="connsiteX5" fmla="*/ 1881046 w 2154020"/>
              <a:gd name="connsiteY5" fmla="*/ 271715 h 2023343"/>
              <a:gd name="connsiteX6" fmla="*/ 2154020 w 2154020"/>
              <a:gd name="connsiteY6" fmla="*/ 544689 h 2023343"/>
              <a:gd name="connsiteX7" fmla="*/ 2154020 w 2154020"/>
              <a:gd name="connsiteY7" fmla="*/ 2023343 h 2023343"/>
              <a:gd name="connsiteX8" fmla="*/ 272974 w 2154020"/>
              <a:gd name="connsiteY8" fmla="*/ 2023343 h 2023343"/>
              <a:gd name="connsiteX9" fmla="*/ 0 w 2154020"/>
              <a:gd name="connsiteY9" fmla="*/ 1750369 h 2023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54020" h="2023343">
                <a:moveTo>
                  <a:pt x="0" y="1750369"/>
                </a:moveTo>
                <a:lnTo>
                  <a:pt x="0" y="271715"/>
                </a:lnTo>
                <a:lnTo>
                  <a:pt x="1" y="271715"/>
                </a:lnTo>
                <a:lnTo>
                  <a:pt x="1" y="0"/>
                </a:lnTo>
                <a:lnTo>
                  <a:pt x="221795" y="271715"/>
                </a:lnTo>
                <a:lnTo>
                  <a:pt x="1881046" y="271715"/>
                </a:lnTo>
                <a:cubicBezTo>
                  <a:pt x="2031805" y="271715"/>
                  <a:pt x="2154020" y="393930"/>
                  <a:pt x="2154020" y="544689"/>
                </a:cubicBezTo>
                <a:lnTo>
                  <a:pt x="2154020" y="2023343"/>
                </a:lnTo>
                <a:lnTo>
                  <a:pt x="272974" y="2023343"/>
                </a:lnTo>
                <a:cubicBezTo>
                  <a:pt x="122215" y="2023343"/>
                  <a:pt x="0" y="1901128"/>
                  <a:pt x="0" y="1750369"/>
                </a:cubicBezTo>
                <a:close/>
              </a:path>
            </a:pathLst>
          </a:custGeom>
          <a:blipFill dpi="0" rotWithShape="0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11796B49-FCC0-5EAF-FC4A-E5558D3AC765}"/>
              </a:ext>
            </a:extLst>
          </p:cNvPr>
          <p:cNvGrpSpPr/>
          <p:nvPr/>
        </p:nvGrpSpPr>
        <p:grpSpPr>
          <a:xfrm>
            <a:off x="6699155" y="1990293"/>
            <a:ext cx="404261" cy="342881"/>
            <a:chOff x="3501648" y="2061708"/>
            <a:chExt cx="404261" cy="342881"/>
          </a:xfrm>
        </p:grpSpPr>
        <p:sp>
          <p:nvSpPr>
            <p:cNvPr id="9" name="AutoShape 8">
              <a:extLst>
                <a:ext uri="{FF2B5EF4-FFF2-40B4-BE49-F238E27FC236}">
                  <a16:creationId xmlns:a16="http://schemas.microsoft.com/office/drawing/2014/main" id="{5B2C744D-EC65-F18F-DFB4-14945C5B08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1648" y="2061708"/>
              <a:ext cx="404261" cy="19895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63" y="21599"/>
                  </a:moveTo>
                  <a:cubicBezTo>
                    <a:pt x="15209" y="21599"/>
                    <a:pt x="19043" y="19518"/>
                    <a:pt x="21599" y="16134"/>
                  </a:cubicBezTo>
                  <a:cubicBezTo>
                    <a:pt x="21472" y="10149"/>
                    <a:pt x="21472" y="10149"/>
                    <a:pt x="21472" y="10149"/>
                  </a:cubicBezTo>
                  <a:cubicBezTo>
                    <a:pt x="21472" y="8327"/>
                    <a:pt x="20833" y="6766"/>
                    <a:pt x="19810" y="6766"/>
                  </a:cubicBezTo>
                  <a:cubicBezTo>
                    <a:pt x="14698" y="6766"/>
                    <a:pt x="14698" y="6766"/>
                    <a:pt x="14698" y="6766"/>
                  </a:cubicBezTo>
                  <a:cubicBezTo>
                    <a:pt x="14442" y="2862"/>
                    <a:pt x="12781" y="0"/>
                    <a:pt x="10863" y="0"/>
                  </a:cubicBezTo>
                  <a:cubicBezTo>
                    <a:pt x="8818" y="0"/>
                    <a:pt x="7157" y="2862"/>
                    <a:pt x="6901" y="7026"/>
                  </a:cubicBezTo>
                  <a:cubicBezTo>
                    <a:pt x="1661" y="7026"/>
                    <a:pt x="1661" y="7026"/>
                    <a:pt x="1661" y="7026"/>
                  </a:cubicBezTo>
                  <a:cubicBezTo>
                    <a:pt x="766" y="7026"/>
                    <a:pt x="0" y="8587"/>
                    <a:pt x="0" y="10409"/>
                  </a:cubicBezTo>
                  <a:cubicBezTo>
                    <a:pt x="127" y="15874"/>
                    <a:pt x="127" y="15874"/>
                    <a:pt x="127" y="15874"/>
                  </a:cubicBezTo>
                  <a:cubicBezTo>
                    <a:pt x="2556" y="19518"/>
                    <a:pt x="6518" y="21599"/>
                    <a:pt x="10863" y="21599"/>
                  </a:cubicBezTo>
                  <a:close/>
                  <a:moveTo>
                    <a:pt x="10863" y="20038"/>
                  </a:moveTo>
                  <a:cubicBezTo>
                    <a:pt x="10097" y="20038"/>
                    <a:pt x="9457" y="19257"/>
                    <a:pt x="9457" y="18737"/>
                  </a:cubicBezTo>
                  <a:cubicBezTo>
                    <a:pt x="9457" y="17956"/>
                    <a:pt x="10097" y="17436"/>
                    <a:pt x="10863" y="17436"/>
                  </a:cubicBezTo>
                  <a:cubicBezTo>
                    <a:pt x="11502" y="17436"/>
                    <a:pt x="12142" y="17956"/>
                    <a:pt x="12142" y="18737"/>
                  </a:cubicBezTo>
                  <a:cubicBezTo>
                    <a:pt x="12142" y="19257"/>
                    <a:pt x="11502" y="20038"/>
                    <a:pt x="10863" y="20038"/>
                  </a:cubicBezTo>
                  <a:close/>
                  <a:moveTo>
                    <a:pt x="10863" y="1821"/>
                  </a:moveTo>
                  <a:cubicBezTo>
                    <a:pt x="12397" y="1821"/>
                    <a:pt x="13803" y="3903"/>
                    <a:pt x="14314" y="6766"/>
                  </a:cubicBezTo>
                  <a:cubicBezTo>
                    <a:pt x="7285" y="7026"/>
                    <a:pt x="7285" y="7026"/>
                    <a:pt x="7285" y="7026"/>
                  </a:cubicBezTo>
                  <a:cubicBezTo>
                    <a:pt x="7668" y="3903"/>
                    <a:pt x="9074" y="1821"/>
                    <a:pt x="10863" y="18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530">
                <a:cs typeface="+mn-ea"/>
                <a:sym typeface="+mn-lt"/>
              </a:endParaRPr>
            </a:p>
          </p:txBody>
        </p:sp>
        <p:sp>
          <p:nvSpPr>
            <p:cNvPr id="10" name="AutoShape 9">
              <a:extLst>
                <a:ext uri="{FF2B5EF4-FFF2-40B4-BE49-F238E27FC236}">
                  <a16:creationId xmlns:a16="http://schemas.microsoft.com/office/drawing/2014/main" id="{DBAF313C-97A1-F3F5-D46F-7A0AFFDFE6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1648" y="2222566"/>
              <a:ext cx="404261" cy="18202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472" y="0"/>
                  </a:moveTo>
                  <a:cubicBezTo>
                    <a:pt x="18915" y="3646"/>
                    <a:pt x="15081" y="5890"/>
                    <a:pt x="10736" y="5890"/>
                  </a:cubicBezTo>
                  <a:cubicBezTo>
                    <a:pt x="6518" y="5890"/>
                    <a:pt x="2684" y="3646"/>
                    <a:pt x="0" y="0"/>
                  </a:cubicBezTo>
                  <a:cubicBezTo>
                    <a:pt x="127" y="17953"/>
                    <a:pt x="127" y="17953"/>
                    <a:pt x="127" y="17953"/>
                  </a:cubicBezTo>
                  <a:cubicBezTo>
                    <a:pt x="127" y="20197"/>
                    <a:pt x="894" y="21599"/>
                    <a:pt x="1789" y="21599"/>
                  </a:cubicBezTo>
                  <a:cubicBezTo>
                    <a:pt x="19938" y="21319"/>
                    <a:pt x="19938" y="21319"/>
                    <a:pt x="19938" y="21319"/>
                  </a:cubicBezTo>
                  <a:cubicBezTo>
                    <a:pt x="20833" y="21319"/>
                    <a:pt x="21599" y="19636"/>
                    <a:pt x="21599" y="17672"/>
                  </a:cubicBezTo>
                  <a:lnTo>
                    <a:pt x="2147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530">
                <a:cs typeface="+mn-ea"/>
                <a:sym typeface="+mn-lt"/>
              </a:endParaRPr>
            </a:p>
          </p:txBody>
        </p:sp>
      </p:grpSp>
      <p:sp>
        <p:nvSpPr>
          <p:cNvPr id="11" name="AutoShape 24" descr="D:\51PPT模板网\51pptmoban.com\图片001.jpg">
            <a:extLst>
              <a:ext uri="{FF2B5EF4-FFF2-40B4-BE49-F238E27FC236}">
                <a16:creationId xmlns:a16="http://schemas.microsoft.com/office/drawing/2014/main" id="{67E85D61-AFD8-A45C-2EDD-7D874F8FA77D}"/>
              </a:ext>
            </a:extLst>
          </p:cNvPr>
          <p:cNvSpPr>
            <a:spLocks/>
          </p:cNvSpPr>
          <p:nvPr/>
        </p:nvSpPr>
        <p:spPr bwMode="auto">
          <a:xfrm>
            <a:off x="5120895" y="4311608"/>
            <a:ext cx="313249" cy="3767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104" y="0"/>
                </a:moveTo>
                <a:cubicBezTo>
                  <a:pt x="1163" y="275"/>
                  <a:pt x="1163" y="275"/>
                  <a:pt x="1163" y="275"/>
                </a:cubicBezTo>
                <a:cubicBezTo>
                  <a:pt x="498" y="275"/>
                  <a:pt x="0" y="687"/>
                  <a:pt x="0" y="1238"/>
                </a:cubicBezTo>
                <a:cubicBezTo>
                  <a:pt x="166" y="20499"/>
                  <a:pt x="166" y="20499"/>
                  <a:pt x="166" y="20499"/>
                </a:cubicBezTo>
                <a:cubicBezTo>
                  <a:pt x="166" y="21049"/>
                  <a:pt x="830" y="21599"/>
                  <a:pt x="1495" y="21599"/>
                </a:cubicBezTo>
                <a:cubicBezTo>
                  <a:pt x="20270" y="21324"/>
                  <a:pt x="20270" y="21324"/>
                  <a:pt x="20270" y="21324"/>
                </a:cubicBezTo>
                <a:cubicBezTo>
                  <a:pt x="21101" y="21324"/>
                  <a:pt x="21600" y="20912"/>
                  <a:pt x="21600" y="20361"/>
                </a:cubicBezTo>
                <a:cubicBezTo>
                  <a:pt x="21267" y="1100"/>
                  <a:pt x="21267" y="1100"/>
                  <a:pt x="21267" y="1100"/>
                </a:cubicBezTo>
                <a:cubicBezTo>
                  <a:pt x="21267" y="550"/>
                  <a:pt x="20769" y="0"/>
                  <a:pt x="20104" y="0"/>
                </a:cubicBezTo>
                <a:close/>
                <a:moveTo>
                  <a:pt x="4486" y="18298"/>
                </a:moveTo>
                <a:cubicBezTo>
                  <a:pt x="3655" y="18298"/>
                  <a:pt x="2990" y="17885"/>
                  <a:pt x="2990" y="17197"/>
                </a:cubicBezTo>
                <a:cubicBezTo>
                  <a:pt x="2990" y="16509"/>
                  <a:pt x="3655" y="16096"/>
                  <a:pt x="4319" y="16096"/>
                </a:cubicBezTo>
                <a:cubicBezTo>
                  <a:pt x="5150" y="16096"/>
                  <a:pt x="5815" y="16509"/>
                  <a:pt x="5815" y="17197"/>
                </a:cubicBezTo>
                <a:cubicBezTo>
                  <a:pt x="5815" y="17747"/>
                  <a:pt x="5150" y="18298"/>
                  <a:pt x="4486" y="18298"/>
                </a:cubicBezTo>
                <a:close/>
                <a:moveTo>
                  <a:pt x="4319" y="14721"/>
                </a:moveTo>
                <a:cubicBezTo>
                  <a:pt x="3655" y="14721"/>
                  <a:pt x="2990" y="14308"/>
                  <a:pt x="2990" y="13620"/>
                </a:cubicBezTo>
                <a:cubicBezTo>
                  <a:pt x="2990" y="13070"/>
                  <a:pt x="3489" y="12519"/>
                  <a:pt x="4319" y="12519"/>
                </a:cubicBezTo>
                <a:cubicBezTo>
                  <a:pt x="5150" y="12519"/>
                  <a:pt x="5649" y="12932"/>
                  <a:pt x="5649" y="13620"/>
                </a:cubicBezTo>
                <a:cubicBezTo>
                  <a:pt x="5649" y="14308"/>
                  <a:pt x="5150" y="14721"/>
                  <a:pt x="4319" y="14721"/>
                </a:cubicBezTo>
                <a:close/>
                <a:moveTo>
                  <a:pt x="4319" y="11281"/>
                </a:moveTo>
                <a:cubicBezTo>
                  <a:pt x="3489" y="11281"/>
                  <a:pt x="2990" y="10731"/>
                  <a:pt x="2990" y="10043"/>
                </a:cubicBezTo>
                <a:cubicBezTo>
                  <a:pt x="2824" y="9492"/>
                  <a:pt x="3489" y="8942"/>
                  <a:pt x="4319" y="8942"/>
                </a:cubicBezTo>
                <a:cubicBezTo>
                  <a:pt x="4984" y="8942"/>
                  <a:pt x="5649" y="9492"/>
                  <a:pt x="5649" y="10043"/>
                </a:cubicBezTo>
                <a:cubicBezTo>
                  <a:pt x="5649" y="10731"/>
                  <a:pt x="4984" y="11281"/>
                  <a:pt x="4319" y="11281"/>
                </a:cubicBezTo>
                <a:close/>
                <a:moveTo>
                  <a:pt x="8640" y="18298"/>
                </a:moveTo>
                <a:cubicBezTo>
                  <a:pt x="7975" y="18298"/>
                  <a:pt x="7310" y="17747"/>
                  <a:pt x="7310" y="17197"/>
                </a:cubicBezTo>
                <a:cubicBezTo>
                  <a:pt x="7310" y="16509"/>
                  <a:pt x="7975" y="15959"/>
                  <a:pt x="8640" y="15959"/>
                </a:cubicBezTo>
                <a:cubicBezTo>
                  <a:pt x="9470" y="15959"/>
                  <a:pt x="9969" y="16509"/>
                  <a:pt x="9969" y="17197"/>
                </a:cubicBezTo>
                <a:cubicBezTo>
                  <a:pt x="10135" y="17747"/>
                  <a:pt x="9470" y="18298"/>
                  <a:pt x="8640" y="18298"/>
                </a:cubicBezTo>
                <a:close/>
                <a:moveTo>
                  <a:pt x="8640" y="14721"/>
                </a:moveTo>
                <a:cubicBezTo>
                  <a:pt x="7809" y="14721"/>
                  <a:pt x="7310" y="14170"/>
                  <a:pt x="7310" y="13620"/>
                </a:cubicBezTo>
                <a:cubicBezTo>
                  <a:pt x="7310" y="12932"/>
                  <a:pt x="7809" y="12519"/>
                  <a:pt x="8640" y="12519"/>
                </a:cubicBezTo>
                <a:cubicBezTo>
                  <a:pt x="9304" y="12519"/>
                  <a:pt x="9969" y="12932"/>
                  <a:pt x="9969" y="13620"/>
                </a:cubicBezTo>
                <a:cubicBezTo>
                  <a:pt x="9969" y="14170"/>
                  <a:pt x="9470" y="14721"/>
                  <a:pt x="8640" y="14721"/>
                </a:cubicBezTo>
                <a:close/>
                <a:moveTo>
                  <a:pt x="8640" y="11143"/>
                </a:moveTo>
                <a:cubicBezTo>
                  <a:pt x="7809" y="11143"/>
                  <a:pt x="7144" y="10731"/>
                  <a:pt x="7144" y="10043"/>
                </a:cubicBezTo>
                <a:cubicBezTo>
                  <a:pt x="7144" y="9492"/>
                  <a:pt x="7809" y="8942"/>
                  <a:pt x="8640" y="8942"/>
                </a:cubicBezTo>
                <a:cubicBezTo>
                  <a:pt x="9304" y="8942"/>
                  <a:pt x="9969" y="9355"/>
                  <a:pt x="9969" y="10043"/>
                </a:cubicBezTo>
                <a:cubicBezTo>
                  <a:pt x="9969" y="10593"/>
                  <a:pt x="9304" y="11143"/>
                  <a:pt x="8640" y="11143"/>
                </a:cubicBezTo>
                <a:close/>
                <a:moveTo>
                  <a:pt x="12960" y="18298"/>
                </a:moveTo>
                <a:cubicBezTo>
                  <a:pt x="12295" y="18298"/>
                  <a:pt x="11630" y="17747"/>
                  <a:pt x="11630" y="17059"/>
                </a:cubicBezTo>
                <a:cubicBezTo>
                  <a:pt x="11630" y="16509"/>
                  <a:pt x="12129" y="15959"/>
                  <a:pt x="12960" y="15959"/>
                </a:cubicBezTo>
                <a:cubicBezTo>
                  <a:pt x="13790" y="15959"/>
                  <a:pt x="14289" y="16509"/>
                  <a:pt x="14289" y="17059"/>
                </a:cubicBezTo>
                <a:cubicBezTo>
                  <a:pt x="14289" y="17747"/>
                  <a:pt x="13790" y="18298"/>
                  <a:pt x="12960" y="18298"/>
                </a:cubicBezTo>
                <a:close/>
                <a:moveTo>
                  <a:pt x="12960" y="14721"/>
                </a:moveTo>
                <a:cubicBezTo>
                  <a:pt x="12129" y="14721"/>
                  <a:pt x="11630" y="14170"/>
                  <a:pt x="11464" y="13620"/>
                </a:cubicBezTo>
                <a:cubicBezTo>
                  <a:pt x="11464" y="12932"/>
                  <a:pt x="12129" y="12382"/>
                  <a:pt x="12960" y="12382"/>
                </a:cubicBezTo>
                <a:cubicBezTo>
                  <a:pt x="13624" y="12382"/>
                  <a:pt x="14289" y="12932"/>
                  <a:pt x="14289" y="13482"/>
                </a:cubicBezTo>
                <a:cubicBezTo>
                  <a:pt x="14289" y="14170"/>
                  <a:pt x="13624" y="14721"/>
                  <a:pt x="12960" y="14721"/>
                </a:cubicBezTo>
                <a:close/>
                <a:moveTo>
                  <a:pt x="12960" y="11143"/>
                </a:moveTo>
                <a:cubicBezTo>
                  <a:pt x="12129" y="11143"/>
                  <a:pt x="11464" y="10593"/>
                  <a:pt x="11464" y="10043"/>
                </a:cubicBezTo>
                <a:cubicBezTo>
                  <a:pt x="11464" y="9355"/>
                  <a:pt x="12129" y="8942"/>
                  <a:pt x="12793" y="8805"/>
                </a:cubicBezTo>
                <a:cubicBezTo>
                  <a:pt x="13624" y="8805"/>
                  <a:pt x="14289" y="9355"/>
                  <a:pt x="14289" y="10043"/>
                </a:cubicBezTo>
                <a:cubicBezTo>
                  <a:pt x="14289" y="10593"/>
                  <a:pt x="13624" y="11143"/>
                  <a:pt x="12960" y="11143"/>
                </a:cubicBezTo>
                <a:close/>
                <a:moveTo>
                  <a:pt x="18775" y="17059"/>
                </a:moveTo>
                <a:cubicBezTo>
                  <a:pt x="18775" y="17747"/>
                  <a:pt x="18110" y="18298"/>
                  <a:pt x="17280" y="18298"/>
                </a:cubicBezTo>
                <a:cubicBezTo>
                  <a:pt x="16449" y="18298"/>
                  <a:pt x="15784" y="17747"/>
                  <a:pt x="15784" y="17059"/>
                </a:cubicBezTo>
                <a:cubicBezTo>
                  <a:pt x="15784" y="13620"/>
                  <a:pt x="15784" y="13620"/>
                  <a:pt x="15784" y="13620"/>
                </a:cubicBezTo>
                <a:cubicBezTo>
                  <a:pt x="15784" y="12932"/>
                  <a:pt x="16449" y="12382"/>
                  <a:pt x="17113" y="12382"/>
                </a:cubicBezTo>
                <a:cubicBezTo>
                  <a:pt x="17944" y="12382"/>
                  <a:pt x="18609" y="12932"/>
                  <a:pt x="18609" y="13620"/>
                </a:cubicBezTo>
                <a:lnTo>
                  <a:pt x="18775" y="17059"/>
                </a:lnTo>
                <a:close/>
                <a:moveTo>
                  <a:pt x="15784" y="10043"/>
                </a:moveTo>
                <a:cubicBezTo>
                  <a:pt x="15784" y="9355"/>
                  <a:pt x="16449" y="8805"/>
                  <a:pt x="17113" y="8805"/>
                </a:cubicBezTo>
                <a:cubicBezTo>
                  <a:pt x="17944" y="8805"/>
                  <a:pt x="18609" y="9355"/>
                  <a:pt x="18609" y="9905"/>
                </a:cubicBezTo>
                <a:cubicBezTo>
                  <a:pt x="18609" y="10593"/>
                  <a:pt x="17944" y="11143"/>
                  <a:pt x="17113" y="11143"/>
                </a:cubicBezTo>
                <a:cubicBezTo>
                  <a:pt x="16449" y="11143"/>
                  <a:pt x="15784" y="10593"/>
                  <a:pt x="15784" y="10043"/>
                </a:cubicBezTo>
                <a:close/>
                <a:moveTo>
                  <a:pt x="16615" y="6053"/>
                </a:moveTo>
                <a:cubicBezTo>
                  <a:pt x="4818" y="6191"/>
                  <a:pt x="4818" y="6191"/>
                  <a:pt x="4818" y="6191"/>
                </a:cubicBezTo>
                <a:cubicBezTo>
                  <a:pt x="3323" y="6191"/>
                  <a:pt x="2326" y="5228"/>
                  <a:pt x="2326" y="4127"/>
                </a:cubicBezTo>
                <a:cubicBezTo>
                  <a:pt x="2326" y="3026"/>
                  <a:pt x="3323" y="2201"/>
                  <a:pt x="4652" y="2201"/>
                </a:cubicBezTo>
                <a:cubicBezTo>
                  <a:pt x="16615" y="2063"/>
                  <a:pt x="16615" y="2063"/>
                  <a:pt x="16615" y="2063"/>
                </a:cubicBezTo>
                <a:cubicBezTo>
                  <a:pt x="17944" y="2063"/>
                  <a:pt x="19107" y="2889"/>
                  <a:pt x="19107" y="3989"/>
                </a:cubicBezTo>
                <a:cubicBezTo>
                  <a:pt x="19107" y="5090"/>
                  <a:pt x="17944" y="6053"/>
                  <a:pt x="16615" y="60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530">
              <a:cs typeface="+mn-ea"/>
              <a:sym typeface="+mn-lt"/>
            </a:endParaRPr>
          </a:p>
        </p:txBody>
      </p:sp>
      <p:sp>
        <p:nvSpPr>
          <p:cNvPr id="13" name="矩形: 对角圆角 12">
            <a:extLst>
              <a:ext uri="{FF2B5EF4-FFF2-40B4-BE49-F238E27FC236}">
                <a16:creationId xmlns:a16="http://schemas.microsoft.com/office/drawing/2014/main" id="{D3853F63-0555-79B9-D2C8-B2F1DBEBCC5F}"/>
              </a:ext>
            </a:extLst>
          </p:cNvPr>
          <p:cNvSpPr/>
          <p:nvPr/>
        </p:nvSpPr>
        <p:spPr>
          <a:xfrm>
            <a:off x="11064363" y="270638"/>
            <a:ext cx="871222" cy="647591"/>
          </a:xfrm>
          <a:prstGeom prst="round2DiagRect">
            <a:avLst>
              <a:gd name="adj1" fmla="val 35890"/>
              <a:gd name="adj2" fmla="val 0"/>
            </a:avLst>
          </a:prstGeom>
          <a:gradFill>
            <a:gsLst>
              <a:gs pos="28000">
                <a:srgbClr val="97C502"/>
              </a:gs>
              <a:gs pos="100000">
                <a:srgbClr val="3161E6"/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矩形: 对角圆角 13">
            <a:extLst>
              <a:ext uri="{FF2B5EF4-FFF2-40B4-BE49-F238E27FC236}">
                <a16:creationId xmlns:a16="http://schemas.microsoft.com/office/drawing/2014/main" id="{239DA03E-3F33-C6F7-892A-2528EE15341C}"/>
              </a:ext>
            </a:extLst>
          </p:cNvPr>
          <p:cNvSpPr/>
          <p:nvPr/>
        </p:nvSpPr>
        <p:spPr>
          <a:xfrm>
            <a:off x="11064363" y="294448"/>
            <a:ext cx="871221" cy="604762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97C502"/>
              </a:gs>
              <a:gs pos="100000">
                <a:srgbClr val="97C502">
                  <a:alpha val="43000"/>
                </a:srgbClr>
              </a:gs>
            </a:gsLst>
            <a:lin ang="0" scaled="1"/>
            <a:tileRect/>
          </a:gradFill>
          <a:ln w="635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MH_Entry_1">
            <a:extLst>
              <a:ext uri="{FF2B5EF4-FFF2-40B4-BE49-F238E27FC236}">
                <a16:creationId xmlns:a16="http://schemas.microsoft.com/office/drawing/2014/main" id="{546C3C91-F8C0-0F0D-F3D4-EDC78283A6B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139459" y="348812"/>
            <a:ext cx="2134453" cy="3693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成功项目展示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E419ABC-7F91-A3C9-5284-396176803A8F}"/>
              </a:ext>
            </a:extLst>
          </p:cNvPr>
          <p:cNvSpPr txBox="1"/>
          <p:nvPr/>
        </p:nvSpPr>
        <p:spPr>
          <a:xfrm>
            <a:off x="11127115" y="270638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3161E6"/>
                    </a:gs>
                    <a:gs pos="100000">
                      <a:srgbClr val="97C502"/>
                    </a:gs>
                  </a:gsLst>
                  <a:lin ang="10800000" scaled="1"/>
                </a:gradFill>
                <a:latin typeface="快看世界体" pitchFamily="2" charset="-122"/>
                <a:ea typeface="快看世界体" pitchFamily="2" charset="-122"/>
                <a:cs typeface="+mn-ea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7" name="MH_Entry_1">
            <a:extLst>
              <a:ext uri="{FF2B5EF4-FFF2-40B4-BE49-F238E27FC236}">
                <a16:creationId xmlns:a16="http://schemas.microsoft.com/office/drawing/2014/main" id="{6415F0EF-ECCD-88D1-5BBB-123F7B86235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9463411" y="741758"/>
            <a:ext cx="2134453" cy="17511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1138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Successful Project</a:t>
            </a:r>
            <a:endParaRPr lang="zh-CN" altLang="en-US" sz="1138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61443AD5-A211-2880-313B-EE89BC4055BB}"/>
              </a:ext>
            </a:extLst>
          </p:cNvPr>
          <p:cNvSpPr/>
          <p:nvPr/>
        </p:nvSpPr>
        <p:spPr>
          <a:xfrm>
            <a:off x="6037672" y="4788767"/>
            <a:ext cx="116656" cy="116656"/>
          </a:xfrm>
          <a:prstGeom prst="ellipse">
            <a:avLst/>
          </a:prstGeom>
          <a:gradFill flip="none" rotWithShape="1">
            <a:gsLst>
              <a:gs pos="0">
                <a:srgbClr val="97C502"/>
              </a:gs>
              <a:gs pos="100000">
                <a:srgbClr val="3161E6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652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138B38B6-3792-2313-20DE-95C019E82FBA}"/>
              </a:ext>
            </a:extLst>
          </p:cNvPr>
          <p:cNvGrpSpPr/>
          <p:nvPr/>
        </p:nvGrpSpPr>
        <p:grpSpPr>
          <a:xfrm>
            <a:off x="10453272" y="502645"/>
            <a:ext cx="1160547" cy="478968"/>
            <a:chOff x="8244408" y="263825"/>
            <a:chExt cx="575796" cy="237636"/>
          </a:xfrm>
          <a:gradFill>
            <a:gsLst>
              <a:gs pos="0">
                <a:srgbClr val="97C502"/>
              </a:gs>
              <a:gs pos="100000">
                <a:srgbClr val="3161E6"/>
              </a:gs>
            </a:gsLst>
            <a:lin ang="0" scaled="1"/>
          </a:gradFill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617CB792-CCE3-8A4F-BB26-B2A80B64BAB6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83F2623-38C8-90E3-0C7B-99F3C852C359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3" name="文本框-2_矢量">
              <a:extLst>
                <a:ext uri="{FF2B5EF4-FFF2-40B4-BE49-F238E27FC236}">
                  <a16:creationId xmlns:a16="http://schemas.microsoft.com/office/drawing/2014/main" id="{697CB457-437B-ECFC-1631-E39364F1CBC9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F365DF57-E201-9187-3660-1EDAF49892F3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DF266BC3-5C28-F662-E349-BC56F3246FA1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E12EBCF3-E678-8795-877B-F61B63564F1C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D56DD512-FDFE-F0B6-82DB-8B632209E683}"/>
              </a:ext>
            </a:extLst>
          </p:cNvPr>
          <p:cNvSpPr txBox="1"/>
          <p:nvPr/>
        </p:nvSpPr>
        <p:spPr>
          <a:xfrm>
            <a:off x="1597526" y="1084500"/>
            <a:ext cx="4325223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3161E6"/>
                    </a:gs>
                    <a:gs pos="100000">
                      <a:srgbClr val="97C502"/>
                    </a:gs>
                  </a:gsLst>
                  <a:lin ang="10800000" scaled="1"/>
                </a:gradFill>
                <a:latin typeface="快看世界体" pitchFamily="2" charset="-122"/>
                <a:ea typeface="快看世界体" pitchFamily="2" charset="-122"/>
                <a:cs typeface="+mn-ea"/>
              </a:defRPr>
            </a:lvl1pPr>
          </a:lstStyle>
          <a:p>
            <a:r>
              <a:rPr lang="en-US" altLang="zh-CN" sz="23900" dirty="0">
                <a:gradFill flip="none" rotWithShape="1">
                  <a:gsLst>
                    <a:gs pos="0">
                      <a:srgbClr val="3161E6"/>
                    </a:gs>
                    <a:gs pos="100000">
                      <a:srgbClr val="3161E6">
                        <a:alpha val="30000"/>
                      </a:srgbClr>
                    </a:gs>
                  </a:gsLst>
                  <a:lin ang="27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23900" dirty="0">
              <a:gradFill flip="none" rotWithShape="1">
                <a:gsLst>
                  <a:gs pos="0">
                    <a:srgbClr val="3161E6"/>
                  </a:gs>
                  <a:gs pos="100000">
                    <a:srgbClr val="3161E6">
                      <a:alpha val="30000"/>
                    </a:srgbClr>
                  </a:gs>
                </a:gsLst>
                <a:lin ang="2700000" scaled="1"/>
                <a:tileRect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E159426-9DA1-883A-DF82-D266A38C5520}"/>
              </a:ext>
            </a:extLst>
          </p:cNvPr>
          <p:cNvSpPr txBox="1"/>
          <p:nvPr/>
        </p:nvSpPr>
        <p:spPr>
          <a:xfrm>
            <a:off x="6019800" y="2865342"/>
            <a:ext cx="4807528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44" name="缺角矩形 43">
            <a:extLst>
              <a:ext uri="{FF2B5EF4-FFF2-40B4-BE49-F238E27FC236}">
                <a16:creationId xmlns:a16="http://schemas.microsoft.com/office/drawing/2014/main" id="{C6CD9057-B291-46AE-40DC-87012E4CB0E0}"/>
              </a:ext>
            </a:extLst>
          </p:cNvPr>
          <p:cNvSpPr/>
          <p:nvPr/>
        </p:nvSpPr>
        <p:spPr>
          <a:xfrm>
            <a:off x="449132" y="751448"/>
            <a:ext cx="963091" cy="963091"/>
          </a:xfrm>
          <a:prstGeom prst="plaque">
            <a:avLst>
              <a:gd name="adj" fmla="val 50000"/>
            </a:avLst>
          </a:prstGeom>
          <a:noFill/>
          <a:ln>
            <a:gradFill>
              <a:gsLst>
                <a:gs pos="28000">
                  <a:srgbClr val="97C502"/>
                </a:gs>
                <a:gs pos="100000">
                  <a:srgbClr val="3161E6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缺角矩形 44">
            <a:extLst>
              <a:ext uri="{FF2B5EF4-FFF2-40B4-BE49-F238E27FC236}">
                <a16:creationId xmlns:a16="http://schemas.microsoft.com/office/drawing/2014/main" id="{369A4DC1-A6CA-0FDB-A21C-A9060A2F95EA}"/>
              </a:ext>
            </a:extLst>
          </p:cNvPr>
          <p:cNvSpPr/>
          <p:nvPr/>
        </p:nvSpPr>
        <p:spPr>
          <a:xfrm>
            <a:off x="1402046" y="1329268"/>
            <a:ext cx="385271" cy="385271"/>
          </a:xfrm>
          <a:prstGeom prst="plaque">
            <a:avLst>
              <a:gd name="adj" fmla="val 50000"/>
            </a:avLst>
          </a:prstGeom>
          <a:noFill/>
          <a:ln w="25400">
            <a:gradFill>
              <a:gsLst>
                <a:gs pos="0">
                  <a:srgbClr val="3161E6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0D863589-A7D7-B917-E450-3E721C8FBBE4}"/>
              </a:ext>
            </a:extLst>
          </p:cNvPr>
          <p:cNvGrpSpPr/>
          <p:nvPr/>
        </p:nvGrpSpPr>
        <p:grpSpPr>
          <a:xfrm>
            <a:off x="6108700" y="1651039"/>
            <a:ext cx="3669070" cy="1028643"/>
            <a:chOff x="1901580" y="1890189"/>
            <a:chExt cx="3669070" cy="1028643"/>
          </a:xfrm>
        </p:grpSpPr>
        <p:sp>
          <p:nvSpPr>
            <p:cNvPr id="47" name="矩形: 对角圆角 46">
              <a:extLst>
                <a:ext uri="{FF2B5EF4-FFF2-40B4-BE49-F238E27FC236}">
                  <a16:creationId xmlns:a16="http://schemas.microsoft.com/office/drawing/2014/main" id="{81F51B52-6B7F-A5D5-955D-783209D1A35C}"/>
                </a:ext>
              </a:extLst>
            </p:cNvPr>
            <p:cNvSpPr/>
            <p:nvPr/>
          </p:nvSpPr>
          <p:spPr>
            <a:xfrm>
              <a:off x="1901580" y="1890189"/>
              <a:ext cx="3669070" cy="1028643"/>
            </a:xfrm>
            <a:prstGeom prst="round2DiagRect">
              <a:avLst>
                <a:gd name="adj1" fmla="val 35890"/>
                <a:gd name="adj2" fmla="val 0"/>
              </a:avLst>
            </a:prstGeom>
            <a:gradFill>
              <a:gsLst>
                <a:gs pos="28000">
                  <a:srgbClr val="97C502"/>
                </a:gs>
                <a:gs pos="100000">
                  <a:srgbClr val="3161E6"/>
                </a:gs>
              </a:gsLst>
              <a:lin ang="5400000" scaled="1"/>
            </a:gradFill>
            <a:ln w="25400">
              <a:gradFill>
                <a:gsLst>
                  <a:gs pos="0">
                    <a:srgbClr val="97C502"/>
                  </a:gs>
                  <a:gs pos="100000">
                    <a:srgbClr val="3161E6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矩形: 对角圆角 47">
              <a:extLst>
                <a:ext uri="{FF2B5EF4-FFF2-40B4-BE49-F238E27FC236}">
                  <a16:creationId xmlns:a16="http://schemas.microsoft.com/office/drawing/2014/main" id="{D1708967-A21E-6A95-0F54-DA1EE9CAF967}"/>
                </a:ext>
              </a:extLst>
            </p:cNvPr>
            <p:cNvSpPr/>
            <p:nvPr/>
          </p:nvSpPr>
          <p:spPr>
            <a:xfrm>
              <a:off x="1901580" y="1890189"/>
              <a:ext cx="3669070" cy="741493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rgbClr val="97C502"/>
                </a:gs>
                <a:gs pos="100000">
                  <a:srgbClr val="97C502">
                    <a:alpha val="43000"/>
                  </a:srgbClr>
                </a:gs>
              </a:gsLst>
              <a:lin ang="0" scaled="1"/>
              <a:tileRect/>
            </a:gradFill>
            <a:ln w="25400">
              <a:solidFill>
                <a:srgbClr val="97C502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MH_Entry_1">
              <a:extLst>
                <a:ext uri="{FF2B5EF4-FFF2-40B4-BE49-F238E27FC236}">
                  <a16:creationId xmlns:a16="http://schemas.microsoft.com/office/drawing/2014/main" id="{B23982C4-DDC9-5AD9-E146-0DAEF51356E1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2668888" y="2116281"/>
              <a:ext cx="2134453" cy="369332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0 w 2520280"/>
                <a:gd name="connsiteY7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0 h 1872208"/>
                <a:gd name="connsiteX5" fmla="*/ 2520280 w 2520280"/>
                <a:gd name="connsiteY5" fmla="*/ 0 h 1872208"/>
                <a:gd name="connsiteX6" fmla="*/ 0 w 2520280"/>
                <a:gd name="connsiteY6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2520280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34255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7 w 2520280"/>
                <a:gd name="connsiteY4" fmla="*/ 6036 h 1872208"/>
                <a:gd name="connsiteX5" fmla="*/ 0 w 2520280"/>
                <a:gd name="connsiteY5" fmla="*/ 0 h 1872208"/>
                <a:gd name="connsiteX0" fmla="*/ 0 w 2520280"/>
                <a:gd name="connsiteY0" fmla="*/ 1890314 h 1890314"/>
                <a:gd name="connsiteX1" fmla="*/ 2520280 w 2520280"/>
                <a:gd name="connsiteY1" fmla="*/ 1890314 h 1890314"/>
                <a:gd name="connsiteX2" fmla="*/ 0 w 2520280"/>
                <a:gd name="connsiteY2" fmla="*/ 1890314 h 1890314"/>
                <a:gd name="connsiteX3" fmla="*/ 0 w 2520280"/>
                <a:gd name="connsiteY3" fmla="*/ 18106 h 1890314"/>
                <a:gd name="connsiteX4" fmla="*/ 53304 w 2520280"/>
                <a:gd name="connsiteY4" fmla="*/ 0 h 1890314"/>
                <a:gd name="connsiteX5" fmla="*/ 0 w 2520280"/>
                <a:gd name="connsiteY5" fmla="*/ 18106 h 1890314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6 w 2520280"/>
                <a:gd name="connsiteY4" fmla="*/ 0 h 1872208"/>
                <a:gd name="connsiteX5" fmla="*/ 0 w 2520280"/>
                <a:gd name="connsiteY5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明年工作计划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0" name="MH_Entry_1">
              <a:extLst>
                <a:ext uri="{FF2B5EF4-FFF2-40B4-BE49-F238E27FC236}">
                  <a16:creationId xmlns:a16="http://schemas.microsoft.com/office/drawing/2014/main" id="{9B0B234E-AFEE-8ABF-1D98-AE85882711B7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3181601" y="2676583"/>
              <a:ext cx="2134453" cy="175113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0 w 2520280"/>
                <a:gd name="connsiteY7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0 h 1872208"/>
                <a:gd name="connsiteX5" fmla="*/ 2520280 w 2520280"/>
                <a:gd name="connsiteY5" fmla="*/ 0 h 1872208"/>
                <a:gd name="connsiteX6" fmla="*/ 0 w 2520280"/>
                <a:gd name="connsiteY6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2520280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34255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7 w 2520280"/>
                <a:gd name="connsiteY4" fmla="*/ 6036 h 1872208"/>
                <a:gd name="connsiteX5" fmla="*/ 0 w 2520280"/>
                <a:gd name="connsiteY5" fmla="*/ 0 h 1872208"/>
                <a:gd name="connsiteX0" fmla="*/ 0 w 2520280"/>
                <a:gd name="connsiteY0" fmla="*/ 1890314 h 1890314"/>
                <a:gd name="connsiteX1" fmla="*/ 2520280 w 2520280"/>
                <a:gd name="connsiteY1" fmla="*/ 1890314 h 1890314"/>
                <a:gd name="connsiteX2" fmla="*/ 0 w 2520280"/>
                <a:gd name="connsiteY2" fmla="*/ 1890314 h 1890314"/>
                <a:gd name="connsiteX3" fmla="*/ 0 w 2520280"/>
                <a:gd name="connsiteY3" fmla="*/ 18106 h 1890314"/>
                <a:gd name="connsiteX4" fmla="*/ 53304 w 2520280"/>
                <a:gd name="connsiteY4" fmla="*/ 0 h 1890314"/>
                <a:gd name="connsiteX5" fmla="*/ 0 w 2520280"/>
                <a:gd name="connsiteY5" fmla="*/ 18106 h 1890314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6 w 2520280"/>
                <a:gd name="connsiteY4" fmla="*/ 0 h 1872208"/>
                <a:gd name="connsiteX5" fmla="*/ 0 w 2520280"/>
                <a:gd name="connsiteY5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altLang="zh-CN" sz="1138" dirty="0">
                  <a:solidFill>
                    <a:schemeClr val="bg1"/>
                  </a:solidFill>
                  <a:cs typeface="+mn-ea"/>
                  <a:sym typeface="+mn-lt"/>
                </a:rPr>
                <a:t>Next Year Work Plan</a:t>
              </a:r>
              <a:endParaRPr lang="zh-CN" altLang="en-US" sz="113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3" name="矩形: 对角圆角 52">
            <a:extLst>
              <a:ext uri="{FF2B5EF4-FFF2-40B4-BE49-F238E27FC236}">
                <a16:creationId xmlns:a16="http://schemas.microsoft.com/office/drawing/2014/main" id="{45D13C9E-9F7A-27D0-A4DD-549075DC0FAC}"/>
              </a:ext>
            </a:extLst>
          </p:cNvPr>
          <p:cNvSpPr/>
          <p:nvPr/>
        </p:nvSpPr>
        <p:spPr>
          <a:xfrm>
            <a:off x="6370616" y="2379933"/>
            <a:ext cx="836677" cy="45719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 w="635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693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61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: 对角圆角 31">
            <a:extLst>
              <a:ext uri="{FF2B5EF4-FFF2-40B4-BE49-F238E27FC236}">
                <a16:creationId xmlns:a16="http://schemas.microsoft.com/office/drawing/2014/main" id="{62F8001F-7004-C002-0DE1-04FB0F1512EA}"/>
              </a:ext>
            </a:extLst>
          </p:cNvPr>
          <p:cNvSpPr/>
          <p:nvPr/>
        </p:nvSpPr>
        <p:spPr>
          <a:xfrm>
            <a:off x="11064363" y="270638"/>
            <a:ext cx="871222" cy="647591"/>
          </a:xfrm>
          <a:prstGeom prst="round2DiagRect">
            <a:avLst>
              <a:gd name="adj1" fmla="val 35890"/>
              <a:gd name="adj2" fmla="val 0"/>
            </a:avLst>
          </a:prstGeom>
          <a:gradFill>
            <a:gsLst>
              <a:gs pos="28000">
                <a:srgbClr val="97C502"/>
              </a:gs>
              <a:gs pos="100000">
                <a:srgbClr val="3161E6"/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矩形: 对角圆角 33">
            <a:extLst>
              <a:ext uri="{FF2B5EF4-FFF2-40B4-BE49-F238E27FC236}">
                <a16:creationId xmlns:a16="http://schemas.microsoft.com/office/drawing/2014/main" id="{58E1804D-F865-B4BE-5FB2-31B5B6BFCE9F}"/>
              </a:ext>
            </a:extLst>
          </p:cNvPr>
          <p:cNvSpPr/>
          <p:nvPr/>
        </p:nvSpPr>
        <p:spPr>
          <a:xfrm>
            <a:off x="11064363" y="294448"/>
            <a:ext cx="871221" cy="604762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97C502"/>
              </a:gs>
              <a:gs pos="100000">
                <a:srgbClr val="97C502">
                  <a:alpha val="43000"/>
                </a:srgbClr>
              </a:gs>
            </a:gsLst>
            <a:lin ang="0" scaled="1"/>
            <a:tileRect/>
          </a:gradFill>
          <a:ln w="635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MH_Entry_1">
            <a:extLst>
              <a:ext uri="{FF2B5EF4-FFF2-40B4-BE49-F238E27FC236}">
                <a16:creationId xmlns:a16="http://schemas.microsoft.com/office/drawing/2014/main" id="{363C09F4-6819-215E-6A1F-74A5DFCC8CC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139459" y="348812"/>
            <a:ext cx="2134453" cy="3693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明年工作计划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1CF875D7-4627-9DDF-AD99-594B4EB9BACC}"/>
              </a:ext>
            </a:extLst>
          </p:cNvPr>
          <p:cNvSpPr txBox="1"/>
          <p:nvPr/>
        </p:nvSpPr>
        <p:spPr>
          <a:xfrm>
            <a:off x="11127115" y="270638"/>
            <a:ext cx="8098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3161E6"/>
                    </a:gs>
                    <a:gs pos="100000">
                      <a:srgbClr val="97C502"/>
                    </a:gs>
                  </a:gsLst>
                  <a:lin ang="10800000" scaled="1"/>
                </a:gradFill>
                <a:latin typeface="快看世界体" pitchFamily="2" charset="-122"/>
                <a:ea typeface="快看世界体" pitchFamily="2" charset="-122"/>
                <a:cs typeface="+mn-ea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MH_Entry_1">
            <a:extLst>
              <a:ext uri="{FF2B5EF4-FFF2-40B4-BE49-F238E27FC236}">
                <a16:creationId xmlns:a16="http://schemas.microsoft.com/office/drawing/2014/main" id="{D99BE20D-0BF1-4C0B-F10C-E04A2125AC6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9419869" y="741758"/>
            <a:ext cx="2134453" cy="17511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1138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Next Year Work Plan</a:t>
            </a:r>
            <a:endParaRPr lang="zh-CN" altLang="en-US" sz="1138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CDFA2D06-22D9-556A-0F93-881E97AE7ACC}"/>
              </a:ext>
            </a:extLst>
          </p:cNvPr>
          <p:cNvSpPr/>
          <p:nvPr/>
        </p:nvSpPr>
        <p:spPr bwMode="auto">
          <a:xfrm>
            <a:off x="4372573" y="1514148"/>
            <a:ext cx="741538" cy="819286"/>
          </a:xfrm>
          <a:custGeom>
            <a:avLst/>
            <a:gdLst>
              <a:gd name="T0" fmla="*/ 80 w 557"/>
              <a:gd name="T1" fmla="*/ 0 h 617"/>
              <a:gd name="T2" fmla="*/ 477 w 557"/>
              <a:gd name="T3" fmla="*/ 0 h 617"/>
              <a:gd name="T4" fmla="*/ 557 w 557"/>
              <a:gd name="T5" fmla="*/ 80 h 617"/>
              <a:gd name="T6" fmla="*/ 557 w 557"/>
              <a:gd name="T7" fmla="*/ 477 h 617"/>
              <a:gd name="T8" fmla="*/ 477 w 557"/>
              <a:gd name="T9" fmla="*/ 557 h 617"/>
              <a:gd name="T10" fmla="*/ 394 w 557"/>
              <a:gd name="T11" fmla="*/ 557 h 617"/>
              <a:gd name="T12" fmla="*/ 310 w 557"/>
              <a:gd name="T13" fmla="*/ 563 h 617"/>
              <a:gd name="T14" fmla="*/ 309 w 557"/>
              <a:gd name="T15" fmla="*/ 565 h 617"/>
              <a:gd name="T16" fmla="*/ 306 w 557"/>
              <a:gd name="T17" fmla="*/ 569 h 617"/>
              <a:gd name="T18" fmla="*/ 302 w 557"/>
              <a:gd name="T19" fmla="*/ 577 h 617"/>
              <a:gd name="T20" fmla="*/ 302 w 557"/>
              <a:gd name="T21" fmla="*/ 577 h 617"/>
              <a:gd name="T22" fmla="*/ 292 w 557"/>
              <a:gd name="T23" fmla="*/ 593 h 617"/>
              <a:gd name="T24" fmla="*/ 292 w 557"/>
              <a:gd name="T25" fmla="*/ 593 h 617"/>
              <a:gd name="T26" fmla="*/ 279 w 557"/>
              <a:gd name="T27" fmla="*/ 617 h 617"/>
              <a:gd name="T28" fmla="*/ 265 w 557"/>
              <a:gd name="T29" fmla="*/ 593 h 617"/>
              <a:gd name="T30" fmla="*/ 260 w 557"/>
              <a:gd name="T31" fmla="*/ 586 h 617"/>
              <a:gd name="T32" fmla="*/ 255 w 557"/>
              <a:gd name="T33" fmla="*/ 576 h 617"/>
              <a:gd name="T34" fmla="*/ 251 w 557"/>
              <a:gd name="T35" fmla="*/ 570 h 617"/>
              <a:gd name="T36" fmla="*/ 251 w 557"/>
              <a:gd name="T37" fmla="*/ 569 h 617"/>
              <a:gd name="T38" fmla="*/ 250 w 557"/>
              <a:gd name="T39" fmla="*/ 568 h 617"/>
              <a:gd name="T40" fmla="*/ 249 w 557"/>
              <a:gd name="T41" fmla="*/ 566 h 617"/>
              <a:gd name="T42" fmla="*/ 247 w 557"/>
              <a:gd name="T43" fmla="*/ 563 h 617"/>
              <a:gd name="T44" fmla="*/ 163 w 557"/>
              <a:gd name="T45" fmla="*/ 557 h 617"/>
              <a:gd name="T46" fmla="*/ 80 w 557"/>
              <a:gd name="T47" fmla="*/ 557 h 617"/>
              <a:gd name="T48" fmla="*/ 0 w 557"/>
              <a:gd name="T49" fmla="*/ 477 h 617"/>
              <a:gd name="T50" fmla="*/ 0 w 557"/>
              <a:gd name="T51" fmla="*/ 80 h 617"/>
              <a:gd name="T52" fmla="*/ 80 w 557"/>
              <a:gd name="T53" fmla="*/ 0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57" h="617">
                <a:moveTo>
                  <a:pt x="80" y="0"/>
                </a:moveTo>
                <a:cubicBezTo>
                  <a:pt x="477" y="0"/>
                  <a:pt x="477" y="0"/>
                  <a:pt x="477" y="0"/>
                </a:cubicBezTo>
                <a:cubicBezTo>
                  <a:pt x="521" y="0"/>
                  <a:pt x="557" y="36"/>
                  <a:pt x="557" y="80"/>
                </a:cubicBezTo>
                <a:cubicBezTo>
                  <a:pt x="557" y="477"/>
                  <a:pt x="557" y="477"/>
                  <a:pt x="557" y="477"/>
                </a:cubicBezTo>
                <a:cubicBezTo>
                  <a:pt x="557" y="521"/>
                  <a:pt x="521" y="557"/>
                  <a:pt x="477" y="557"/>
                </a:cubicBezTo>
                <a:cubicBezTo>
                  <a:pt x="394" y="557"/>
                  <a:pt x="394" y="557"/>
                  <a:pt x="394" y="557"/>
                </a:cubicBezTo>
                <a:cubicBezTo>
                  <a:pt x="350" y="557"/>
                  <a:pt x="312" y="560"/>
                  <a:pt x="310" y="563"/>
                </a:cubicBezTo>
                <a:cubicBezTo>
                  <a:pt x="310" y="563"/>
                  <a:pt x="309" y="564"/>
                  <a:pt x="309" y="565"/>
                </a:cubicBezTo>
                <a:cubicBezTo>
                  <a:pt x="306" y="569"/>
                  <a:pt x="306" y="569"/>
                  <a:pt x="306" y="569"/>
                </a:cubicBezTo>
                <a:cubicBezTo>
                  <a:pt x="302" y="577"/>
                  <a:pt x="302" y="577"/>
                  <a:pt x="302" y="577"/>
                </a:cubicBezTo>
                <a:cubicBezTo>
                  <a:pt x="302" y="577"/>
                  <a:pt x="302" y="577"/>
                  <a:pt x="302" y="577"/>
                </a:cubicBezTo>
                <a:cubicBezTo>
                  <a:pt x="299" y="582"/>
                  <a:pt x="296" y="588"/>
                  <a:pt x="292" y="593"/>
                </a:cubicBezTo>
                <a:cubicBezTo>
                  <a:pt x="292" y="593"/>
                  <a:pt x="292" y="593"/>
                  <a:pt x="292" y="593"/>
                </a:cubicBezTo>
                <a:cubicBezTo>
                  <a:pt x="279" y="617"/>
                  <a:pt x="279" y="617"/>
                  <a:pt x="279" y="617"/>
                </a:cubicBezTo>
                <a:cubicBezTo>
                  <a:pt x="265" y="593"/>
                  <a:pt x="265" y="593"/>
                  <a:pt x="265" y="593"/>
                </a:cubicBezTo>
                <a:cubicBezTo>
                  <a:pt x="260" y="586"/>
                  <a:pt x="260" y="586"/>
                  <a:pt x="260" y="586"/>
                </a:cubicBezTo>
                <a:cubicBezTo>
                  <a:pt x="255" y="576"/>
                  <a:pt x="255" y="576"/>
                  <a:pt x="255" y="576"/>
                </a:cubicBezTo>
                <a:cubicBezTo>
                  <a:pt x="253" y="574"/>
                  <a:pt x="252" y="572"/>
                  <a:pt x="251" y="570"/>
                </a:cubicBezTo>
                <a:cubicBezTo>
                  <a:pt x="251" y="569"/>
                  <a:pt x="251" y="569"/>
                  <a:pt x="251" y="569"/>
                </a:cubicBezTo>
                <a:cubicBezTo>
                  <a:pt x="250" y="568"/>
                  <a:pt x="250" y="568"/>
                  <a:pt x="250" y="568"/>
                </a:cubicBezTo>
                <a:cubicBezTo>
                  <a:pt x="250" y="567"/>
                  <a:pt x="249" y="566"/>
                  <a:pt x="249" y="566"/>
                </a:cubicBezTo>
                <a:cubicBezTo>
                  <a:pt x="247" y="563"/>
                  <a:pt x="247" y="563"/>
                  <a:pt x="247" y="563"/>
                </a:cubicBezTo>
                <a:cubicBezTo>
                  <a:pt x="245" y="560"/>
                  <a:pt x="207" y="557"/>
                  <a:pt x="163" y="557"/>
                </a:cubicBezTo>
                <a:cubicBezTo>
                  <a:pt x="80" y="557"/>
                  <a:pt x="80" y="557"/>
                  <a:pt x="80" y="557"/>
                </a:cubicBezTo>
                <a:cubicBezTo>
                  <a:pt x="36" y="557"/>
                  <a:pt x="0" y="521"/>
                  <a:pt x="0" y="477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36"/>
                  <a:pt x="36" y="0"/>
                  <a:pt x="80" y="0"/>
                </a:cubicBezTo>
                <a:close/>
              </a:path>
            </a:pathLst>
          </a:custGeom>
          <a:solidFill>
            <a:srgbClr val="3161E6"/>
          </a:soli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lt1"/>
                </a:solidFill>
              </a:rPr>
              <a:t>01</a:t>
            </a: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5D4AD6FB-BF0B-41F6-C37E-0EE048CD2459}"/>
              </a:ext>
            </a:extLst>
          </p:cNvPr>
          <p:cNvSpPr/>
          <p:nvPr/>
        </p:nvSpPr>
        <p:spPr bwMode="auto">
          <a:xfrm>
            <a:off x="4372573" y="1514148"/>
            <a:ext cx="1668668" cy="1580888"/>
          </a:xfrm>
          <a:custGeom>
            <a:avLst/>
            <a:gdLst>
              <a:gd name="T0" fmla="*/ 712 w 1254"/>
              <a:gd name="T1" fmla="*/ 1190 h 1190"/>
              <a:gd name="T2" fmla="*/ 713 w 1254"/>
              <a:gd name="T3" fmla="*/ 1190 h 1190"/>
              <a:gd name="T4" fmla="*/ 1110 w 1254"/>
              <a:gd name="T5" fmla="*/ 1190 h 1190"/>
              <a:gd name="T6" fmla="*/ 1190 w 1254"/>
              <a:gd name="T7" fmla="*/ 1110 h 1190"/>
              <a:gd name="T8" fmla="*/ 1190 w 1254"/>
              <a:gd name="T9" fmla="*/ 712 h 1190"/>
              <a:gd name="T10" fmla="*/ 1198 w 1254"/>
              <a:gd name="T11" fmla="*/ 628 h 1190"/>
              <a:gd name="T12" fmla="*/ 1211 w 1254"/>
              <a:gd name="T13" fmla="*/ 620 h 1190"/>
              <a:gd name="T14" fmla="*/ 1254 w 1254"/>
              <a:gd name="T15" fmla="*/ 595 h 1190"/>
              <a:gd name="T16" fmla="*/ 1211 w 1254"/>
              <a:gd name="T17" fmla="*/ 570 h 1190"/>
              <a:gd name="T18" fmla="*/ 1198 w 1254"/>
              <a:gd name="T19" fmla="*/ 562 h 1190"/>
              <a:gd name="T20" fmla="*/ 1190 w 1254"/>
              <a:gd name="T21" fmla="*/ 478 h 1190"/>
              <a:gd name="T22" fmla="*/ 1190 w 1254"/>
              <a:gd name="T23" fmla="*/ 80 h 1190"/>
              <a:gd name="T24" fmla="*/ 1190 w 1254"/>
              <a:gd name="T25" fmla="*/ 80 h 1190"/>
              <a:gd name="T26" fmla="*/ 1132 w 1254"/>
              <a:gd name="T27" fmla="*/ 4 h 1190"/>
              <a:gd name="T28" fmla="*/ 1126 w 1254"/>
              <a:gd name="T29" fmla="*/ 2 h 1190"/>
              <a:gd name="T30" fmla="*/ 1110 w 1254"/>
              <a:gd name="T31" fmla="*/ 0 h 1190"/>
              <a:gd name="T32" fmla="*/ 714 w 1254"/>
              <a:gd name="T33" fmla="*/ 0 h 1190"/>
              <a:gd name="T34" fmla="*/ 634 w 1254"/>
              <a:gd name="T35" fmla="*/ 80 h 1190"/>
              <a:gd name="T36" fmla="*/ 634 w 1254"/>
              <a:gd name="T37" fmla="*/ 554 h 1190"/>
              <a:gd name="T38" fmla="*/ 623 w 1254"/>
              <a:gd name="T39" fmla="*/ 595 h 1190"/>
              <a:gd name="T40" fmla="*/ 554 w 1254"/>
              <a:gd name="T41" fmla="*/ 634 h 1190"/>
              <a:gd name="T42" fmla="*/ 80 w 1254"/>
              <a:gd name="T43" fmla="*/ 634 h 1190"/>
              <a:gd name="T44" fmla="*/ 0 w 1254"/>
              <a:gd name="T45" fmla="*/ 714 h 1190"/>
              <a:gd name="T46" fmla="*/ 0 w 1254"/>
              <a:gd name="T47" fmla="*/ 1110 h 1190"/>
              <a:gd name="T48" fmla="*/ 80 w 1254"/>
              <a:gd name="T49" fmla="*/ 1190 h 1190"/>
              <a:gd name="T50" fmla="*/ 478 w 1254"/>
              <a:gd name="T51" fmla="*/ 1190 h 1190"/>
              <a:gd name="T52" fmla="*/ 712 w 1254"/>
              <a:gd name="T53" fmla="*/ 1190 h 1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54" h="1190">
                <a:moveTo>
                  <a:pt x="712" y="1190"/>
                </a:moveTo>
                <a:cubicBezTo>
                  <a:pt x="713" y="1190"/>
                  <a:pt x="713" y="1190"/>
                  <a:pt x="713" y="1190"/>
                </a:cubicBezTo>
                <a:cubicBezTo>
                  <a:pt x="1110" y="1190"/>
                  <a:pt x="1110" y="1190"/>
                  <a:pt x="1110" y="1190"/>
                </a:cubicBezTo>
                <a:cubicBezTo>
                  <a:pt x="1154" y="1190"/>
                  <a:pt x="1190" y="1154"/>
                  <a:pt x="1190" y="1110"/>
                </a:cubicBezTo>
                <a:cubicBezTo>
                  <a:pt x="1190" y="712"/>
                  <a:pt x="1190" y="712"/>
                  <a:pt x="1190" y="712"/>
                </a:cubicBezTo>
                <a:cubicBezTo>
                  <a:pt x="1190" y="668"/>
                  <a:pt x="1193" y="630"/>
                  <a:pt x="1198" y="628"/>
                </a:cubicBezTo>
                <a:cubicBezTo>
                  <a:pt x="1200" y="626"/>
                  <a:pt x="1205" y="624"/>
                  <a:pt x="1211" y="620"/>
                </a:cubicBezTo>
                <a:cubicBezTo>
                  <a:pt x="1254" y="595"/>
                  <a:pt x="1254" y="595"/>
                  <a:pt x="1254" y="595"/>
                </a:cubicBezTo>
                <a:cubicBezTo>
                  <a:pt x="1211" y="570"/>
                  <a:pt x="1211" y="570"/>
                  <a:pt x="1211" y="570"/>
                </a:cubicBezTo>
                <a:cubicBezTo>
                  <a:pt x="1205" y="566"/>
                  <a:pt x="1200" y="564"/>
                  <a:pt x="1198" y="562"/>
                </a:cubicBezTo>
                <a:cubicBezTo>
                  <a:pt x="1193" y="560"/>
                  <a:pt x="1190" y="522"/>
                  <a:pt x="1190" y="478"/>
                </a:cubicBezTo>
                <a:cubicBezTo>
                  <a:pt x="1190" y="80"/>
                  <a:pt x="1190" y="80"/>
                  <a:pt x="1190" y="80"/>
                </a:cubicBezTo>
                <a:cubicBezTo>
                  <a:pt x="1190" y="80"/>
                  <a:pt x="1190" y="80"/>
                  <a:pt x="1190" y="80"/>
                </a:cubicBezTo>
                <a:cubicBezTo>
                  <a:pt x="1190" y="44"/>
                  <a:pt x="1165" y="13"/>
                  <a:pt x="1132" y="4"/>
                </a:cubicBezTo>
                <a:cubicBezTo>
                  <a:pt x="1130" y="3"/>
                  <a:pt x="1128" y="2"/>
                  <a:pt x="1126" y="2"/>
                </a:cubicBezTo>
                <a:cubicBezTo>
                  <a:pt x="1121" y="1"/>
                  <a:pt x="1115" y="0"/>
                  <a:pt x="1110" y="0"/>
                </a:cubicBezTo>
                <a:cubicBezTo>
                  <a:pt x="714" y="0"/>
                  <a:pt x="714" y="0"/>
                  <a:pt x="714" y="0"/>
                </a:cubicBezTo>
                <a:cubicBezTo>
                  <a:pt x="670" y="0"/>
                  <a:pt x="634" y="36"/>
                  <a:pt x="634" y="80"/>
                </a:cubicBezTo>
                <a:cubicBezTo>
                  <a:pt x="634" y="554"/>
                  <a:pt x="634" y="554"/>
                  <a:pt x="634" y="554"/>
                </a:cubicBezTo>
                <a:cubicBezTo>
                  <a:pt x="634" y="569"/>
                  <a:pt x="630" y="583"/>
                  <a:pt x="623" y="595"/>
                </a:cubicBezTo>
                <a:cubicBezTo>
                  <a:pt x="609" y="619"/>
                  <a:pt x="584" y="634"/>
                  <a:pt x="554" y="634"/>
                </a:cubicBezTo>
                <a:cubicBezTo>
                  <a:pt x="80" y="634"/>
                  <a:pt x="80" y="634"/>
                  <a:pt x="80" y="634"/>
                </a:cubicBezTo>
                <a:cubicBezTo>
                  <a:pt x="36" y="634"/>
                  <a:pt x="0" y="670"/>
                  <a:pt x="0" y="714"/>
                </a:cubicBezTo>
                <a:cubicBezTo>
                  <a:pt x="0" y="1110"/>
                  <a:pt x="0" y="1110"/>
                  <a:pt x="0" y="1110"/>
                </a:cubicBezTo>
                <a:cubicBezTo>
                  <a:pt x="0" y="1154"/>
                  <a:pt x="36" y="1190"/>
                  <a:pt x="80" y="1190"/>
                </a:cubicBezTo>
                <a:cubicBezTo>
                  <a:pt x="478" y="1190"/>
                  <a:pt x="478" y="1190"/>
                  <a:pt x="478" y="1190"/>
                </a:cubicBezTo>
                <a:lnTo>
                  <a:pt x="712" y="1190"/>
                </a:lnTo>
                <a:close/>
              </a:path>
            </a:pathLst>
          </a:custGeom>
          <a:solidFill>
            <a:srgbClr val="3161E6"/>
          </a:soli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6" name="任意多边形: 形状 5" descr="D:\51PPT模板网\51pptmoban.com\图片001.jpg">
            <a:extLst>
              <a:ext uri="{FF2B5EF4-FFF2-40B4-BE49-F238E27FC236}">
                <a16:creationId xmlns:a16="http://schemas.microsoft.com/office/drawing/2014/main" id="{6FBC9DCD-21E1-7784-A3D0-32FC95A58AE5}"/>
              </a:ext>
            </a:extLst>
          </p:cNvPr>
          <p:cNvSpPr/>
          <p:nvPr/>
        </p:nvSpPr>
        <p:spPr bwMode="auto">
          <a:xfrm>
            <a:off x="5446295" y="1824104"/>
            <a:ext cx="298709" cy="236160"/>
          </a:xfrm>
          <a:custGeom>
            <a:avLst/>
            <a:gdLst>
              <a:gd name="T0" fmla="*/ 292 w 294"/>
              <a:gd name="T1" fmla="*/ 114 h 233"/>
              <a:gd name="T2" fmla="*/ 252 w 294"/>
              <a:gd name="T3" fmla="*/ 81 h 233"/>
              <a:gd name="T4" fmla="*/ 252 w 294"/>
              <a:gd name="T5" fmla="*/ 7 h 233"/>
              <a:gd name="T6" fmla="*/ 250 w 294"/>
              <a:gd name="T7" fmla="*/ 2 h 233"/>
              <a:gd name="T8" fmla="*/ 246 w 294"/>
              <a:gd name="T9" fmla="*/ 1 h 233"/>
              <a:gd name="T10" fmla="*/ 211 w 294"/>
              <a:gd name="T11" fmla="*/ 1 h 233"/>
              <a:gd name="T12" fmla="*/ 207 w 294"/>
              <a:gd name="T13" fmla="*/ 2 h 233"/>
              <a:gd name="T14" fmla="*/ 205 w 294"/>
              <a:gd name="T15" fmla="*/ 7 h 233"/>
              <a:gd name="T16" fmla="*/ 205 w 294"/>
              <a:gd name="T17" fmla="*/ 42 h 233"/>
              <a:gd name="T18" fmla="*/ 161 w 294"/>
              <a:gd name="T19" fmla="*/ 5 h 233"/>
              <a:gd name="T20" fmla="*/ 147 w 294"/>
              <a:gd name="T21" fmla="*/ 0 h 233"/>
              <a:gd name="T22" fmla="*/ 133 w 294"/>
              <a:gd name="T23" fmla="*/ 5 h 233"/>
              <a:gd name="T24" fmla="*/ 2 w 294"/>
              <a:gd name="T25" fmla="*/ 114 h 233"/>
              <a:gd name="T26" fmla="*/ 0 w 294"/>
              <a:gd name="T27" fmla="*/ 118 h 233"/>
              <a:gd name="T28" fmla="*/ 1 w 294"/>
              <a:gd name="T29" fmla="*/ 122 h 233"/>
              <a:gd name="T30" fmla="*/ 13 w 294"/>
              <a:gd name="T31" fmla="*/ 136 h 233"/>
              <a:gd name="T32" fmla="*/ 16 w 294"/>
              <a:gd name="T33" fmla="*/ 138 h 233"/>
              <a:gd name="T34" fmla="*/ 21 w 294"/>
              <a:gd name="T35" fmla="*/ 136 h 233"/>
              <a:gd name="T36" fmla="*/ 42 w 294"/>
              <a:gd name="T37" fmla="*/ 119 h 233"/>
              <a:gd name="T38" fmla="*/ 42 w 294"/>
              <a:gd name="T39" fmla="*/ 222 h 233"/>
              <a:gd name="T40" fmla="*/ 45 w 294"/>
              <a:gd name="T41" fmla="*/ 230 h 233"/>
              <a:gd name="T42" fmla="*/ 54 w 294"/>
              <a:gd name="T43" fmla="*/ 233 h 233"/>
              <a:gd name="T44" fmla="*/ 115 w 294"/>
              <a:gd name="T45" fmla="*/ 233 h 233"/>
              <a:gd name="T46" fmla="*/ 115 w 294"/>
              <a:gd name="T47" fmla="*/ 133 h 233"/>
              <a:gd name="T48" fmla="*/ 179 w 294"/>
              <a:gd name="T49" fmla="*/ 133 h 233"/>
              <a:gd name="T50" fmla="*/ 179 w 294"/>
              <a:gd name="T51" fmla="*/ 233 h 233"/>
              <a:gd name="T52" fmla="*/ 240 w 294"/>
              <a:gd name="T53" fmla="*/ 233 h 233"/>
              <a:gd name="T54" fmla="*/ 248 w 294"/>
              <a:gd name="T55" fmla="*/ 230 h 233"/>
              <a:gd name="T56" fmla="*/ 252 w 294"/>
              <a:gd name="T57" fmla="*/ 222 h 233"/>
              <a:gd name="T58" fmla="*/ 252 w 294"/>
              <a:gd name="T59" fmla="*/ 119 h 233"/>
              <a:gd name="T60" fmla="*/ 273 w 294"/>
              <a:gd name="T61" fmla="*/ 136 h 233"/>
              <a:gd name="T62" fmla="*/ 277 w 294"/>
              <a:gd name="T63" fmla="*/ 138 h 233"/>
              <a:gd name="T64" fmla="*/ 277 w 294"/>
              <a:gd name="T65" fmla="*/ 138 h 233"/>
              <a:gd name="T66" fmla="*/ 281 w 294"/>
              <a:gd name="T67" fmla="*/ 136 h 233"/>
              <a:gd name="T68" fmla="*/ 293 w 294"/>
              <a:gd name="T69" fmla="*/ 122 h 233"/>
              <a:gd name="T70" fmla="*/ 294 w 294"/>
              <a:gd name="T71" fmla="*/ 118 h 233"/>
              <a:gd name="T72" fmla="*/ 292 w 294"/>
              <a:gd name="T73" fmla="*/ 114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94" h="233">
                <a:moveTo>
                  <a:pt x="292" y="114"/>
                </a:moveTo>
                <a:cubicBezTo>
                  <a:pt x="252" y="81"/>
                  <a:pt x="252" y="81"/>
                  <a:pt x="252" y="81"/>
                </a:cubicBezTo>
                <a:cubicBezTo>
                  <a:pt x="252" y="7"/>
                  <a:pt x="252" y="7"/>
                  <a:pt x="252" y="7"/>
                </a:cubicBezTo>
                <a:cubicBezTo>
                  <a:pt x="252" y="5"/>
                  <a:pt x="251" y="3"/>
                  <a:pt x="250" y="2"/>
                </a:cubicBezTo>
                <a:cubicBezTo>
                  <a:pt x="249" y="1"/>
                  <a:pt x="248" y="1"/>
                  <a:pt x="246" y="1"/>
                </a:cubicBezTo>
                <a:cubicBezTo>
                  <a:pt x="211" y="1"/>
                  <a:pt x="211" y="1"/>
                  <a:pt x="211" y="1"/>
                </a:cubicBezTo>
                <a:cubicBezTo>
                  <a:pt x="209" y="1"/>
                  <a:pt x="208" y="1"/>
                  <a:pt x="207" y="2"/>
                </a:cubicBezTo>
                <a:cubicBezTo>
                  <a:pt x="206" y="3"/>
                  <a:pt x="205" y="5"/>
                  <a:pt x="205" y="7"/>
                </a:cubicBezTo>
                <a:cubicBezTo>
                  <a:pt x="205" y="42"/>
                  <a:pt x="205" y="42"/>
                  <a:pt x="205" y="42"/>
                </a:cubicBezTo>
                <a:cubicBezTo>
                  <a:pt x="161" y="5"/>
                  <a:pt x="161" y="5"/>
                  <a:pt x="161" y="5"/>
                </a:cubicBezTo>
                <a:cubicBezTo>
                  <a:pt x="157" y="2"/>
                  <a:pt x="152" y="0"/>
                  <a:pt x="147" y="0"/>
                </a:cubicBezTo>
                <a:cubicBezTo>
                  <a:pt x="142" y="0"/>
                  <a:pt x="137" y="2"/>
                  <a:pt x="133" y="5"/>
                </a:cubicBezTo>
                <a:cubicBezTo>
                  <a:pt x="2" y="114"/>
                  <a:pt x="2" y="114"/>
                  <a:pt x="2" y="114"/>
                </a:cubicBezTo>
                <a:cubicBezTo>
                  <a:pt x="1" y="115"/>
                  <a:pt x="0" y="116"/>
                  <a:pt x="0" y="118"/>
                </a:cubicBezTo>
                <a:cubicBezTo>
                  <a:pt x="0" y="120"/>
                  <a:pt x="0" y="121"/>
                  <a:pt x="1" y="122"/>
                </a:cubicBezTo>
                <a:cubicBezTo>
                  <a:pt x="13" y="136"/>
                  <a:pt x="13" y="136"/>
                  <a:pt x="13" y="136"/>
                </a:cubicBezTo>
                <a:cubicBezTo>
                  <a:pt x="14" y="137"/>
                  <a:pt x="15" y="137"/>
                  <a:pt x="16" y="138"/>
                </a:cubicBezTo>
                <a:cubicBezTo>
                  <a:pt x="18" y="138"/>
                  <a:pt x="19" y="137"/>
                  <a:pt x="21" y="136"/>
                </a:cubicBezTo>
                <a:cubicBezTo>
                  <a:pt x="42" y="119"/>
                  <a:pt x="42" y="119"/>
                  <a:pt x="42" y="119"/>
                </a:cubicBezTo>
                <a:cubicBezTo>
                  <a:pt x="42" y="222"/>
                  <a:pt x="42" y="222"/>
                  <a:pt x="42" y="222"/>
                </a:cubicBezTo>
                <a:cubicBezTo>
                  <a:pt x="42" y="225"/>
                  <a:pt x="43" y="227"/>
                  <a:pt x="45" y="230"/>
                </a:cubicBezTo>
                <a:cubicBezTo>
                  <a:pt x="48" y="232"/>
                  <a:pt x="51" y="233"/>
                  <a:pt x="54" y="233"/>
                </a:cubicBezTo>
                <a:cubicBezTo>
                  <a:pt x="115" y="233"/>
                  <a:pt x="115" y="233"/>
                  <a:pt x="115" y="233"/>
                </a:cubicBezTo>
                <a:cubicBezTo>
                  <a:pt x="115" y="133"/>
                  <a:pt x="115" y="133"/>
                  <a:pt x="115" y="133"/>
                </a:cubicBezTo>
                <a:cubicBezTo>
                  <a:pt x="179" y="133"/>
                  <a:pt x="179" y="133"/>
                  <a:pt x="179" y="133"/>
                </a:cubicBezTo>
                <a:cubicBezTo>
                  <a:pt x="179" y="233"/>
                  <a:pt x="179" y="233"/>
                  <a:pt x="179" y="233"/>
                </a:cubicBezTo>
                <a:cubicBezTo>
                  <a:pt x="240" y="233"/>
                  <a:pt x="240" y="233"/>
                  <a:pt x="240" y="233"/>
                </a:cubicBezTo>
                <a:cubicBezTo>
                  <a:pt x="243" y="233"/>
                  <a:pt x="246" y="232"/>
                  <a:pt x="248" y="230"/>
                </a:cubicBezTo>
                <a:cubicBezTo>
                  <a:pt x="251" y="228"/>
                  <a:pt x="252" y="225"/>
                  <a:pt x="252" y="222"/>
                </a:cubicBezTo>
                <a:cubicBezTo>
                  <a:pt x="252" y="119"/>
                  <a:pt x="252" y="119"/>
                  <a:pt x="252" y="119"/>
                </a:cubicBezTo>
                <a:cubicBezTo>
                  <a:pt x="273" y="136"/>
                  <a:pt x="273" y="136"/>
                  <a:pt x="273" y="136"/>
                </a:cubicBezTo>
                <a:cubicBezTo>
                  <a:pt x="274" y="137"/>
                  <a:pt x="275" y="138"/>
                  <a:pt x="277" y="138"/>
                </a:cubicBezTo>
                <a:cubicBezTo>
                  <a:pt x="277" y="138"/>
                  <a:pt x="277" y="138"/>
                  <a:pt x="277" y="138"/>
                </a:cubicBezTo>
                <a:cubicBezTo>
                  <a:pt x="279" y="137"/>
                  <a:pt x="280" y="137"/>
                  <a:pt x="281" y="136"/>
                </a:cubicBezTo>
                <a:cubicBezTo>
                  <a:pt x="293" y="122"/>
                  <a:pt x="293" y="122"/>
                  <a:pt x="293" y="122"/>
                </a:cubicBezTo>
                <a:cubicBezTo>
                  <a:pt x="294" y="121"/>
                  <a:pt x="294" y="120"/>
                  <a:pt x="294" y="118"/>
                </a:cubicBezTo>
                <a:cubicBezTo>
                  <a:pt x="294" y="116"/>
                  <a:pt x="293" y="115"/>
                  <a:pt x="292" y="1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CC651A30-A1C1-2380-1B03-447A6E808A12}"/>
              </a:ext>
            </a:extLst>
          </p:cNvPr>
          <p:cNvSpPr/>
          <p:nvPr/>
        </p:nvSpPr>
        <p:spPr bwMode="auto">
          <a:xfrm>
            <a:off x="6236031" y="1514148"/>
            <a:ext cx="1583396" cy="1666161"/>
          </a:xfrm>
          <a:custGeom>
            <a:avLst/>
            <a:gdLst>
              <a:gd name="T0" fmla="*/ 1110 w 1190"/>
              <a:gd name="T1" fmla="*/ 634 h 1254"/>
              <a:gd name="T2" fmla="*/ 636 w 1190"/>
              <a:gd name="T3" fmla="*/ 634 h 1254"/>
              <a:gd name="T4" fmla="*/ 556 w 1190"/>
              <a:gd name="T5" fmla="*/ 554 h 1254"/>
              <a:gd name="T6" fmla="*/ 556 w 1190"/>
              <a:gd name="T7" fmla="*/ 80 h 1254"/>
              <a:gd name="T8" fmla="*/ 476 w 1190"/>
              <a:gd name="T9" fmla="*/ 0 h 1254"/>
              <a:gd name="T10" fmla="*/ 80 w 1190"/>
              <a:gd name="T11" fmla="*/ 0 h 1254"/>
              <a:gd name="T12" fmla="*/ 0 w 1190"/>
              <a:gd name="T13" fmla="*/ 80 h 1254"/>
              <a:gd name="T14" fmla="*/ 0 w 1190"/>
              <a:gd name="T15" fmla="*/ 1110 h 1254"/>
              <a:gd name="T16" fmla="*/ 80 w 1190"/>
              <a:gd name="T17" fmla="*/ 1190 h 1254"/>
              <a:gd name="T18" fmla="*/ 478 w 1190"/>
              <a:gd name="T19" fmla="*/ 1190 h 1254"/>
              <a:gd name="T20" fmla="*/ 562 w 1190"/>
              <a:gd name="T21" fmla="*/ 1198 h 1254"/>
              <a:gd name="T22" fmla="*/ 570 w 1190"/>
              <a:gd name="T23" fmla="*/ 1211 h 1254"/>
              <a:gd name="T24" fmla="*/ 595 w 1190"/>
              <a:gd name="T25" fmla="*/ 1254 h 1254"/>
              <a:gd name="T26" fmla="*/ 620 w 1190"/>
              <a:gd name="T27" fmla="*/ 1211 h 1254"/>
              <a:gd name="T28" fmla="*/ 628 w 1190"/>
              <a:gd name="T29" fmla="*/ 1198 h 1254"/>
              <a:gd name="T30" fmla="*/ 712 w 1190"/>
              <a:gd name="T31" fmla="*/ 1190 h 1254"/>
              <a:gd name="T32" fmla="*/ 1110 w 1190"/>
              <a:gd name="T33" fmla="*/ 1190 h 1254"/>
              <a:gd name="T34" fmla="*/ 1190 w 1190"/>
              <a:gd name="T35" fmla="*/ 1110 h 1254"/>
              <a:gd name="T36" fmla="*/ 1190 w 1190"/>
              <a:gd name="T37" fmla="*/ 714 h 1254"/>
              <a:gd name="T38" fmla="*/ 1110 w 1190"/>
              <a:gd name="T39" fmla="*/ 634 h 1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90" h="1254">
                <a:moveTo>
                  <a:pt x="1110" y="634"/>
                </a:moveTo>
                <a:cubicBezTo>
                  <a:pt x="636" y="634"/>
                  <a:pt x="636" y="634"/>
                  <a:pt x="636" y="634"/>
                </a:cubicBezTo>
                <a:cubicBezTo>
                  <a:pt x="592" y="634"/>
                  <a:pt x="556" y="598"/>
                  <a:pt x="556" y="554"/>
                </a:cubicBezTo>
                <a:cubicBezTo>
                  <a:pt x="556" y="80"/>
                  <a:pt x="556" y="80"/>
                  <a:pt x="556" y="80"/>
                </a:cubicBezTo>
                <a:cubicBezTo>
                  <a:pt x="556" y="36"/>
                  <a:pt x="520" y="0"/>
                  <a:pt x="476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36" y="0"/>
                  <a:pt x="0" y="36"/>
                  <a:pt x="0" y="80"/>
                </a:cubicBezTo>
                <a:cubicBezTo>
                  <a:pt x="0" y="1110"/>
                  <a:pt x="0" y="1110"/>
                  <a:pt x="0" y="1110"/>
                </a:cubicBezTo>
                <a:cubicBezTo>
                  <a:pt x="0" y="1154"/>
                  <a:pt x="36" y="1190"/>
                  <a:pt x="80" y="1190"/>
                </a:cubicBezTo>
                <a:cubicBezTo>
                  <a:pt x="478" y="1190"/>
                  <a:pt x="478" y="1190"/>
                  <a:pt x="478" y="1190"/>
                </a:cubicBezTo>
                <a:cubicBezTo>
                  <a:pt x="522" y="1190"/>
                  <a:pt x="560" y="1193"/>
                  <a:pt x="562" y="1198"/>
                </a:cubicBezTo>
                <a:cubicBezTo>
                  <a:pt x="564" y="1200"/>
                  <a:pt x="566" y="1205"/>
                  <a:pt x="570" y="1211"/>
                </a:cubicBezTo>
                <a:cubicBezTo>
                  <a:pt x="595" y="1254"/>
                  <a:pt x="595" y="1254"/>
                  <a:pt x="595" y="1254"/>
                </a:cubicBezTo>
                <a:cubicBezTo>
                  <a:pt x="620" y="1211"/>
                  <a:pt x="620" y="1211"/>
                  <a:pt x="620" y="1211"/>
                </a:cubicBezTo>
                <a:cubicBezTo>
                  <a:pt x="624" y="1205"/>
                  <a:pt x="626" y="1200"/>
                  <a:pt x="628" y="1198"/>
                </a:cubicBezTo>
                <a:cubicBezTo>
                  <a:pt x="630" y="1193"/>
                  <a:pt x="668" y="1190"/>
                  <a:pt x="712" y="1190"/>
                </a:cubicBezTo>
                <a:cubicBezTo>
                  <a:pt x="1110" y="1190"/>
                  <a:pt x="1110" y="1190"/>
                  <a:pt x="1110" y="1190"/>
                </a:cubicBezTo>
                <a:cubicBezTo>
                  <a:pt x="1154" y="1190"/>
                  <a:pt x="1190" y="1154"/>
                  <a:pt x="1190" y="1110"/>
                </a:cubicBezTo>
                <a:cubicBezTo>
                  <a:pt x="1190" y="714"/>
                  <a:pt x="1190" y="714"/>
                  <a:pt x="1190" y="714"/>
                </a:cubicBezTo>
                <a:cubicBezTo>
                  <a:pt x="1190" y="670"/>
                  <a:pt x="1154" y="634"/>
                  <a:pt x="1110" y="634"/>
                </a:cubicBezTo>
                <a:close/>
              </a:path>
            </a:pathLst>
          </a:custGeom>
          <a:solidFill>
            <a:srgbClr val="97C502"/>
          </a:soli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339A264C-039A-4474-390C-02132FCF9245}"/>
              </a:ext>
            </a:extLst>
          </p:cNvPr>
          <p:cNvSpPr/>
          <p:nvPr/>
        </p:nvSpPr>
        <p:spPr bwMode="auto">
          <a:xfrm>
            <a:off x="6484023" y="1817280"/>
            <a:ext cx="235522" cy="251478"/>
          </a:xfrm>
          <a:custGeom>
            <a:avLst/>
            <a:gdLst>
              <a:gd name="T0" fmla="*/ 216 w 232"/>
              <a:gd name="T1" fmla="*/ 109 h 248"/>
              <a:gd name="T2" fmla="*/ 140 w 232"/>
              <a:gd name="T3" fmla="*/ 44 h 248"/>
              <a:gd name="T4" fmla="*/ 181 w 232"/>
              <a:gd name="T5" fmla="*/ 22 h 248"/>
              <a:gd name="T6" fmla="*/ 232 w 232"/>
              <a:gd name="T7" fmla="*/ 73 h 248"/>
              <a:gd name="T8" fmla="*/ 216 w 232"/>
              <a:gd name="T9" fmla="*/ 109 h 248"/>
              <a:gd name="T10" fmla="*/ 119 w 232"/>
              <a:gd name="T11" fmla="*/ 24 h 248"/>
              <a:gd name="T12" fmla="*/ 119 w 232"/>
              <a:gd name="T13" fmla="*/ 56 h 248"/>
              <a:gd name="T14" fmla="*/ 206 w 232"/>
              <a:gd name="T15" fmla="*/ 146 h 248"/>
              <a:gd name="T16" fmla="*/ 188 w 232"/>
              <a:gd name="T17" fmla="*/ 200 h 248"/>
              <a:gd name="T18" fmla="*/ 209 w 232"/>
              <a:gd name="T19" fmla="*/ 237 h 248"/>
              <a:gd name="T20" fmla="*/ 191 w 232"/>
              <a:gd name="T21" fmla="*/ 247 h 248"/>
              <a:gd name="T22" fmla="*/ 173 w 232"/>
              <a:gd name="T23" fmla="*/ 216 h 248"/>
              <a:gd name="T24" fmla="*/ 115 w 232"/>
              <a:gd name="T25" fmla="*/ 237 h 248"/>
              <a:gd name="T26" fmla="*/ 57 w 232"/>
              <a:gd name="T27" fmla="*/ 216 h 248"/>
              <a:gd name="T28" fmla="*/ 39 w 232"/>
              <a:gd name="T29" fmla="*/ 248 h 248"/>
              <a:gd name="T30" fmla="*/ 22 w 232"/>
              <a:gd name="T31" fmla="*/ 238 h 248"/>
              <a:gd name="T32" fmla="*/ 43 w 232"/>
              <a:gd name="T33" fmla="*/ 201 h 248"/>
              <a:gd name="T34" fmla="*/ 25 w 232"/>
              <a:gd name="T35" fmla="*/ 146 h 248"/>
              <a:gd name="T36" fmla="*/ 110 w 232"/>
              <a:gd name="T37" fmla="*/ 56 h 248"/>
              <a:gd name="T38" fmla="*/ 110 w 232"/>
              <a:gd name="T39" fmla="*/ 24 h 248"/>
              <a:gd name="T40" fmla="*/ 102 w 232"/>
              <a:gd name="T41" fmla="*/ 12 h 248"/>
              <a:gd name="T42" fmla="*/ 115 w 232"/>
              <a:gd name="T43" fmla="*/ 0 h 248"/>
              <a:gd name="T44" fmla="*/ 127 w 232"/>
              <a:gd name="T45" fmla="*/ 12 h 248"/>
              <a:gd name="T46" fmla="*/ 119 w 232"/>
              <a:gd name="T47" fmla="*/ 24 h 248"/>
              <a:gd name="T48" fmla="*/ 45 w 232"/>
              <a:gd name="T49" fmla="*/ 146 h 248"/>
              <a:gd name="T50" fmla="*/ 115 w 232"/>
              <a:gd name="T51" fmla="*/ 217 h 248"/>
              <a:gd name="T52" fmla="*/ 186 w 232"/>
              <a:gd name="T53" fmla="*/ 146 h 248"/>
              <a:gd name="T54" fmla="*/ 115 w 232"/>
              <a:gd name="T55" fmla="*/ 76 h 248"/>
              <a:gd name="T56" fmla="*/ 45 w 232"/>
              <a:gd name="T57" fmla="*/ 146 h 248"/>
              <a:gd name="T58" fmla="*/ 136 w 232"/>
              <a:gd name="T59" fmla="*/ 161 h 248"/>
              <a:gd name="T60" fmla="*/ 111 w 232"/>
              <a:gd name="T61" fmla="*/ 161 h 248"/>
              <a:gd name="T62" fmla="*/ 103 w 232"/>
              <a:gd name="T63" fmla="*/ 153 h 248"/>
              <a:gd name="T64" fmla="*/ 103 w 232"/>
              <a:gd name="T65" fmla="*/ 119 h 248"/>
              <a:gd name="T66" fmla="*/ 111 w 232"/>
              <a:gd name="T67" fmla="*/ 111 h 248"/>
              <a:gd name="T68" fmla="*/ 119 w 232"/>
              <a:gd name="T69" fmla="*/ 119 h 248"/>
              <a:gd name="T70" fmla="*/ 119 w 232"/>
              <a:gd name="T71" fmla="*/ 144 h 248"/>
              <a:gd name="T72" fmla="*/ 136 w 232"/>
              <a:gd name="T73" fmla="*/ 144 h 248"/>
              <a:gd name="T74" fmla="*/ 145 w 232"/>
              <a:gd name="T75" fmla="*/ 153 h 248"/>
              <a:gd name="T76" fmla="*/ 136 w 232"/>
              <a:gd name="T77" fmla="*/ 161 h 248"/>
              <a:gd name="T78" fmla="*/ 16 w 232"/>
              <a:gd name="T79" fmla="*/ 109 h 248"/>
              <a:gd name="T80" fmla="*/ 0 w 232"/>
              <a:gd name="T81" fmla="*/ 73 h 248"/>
              <a:gd name="T82" fmla="*/ 50 w 232"/>
              <a:gd name="T83" fmla="*/ 22 h 248"/>
              <a:gd name="T84" fmla="*/ 92 w 232"/>
              <a:gd name="T85" fmla="*/ 44 h 248"/>
              <a:gd name="T86" fmla="*/ 16 w 232"/>
              <a:gd name="T87" fmla="*/ 109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1" h="248">
                <a:moveTo>
                  <a:pt x="216" y="109"/>
                </a:moveTo>
                <a:cubicBezTo>
                  <a:pt x="204" y="77"/>
                  <a:pt x="175" y="52"/>
                  <a:pt x="140" y="44"/>
                </a:cubicBezTo>
                <a:cubicBezTo>
                  <a:pt x="149" y="31"/>
                  <a:pt x="164" y="22"/>
                  <a:pt x="181" y="22"/>
                </a:cubicBezTo>
                <a:cubicBezTo>
                  <a:pt x="209" y="22"/>
                  <a:pt x="232" y="45"/>
                  <a:pt x="232" y="73"/>
                </a:cubicBezTo>
                <a:cubicBezTo>
                  <a:pt x="232" y="87"/>
                  <a:pt x="225" y="100"/>
                  <a:pt x="216" y="109"/>
                </a:cubicBezTo>
                <a:close/>
                <a:moveTo>
                  <a:pt x="119" y="24"/>
                </a:moveTo>
                <a:cubicBezTo>
                  <a:pt x="119" y="56"/>
                  <a:pt x="119" y="56"/>
                  <a:pt x="119" y="56"/>
                </a:cubicBezTo>
                <a:cubicBezTo>
                  <a:pt x="167" y="58"/>
                  <a:pt x="206" y="97"/>
                  <a:pt x="206" y="146"/>
                </a:cubicBezTo>
                <a:cubicBezTo>
                  <a:pt x="206" y="166"/>
                  <a:pt x="199" y="185"/>
                  <a:pt x="188" y="200"/>
                </a:cubicBezTo>
                <a:cubicBezTo>
                  <a:pt x="209" y="237"/>
                  <a:pt x="209" y="237"/>
                  <a:pt x="209" y="237"/>
                </a:cubicBezTo>
                <a:cubicBezTo>
                  <a:pt x="191" y="247"/>
                  <a:pt x="191" y="247"/>
                  <a:pt x="191" y="247"/>
                </a:cubicBezTo>
                <a:cubicBezTo>
                  <a:pt x="173" y="216"/>
                  <a:pt x="173" y="216"/>
                  <a:pt x="173" y="216"/>
                </a:cubicBezTo>
                <a:cubicBezTo>
                  <a:pt x="158" y="229"/>
                  <a:pt x="137" y="237"/>
                  <a:pt x="115" y="237"/>
                </a:cubicBezTo>
                <a:cubicBezTo>
                  <a:pt x="93" y="237"/>
                  <a:pt x="73" y="229"/>
                  <a:pt x="57" y="216"/>
                </a:cubicBezTo>
                <a:cubicBezTo>
                  <a:pt x="39" y="248"/>
                  <a:pt x="39" y="248"/>
                  <a:pt x="39" y="248"/>
                </a:cubicBezTo>
                <a:cubicBezTo>
                  <a:pt x="22" y="238"/>
                  <a:pt x="22" y="238"/>
                  <a:pt x="22" y="238"/>
                </a:cubicBezTo>
                <a:cubicBezTo>
                  <a:pt x="43" y="201"/>
                  <a:pt x="43" y="201"/>
                  <a:pt x="43" y="201"/>
                </a:cubicBezTo>
                <a:cubicBezTo>
                  <a:pt x="32" y="185"/>
                  <a:pt x="25" y="167"/>
                  <a:pt x="25" y="146"/>
                </a:cubicBezTo>
                <a:cubicBezTo>
                  <a:pt x="25" y="98"/>
                  <a:pt x="63" y="58"/>
                  <a:pt x="110" y="56"/>
                </a:cubicBezTo>
                <a:cubicBezTo>
                  <a:pt x="110" y="24"/>
                  <a:pt x="110" y="24"/>
                  <a:pt x="110" y="24"/>
                </a:cubicBezTo>
                <a:cubicBezTo>
                  <a:pt x="106" y="22"/>
                  <a:pt x="102" y="18"/>
                  <a:pt x="102" y="12"/>
                </a:cubicBezTo>
                <a:cubicBezTo>
                  <a:pt x="102" y="5"/>
                  <a:pt x="108" y="0"/>
                  <a:pt x="115" y="0"/>
                </a:cubicBezTo>
                <a:cubicBezTo>
                  <a:pt x="122" y="0"/>
                  <a:pt x="127" y="5"/>
                  <a:pt x="127" y="12"/>
                </a:cubicBezTo>
                <a:cubicBezTo>
                  <a:pt x="127" y="18"/>
                  <a:pt x="124" y="22"/>
                  <a:pt x="119" y="24"/>
                </a:cubicBezTo>
                <a:close/>
                <a:moveTo>
                  <a:pt x="45" y="146"/>
                </a:moveTo>
                <a:cubicBezTo>
                  <a:pt x="45" y="185"/>
                  <a:pt x="76" y="217"/>
                  <a:pt x="115" y="217"/>
                </a:cubicBezTo>
                <a:cubicBezTo>
                  <a:pt x="154" y="217"/>
                  <a:pt x="186" y="185"/>
                  <a:pt x="186" y="146"/>
                </a:cubicBezTo>
                <a:cubicBezTo>
                  <a:pt x="186" y="107"/>
                  <a:pt x="154" y="76"/>
                  <a:pt x="115" y="76"/>
                </a:cubicBezTo>
                <a:cubicBezTo>
                  <a:pt x="76" y="76"/>
                  <a:pt x="45" y="107"/>
                  <a:pt x="45" y="146"/>
                </a:cubicBezTo>
                <a:close/>
                <a:moveTo>
                  <a:pt x="136" y="161"/>
                </a:moveTo>
                <a:cubicBezTo>
                  <a:pt x="111" y="161"/>
                  <a:pt x="111" y="161"/>
                  <a:pt x="111" y="161"/>
                </a:cubicBezTo>
                <a:cubicBezTo>
                  <a:pt x="106" y="161"/>
                  <a:pt x="103" y="158"/>
                  <a:pt x="103" y="153"/>
                </a:cubicBezTo>
                <a:cubicBezTo>
                  <a:pt x="103" y="119"/>
                  <a:pt x="103" y="119"/>
                  <a:pt x="103" y="119"/>
                </a:cubicBezTo>
                <a:cubicBezTo>
                  <a:pt x="103" y="115"/>
                  <a:pt x="106" y="111"/>
                  <a:pt x="111" y="111"/>
                </a:cubicBezTo>
                <a:cubicBezTo>
                  <a:pt x="116" y="111"/>
                  <a:pt x="119" y="115"/>
                  <a:pt x="119" y="119"/>
                </a:cubicBezTo>
                <a:cubicBezTo>
                  <a:pt x="119" y="144"/>
                  <a:pt x="119" y="144"/>
                  <a:pt x="119" y="144"/>
                </a:cubicBezTo>
                <a:cubicBezTo>
                  <a:pt x="136" y="144"/>
                  <a:pt x="136" y="144"/>
                  <a:pt x="136" y="144"/>
                </a:cubicBezTo>
                <a:cubicBezTo>
                  <a:pt x="141" y="144"/>
                  <a:pt x="145" y="148"/>
                  <a:pt x="145" y="153"/>
                </a:cubicBezTo>
                <a:cubicBezTo>
                  <a:pt x="145" y="158"/>
                  <a:pt x="141" y="161"/>
                  <a:pt x="136" y="161"/>
                </a:cubicBezTo>
                <a:close/>
                <a:moveTo>
                  <a:pt x="16" y="109"/>
                </a:moveTo>
                <a:cubicBezTo>
                  <a:pt x="6" y="100"/>
                  <a:pt x="0" y="87"/>
                  <a:pt x="0" y="73"/>
                </a:cubicBezTo>
                <a:cubicBezTo>
                  <a:pt x="0" y="45"/>
                  <a:pt x="23" y="22"/>
                  <a:pt x="50" y="22"/>
                </a:cubicBezTo>
                <a:cubicBezTo>
                  <a:pt x="68" y="22"/>
                  <a:pt x="83" y="31"/>
                  <a:pt x="92" y="44"/>
                </a:cubicBezTo>
                <a:cubicBezTo>
                  <a:pt x="56" y="52"/>
                  <a:pt x="28" y="77"/>
                  <a:pt x="16" y="1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53DC1007-D786-63B6-AFA4-A39F42E99703}"/>
              </a:ext>
            </a:extLst>
          </p:cNvPr>
          <p:cNvSpPr/>
          <p:nvPr/>
        </p:nvSpPr>
        <p:spPr bwMode="auto">
          <a:xfrm>
            <a:off x="7078725" y="1514148"/>
            <a:ext cx="740701" cy="819286"/>
          </a:xfrm>
          <a:custGeom>
            <a:avLst/>
            <a:gdLst>
              <a:gd name="T0" fmla="*/ 477 w 557"/>
              <a:gd name="T1" fmla="*/ 0 h 617"/>
              <a:gd name="T2" fmla="*/ 80 w 557"/>
              <a:gd name="T3" fmla="*/ 0 h 617"/>
              <a:gd name="T4" fmla="*/ 0 w 557"/>
              <a:gd name="T5" fmla="*/ 80 h 617"/>
              <a:gd name="T6" fmla="*/ 0 w 557"/>
              <a:gd name="T7" fmla="*/ 477 h 617"/>
              <a:gd name="T8" fmla="*/ 80 w 557"/>
              <a:gd name="T9" fmla="*/ 557 h 617"/>
              <a:gd name="T10" fmla="*/ 163 w 557"/>
              <a:gd name="T11" fmla="*/ 557 h 617"/>
              <a:gd name="T12" fmla="*/ 247 w 557"/>
              <a:gd name="T13" fmla="*/ 563 h 617"/>
              <a:gd name="T14" fmla="*/ 248 w 557"/>
              <a:gd name="T15" fmla="*/ 565 h 617"/>
              <a:gd name="T16" fmla="*/ 251 w 557"/>
              <a:gd name="T17" fmla="*/ 569 h 617"/>
              <a:gd name="T18" fmla="*/ 255 w 557"/>
              <a:gd name="T19" fmla="*/ 577 h 617"/>
              <a:gd name="T20" fmla="*/ 255 w 557"/>
              <a:gd name="T21" fmla="*/ 577 h 617"/>
              <a:gd name="T22" fmla="*/ 265 w 557"/>
              <a:gd name="T23" fmla="*/ 593 h 617"/>
              <a:gd name="T24" fmla="*/ 265 w 557"/>
              <a:gd name="T25" fmla="*/ 593 h 617"/>
              <a:gd name="T26" fmla="*/ 278 w 557"/>
              <a:gd name="T27" fmla="*/ 617 h 617"/>
              <a:gd name="T28" fmla="*/ 292 w 557"/>
              <a:gd name="T29" fmla="*/ 593 h 617"/>
              <a:gd name="T30" fmla="*/ 297 w 557"/>
              <a:gd name="T31" fmla="*/ 586 h 617"/>
              <a:gd name="T32" fmla="*/ 302 w 557"/>
              <a:gd name="T33" fmla="*/ 576 h 617"/>
              <a:gd name="T34" fmla="*/ 306 w 557"/>
              <a:gd name="T35" fmla="*/ 570 h 617"/>
              <a:gd name="T36" fmla="*/ 306 w 557"/>
              <a:gd name="T37" fmla="*/ 569 h 617"/>
              <a:gd name="T38" fmla="*/ 307 w 557"/>
              <a:gd name="T39" fmla="*/ 568 h 617"/>
              <a:gd name="T40" fmla="*/ 308 w 557"/>
              <a:gd name="T41" fmla="*/ 566 h 617"/>
              <a:gd name="T42" fmla="*/ 310 w 557"/>
              <a:gd name="T43" fmla="*/ 563 h 617"/>
              <a:gd name="T44" fmla="*/ 394 w 557"/>
              <a:gd name="T45" fmla="*/ 557 h 617"/>
              <a:gd name="T46" fmla="*/ 477 w 557"/>
              <a:gd name="T47" fmla="*/ 557 h 617"/>
              <a:gd name="T48" fmla="*/ 557 w 557"/>
              <a:gd name="T49" fmla="*/ 477 h 617"/>
              <a:gd name="T50" fmla="*/ 557 w 557"/>
              <a:gd name="T51" fmla="*/ 80 h 617"/>
              <a:gd name="T52" fmla="*/ 477 w 557"/>
              <a:gd name="T53" fmla="*/ 0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57" h="617">
                <a:moveTo>
                  <a:pt x="477" y="0"/>
                </a:moveTo>
                <a:cubicBezTo>
                  <a:pt x="80" y="0"/>
                  <a:pt x="80" y="0"/>
                  <a:pt x="80" y="0"/>
                </a:cubicBezTo>
                <a:cubicBezTo>
                  <a:pt x="36" y="0"/>
                  <a:pt x="0" y="36"/>
                  <a:pt x="0" y="80"/>
                </a:cubicBezTo>
                <a:cubicBezTo>
                  <a:pt x="0" y="477"/>
                  <a:pt x="0" y="477"/>
                  <a:pt x="0" y="477"/>
                </a:cubicBezTo>
                <a:cubicBezTo>
                  <a:pt x="0" y="521"/>
                  <a:pt x="36" y="557"/>
                  <a:pt x="80" y="557"/>
                </a:cubicBezTo>
                <a:cubicBezTo>
                  <a:pt x="163" y="557"/>
                  <a:pt x="163" y="557"/>
                  <a:pt x="163" y="557"/>
                </a:cubicBezTo>
                <a:cubicBezTo>
                  <a:pt x="207" y="557"/>
                  <a:pt x="245" y="560"/>
                  <a:pt x="247" y="563"/>
                </a:cubicBezTo>
                <a:cubicBezTo>
                  <a:pt x="247" y="563"/>
                  <a:pt x="248" y="564"/>
                  <a:pt x="248" y="565"/>
                </a:cubicBezTo>
                <a:cubicBezTo>
                  <a:pt x="251" y="569"/>
                  <a:pt x="251" y="569"/>
                  <a:pt x="251" y="569"/>
                </a:cubicBezTo>
                <a:cubicBezTo>
                  <a:pt x="255" y="577"/>
                  <a:pt x="255" y="577"/>
                  <a:pt x="255" y="577"/>
                </a:cubicBezTo>
                <a:cubicBezTo>
                  <a:pt x="255" y="577"/>
                  <a:pt x="255" y="577"/>
                  <a:pt x="255" y="577"/>
                </a:cubicBezTo>
                <a:cubicBezTo>
                  <a:pt x="258" y="582"/>
                  <a:pt x="261" y="588"/>
                  <a:pt x="265" y="593"/>
                </a:cubicBezTo>
                <a:cubicBezTo>
                  <a:pt x="265" y="593"/>
                  <a:pt x="265" y="593"/>
                  <a:pt x="265" y="593"/>
                </a:cubicBezTo>
                <a:cubicBezTo>
                  <a:pt x="278" y="617"/>
                  <a:pt x="278" y="617"/>
                  <a:pt x="278" y="617"/>
                </a:cubicBezTo>
                <a:cubicBezTo>
                  <a:pt x="292" y="593"/>
                  <a:pt x="292" y="593"/>
                  <a:pt x="292" y="593"/>
                </a:cubicBezTo>
                <a:cubicBezTo>
                  <a:pt x="297" y="586"/>
                  <a:pt x="297" y="586"/>
                  <a:pt x="297" y="586"/>
                </a:cubicBezTo>
                <a:cubicBezTo>
                  <a:pt x="302" y="576"/>
                  <a:pt x="302" y="576"/>
                  <a:pt x="302" y="576"/>
                </a:cubicBezTo>
                <a:cubicBezTo>
                  <a:pt x="304" y="574"/>
                  <a:pt x="305" y="572"/>
                  <a:pt x="306" y="570"/>
                </a:cubicBezTo>
                <a:cubicBezTo>
                  <a:pt x="306" y="569"/>
                  <a:pt x="306" y="569"/>
                  <a:pt x="306" y="569"/>
                </a:cubicBezTo>
                <a:cubicBezTo>
                  <a:pt x="307" y="568"/>
                  <a:pt x="307" y="568"/>
                  <a:pt x="307" y="568"/>
                </a:cubicBezTo>
                <a:cubicBezTo>
                  <a:pt x="308" y="567"/>
                  <a:pt x="308" y="566"/>
                  <a:pt x="308" y="566"/>
                </a:cubicBezTo>
                <a:cubicBezTo>
                  <a:pt x="310" y="563"/>
                  <a:pt x="310" y="563"/>
                  <a:pt x="310" y="563"/>
                </a:cubicBezTo>
                <a:cubicBezTo>
                  <a:pt x="312" y="560"/>
                  <a:pt x="350" y="557"/>
                  <a:pt x="394" y="557"/>
                </a:cubicBezTo>
                <a:cubicBezTo>
                  <a:pt x="477" y="557"/>
                  <a:pt x="477" y="557"/>
                  <a:pt x="477" y="557"/>
                </a:cubicBezTo>
                <a:cubicBezTo>
                  <a:pt x="521" y="557"/>
                  <a:pt x="557" y="521"/>
                  <a:pt x="557" y="477"/>
                </a:cubicBezTo>
                <a:cubicBezTo>
                  <a:pt x="557" y="80"/>
                  <a:pt x="557" y="80"/>
                  <a:pt x="557" y="80"/>
                </a:cubicBezTo>
                <a:cubicBezTo>
                  <a:pt x="557" y="36"/>
                  <a:pt x="521" y="0"/>
                  <a:pt x="477" y="0"/>
                </a:cubicBezTo>
                <a:close/>
              </a:path>
            </a:pathLst>
          </a:custGeom>
          <a:solidFill>
            <a:srgbClr val="97C502"/>
          </a:soli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lt1"/>
                </a:solidFill>
              </a:rPr>
              <a:t>02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9B0C6D50-F2A3-7FD3-5C4E-71064E112257}"/>
              </a:ext>
            </a:extLst>
          </p:cNvPr>
          <p:cNvSpPr/>
          <p:nvPr/>
        </p:nvSpPr>
        <p:spPr bwMode="auto">
          <a:xfrm>
            <a:off x="4372573" y="4203579"/>
            <a:ext cx="741538" cy="820958"/>
          </a:xfrm>
          <a:custGeom>
            <a:avLst/>
            <a:gdLst>
              <a:gd name="T0" fmla="*/ 80 w 557"/>
              <a:gd name="T1" fmla="*/ 618 h 618"/>
              <a:gd name="T2" fmla="*/ 477 w 557"/>
              <a:gd name="T3" fmla="*/ 618 h 618"/>
              <a:gd name="T4" fmla="*/ 557 w 557"/>
              <a:gd name="T5" fmla="*/ 538 h 618"/>
              <a:gd name="T6" fmla="*/ 557 w 557"/>
              <a:gd name="T7" fmla="*/ 141 h 618"/>
              <a:gd name="T8" fmla="*/ 477 w 557"/>
              <a:gd name="T9" fmla="*/ 61 h 618"/>
              <a:gd name="T10" fmla="*/ 394 w 557"/>
              <a:gd name="T11" fmla="*/ 61 h 618"/>
              <a:gd name="T12" fmla="*/ 310 w 557"/>
              <a:gd name="T13" fmla="*/ 55 h 618"/>
              <a:gd name="T14" fmla="*/ 309 w 557"/>
              <a:gd name="T15" fmla="*/ 53 h 618"/>
              <a:gd name="T16" fmla="*/ 306 w 557"/>
              <a:gd name="T17" fmla="*/ 49 h 618"/>
              <a:gd name="T18" fmla="*/ 302 w 557"/>
              <a:gd name="T19" fmla="*/ 41 h 618"/>
              <a:gd name="T20" fmla="*/ 302 w 557"/>
              <a:gd name="T21" fmla="*/ 41 h 618"/>
              <a:gd name="T22" fmla="*/ 292 w 557"/>
              <a:gd name="T23" fmla="*/ 25 h 618"/>
              <a:gd name="T24" fmla="*/ 292 w 557"/>
              <a:gd name="T25" fmla="*/ 24 h 618"/>
              <a:gd name="T26" fmla="*/ 279 w 557"/>
              <a:gd name="T27" fmla="*/ 0 h 618"/>
              <a:gd name="T28" fmla="*/ 265 w 557"/>
              <a:gd name="T29" fmla="*/ 24 h 618"/>
              <a:gd name="T30" fmla="*/ 260 w 557"/>
              <a:gd name="T31" fmla="*/ 32 h 618"/>
              <a:gd name="T32" fmla="*/ 255 w 557"/>
              <a:gd name="T33" fmla="*/ 42 h 618"/>
              <a:gd name="T34" fmla="*/ 251 w 557"/>
              <a:gd name="T35" fmla="*/ 48 h 618"/>
              <a:gd name="T36" fmla="*/ 251 w 557"/>
              <a:gd name="T37" fmla="*/ 49 h 618"/>
              <a:gd name="T38" fmla="*/ 250 w 557"/>
              <a:gd name="T39" fmla="*/ 50 h 618"/>
              <a:gd name="T40" fmla="*/ 249 w 557"/>
              <a:gd name="T41" fmla="*/ 52 h 618"/>
              <a:gd name="T42" fmla="*/ 247 w 557"/>
              <a:gd name="T43" fmla="*/ 55 h 618"/>
              <a:gd name="T44" fmla="*/ 163 w 557"/>
              <a:gd name="T45" fmla="*/ 61 h 618"/>
              <a:gd name="T46" fmla="*/ 80 w 557"/>
              <a:gd name="T47" fmla="*/ 61 h 618"/>
              <a:gd name="T48" fmla="*/ 0 w 557"/>
              <a:gd name="T49" fmla="*/ 141 h 618"/>
              <a:gd name="T50" fmla="*/ 0 w 557"/>
              <a:gd name="T51" fmla="*/ 538 h 618"/>
              <a:gd name="T52" fmla="*/ 80 w 557"/>
              <a:gd name="T53" fmla="*/ 618 h 6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57" h="618">
                <a:moveTo>
                  <a:pt x="80" y="618"/>
                </a:moveTo>
                <a:cubicBezTo>
                  <a:pt x="477" y="618"/>
                  <a:pt x="477" y="618"/>
                  <a:pt x="477" y="618"/>
                </a:cubicBezTo>
                <a:cubicBezTo>
                  <a:pt x="521" y="618"/>
                  <a:pt x="557" y="582"/>
                  <a:pt x="557" y="538"/>
                </a:cubicBezTo>
                <a:cubicBezTo>
                  <a:pt x="557" y="141"/>
                  <a:pt x="557" y="141"/>
                  <a:pt x="557" y="141"/>
                </a:cubicBezTo>
                <a:cubicBezTo>
                  <a:pt x="557" y="97"/>
                  <a:pt x="521" y="61"/>
                  <a:pt x="477" y="61"/>
                </a:cubicBezTo>
                <a:cubicBezTo>
                  <a:pt x="394" y="61"/>
                  <a:pt x="394" y="61"/>
                  <a:pt x="394" y="61"/>
                </a:cubicBezTo>
                <a:cubicBezTo>
                  <a:pt x="350" y="61"/>
                  <a:pt x="312" y="58"/>
                  <a:pt x="310" y="55"/>
                </a:cubicBezTo>
                <a:cubicBezTo>
                  <a:pt x="310" y="54"/>
                  <a:pt x="309" y="54"/>
                  <a:pt x="309" y="53"/>
                </a:cubicBezTo>
                <a:cubicBezTo>
                  <a:pt x="306" y="49"/>
                  <a:pt x="306" y="49"/>
                  <a:pt x="306" y="49"/>
                </a:cubicBezTo>
                <a:cubicBezTo>
                  <a:pt x="302" y="41"/>
                  <a:pt x="302" y="41"/>
                  <a:pt x="302" y="41"/>
                </a:cubicBezTo>
                <a:cubicBezTo>
                  <a:pt x="302" y="41"/>
                  <a:pt x="302" y="41"/>
                  <a:pt x="302" y="41"/>
                </a:cubicBezTo>
                <a:cubicBezTo>
                  <a:pt x="299" y="36"/>
                  <a:pt x="296" y="30"/>
                  <a:pt x="292" y="25"/>
                </a:cubicBezTo>
                <a:cubicBezTo>
                  <a:pt x="292" y="24"/>
                  <a:pt x="292" y="24"/>
                  <a:pt x="292" y="24"/>
                </a:cubicBezTo>
                <a:cubicBezTo>
                  <a:pt x="279" y="0"/>
                  <a:pt x="279" y="0"/>
                  <a:pt x="279" y="0"/>
                </a:cubicBezTo>
                <a:cubicBezTo>
                  <a:pt x="265" y="24"/>
                  <a:pt x="265" y="24"/>
                  <a:pt x="265" y="24"/>
                </a:cubicBezTo>
                <a:cubicBezTo>
                  <a:pt x="260" y="32"/>
                  <a:pt x="260" y="32"/>
                  <a:pt x="260" y="32"/>
                </a:cubicBezTo>
                <a:cubicBezTo>
                  <a:pt x="255" y="42"/>
                  <a:pt x="255" y="42"/>
                  <a:pt x="255" y="42"/>
                </a:cubicBezTo>
                <a:cubicBezTo>
                  <a:pt x="253" y="44"/>
                  <a:pt x="252" y="46"/>
                  <a:pt x="251" y="48"/>
                </a:cubicBezTo>
                <a:cubicBezTo>
                  <a:pt x="251" y="49"/>
                  <a:pt x="251" y="49"/>
                  <a:pt x="251" y="49"/>
                </a:cubicBezTo>
                <a:cubicBezTo>
                  <a:pt x="250" y="50"/>
                  <a:pt x="250" y="50"/>
                  <a:pt x="250" y="50"/>
                </a:cubicBezTo>
                <a:cubicBezTo>
                  <a:pt x="250" y="51"/>
                  <a:pt x="249" y="51"/>
                  <a:pt x="249" y="52"/>
                </a:cubicBezTo>
                <a:cubicBezTo>
                  <a:pt x="247" y="55"/>
                  <a:pt x="247" y="55"/>
                  <a:pt x="247" y="55"/>
                </a:cubicBezTo>
                <a:cubicBezTo>
                  <a:pt x="245" y="58"/>
                  <a:pt x="207" y="61"/>
                  <a:pt x="163" y="61"/>
                </a:cubicBezTo>
                <a:cubicBezTo>
                  <a:pt x="80" y="61"/>
                  <a:pt x="80" y="61"/>
                  <a:pt x="80" y="61"/>
                </a:cubicBezTo>
                <a:cubicBezTo>
                  <a:pt x="36" y="61"/>
                  <a:pt x="0" y="97"/>
                  <a:pt x="0" y="141"/>
                </a:cubicBezTo>
                <a:cubicBezTo>
                  <a:pt x="0" y="538"/>
                  <a:pt x="0" y="538"/>
                  <a:pt x="0" y="538"/>
                </a:cubicBezTo>
                <a:cubicBezTo>
                  <a:pt x="0" y="582"/>
                  <a:pt x="36" y="618"/>
                  <a:pt x="80" y="618"/>
                </a:cubicBezTo>
                <a:close/>
              </a:path>
            </a:pathLst>
          </a:custGeom>
          <a:solidFill>
            <a:srgbClr val="97C502"/>
          </a:soli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lt1"/>
                </a:solidFill>
              </a:rPr>
              <a:t>03</a:t>
            </a: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028C8551-0F31-C5C7-861C-183E0A6DF3F1}"/>
              </a:ext>
            </a:extLst>
          </p:cNvPr>
          <p:cNvSpPr/>
          <p:nvPr/>
        </p:nvSpPr>
        <p:spPr bwMode="auto">
          <a:xfrm>
            <a:off x="4372573" y="3356706"/>
            <a:ext cx="1583396" cy="1667832"/>
          </a:xfrm>
          <a:custGeom>
            <a:avLst/>
            <a:gdLst>
              <a:gd name="T0" fmla="*/ 80 w 1190"/>
              <a:gd name="T1" fmla="*/ 620 h 1255"/>
              <a:gd name="T2" fmla="*/ 554 w 1190"/>
              <a:gd name="T3" fmla="*/ 620 h 1255"/>
              <a:gd name="T4" fmla="*/ 634 w 1190"/>
              <a:gd name="T5" fmla="*/ 700 h 1255"/>
              <a:gd name="T6" fmla="*/ 634 w 1190"/>
              <a:gd name="T7" fmla="*/ 1175 h 1255"/>
              <a:gd name="T8" fmla="*/ 714 w 1190"/>
              <a:gd name="T9" fmla="*/ 1255 h 1255"/>
              <a:gd name="T10" fmla="*/ 1110 w 1190"/>
              <a:gd name="T11" fmla="*/ 1255 h 1255"/>
              <a:gd name="T12" fmla="*/ 1190 w 1190"/>
              <a:gd name="T13" fmla="*/ 1175 h 1255"/>
              <a:gd name="T14" fmla="*/ 1190 w 1190"/>
              <a:gd name="T15" fmla="*/ 145 h 1255"/>
              <a:gd name="T16" fmla="*/ 1110 w 1190"/>
              <a:gd name="T17" fmla="*/ 65 h 1255"/>
              <a:gd name="T18" fmla="*/ 712 w 1190"/>
              <a:gd name="T19" fmla="*/ 65 h 1255"/>
              <a:gd name="T20" fmla="*/ 628 w 1190"/>
              <a:gd name="T21" fmla="*/ 57 h 1255"/>
              <a:gd name="T22" fmla="*/ 620 w 1190"/>
              <a:gd name="T23" fmla="*/ 44 h 1255"/>
              <a:gd name="T24" fmla="*/ 595 w 1190"/>
              <a:gd name="T25" fmla="*/ 0 h 1255"/>
              <a:gd name="T26" fmla="*/ 570 w 1190"/>
              <a:gd name="T27" fmla="*/ 44 h 1255"/>
              <a:gd name="T28" fmla="*/ 562 w 1190"/>
              <a:gd name="T29" fmla="*/ 57 h 1255"/>
              <a:gd name="T30" fmla="*/ 478 w 1190"/>
              <a:gd name="T31" fmla="*/ 65 h 1255"/>
              <a:gd name="T32" fmla="*/ 80 w 1190"/>
              <a:gd name="T33" fmla="*/ 65 h 1255"/>
              <a:gd name="T34" fmla="*/ 0 w 1190"/>
              <a:gd name="T35" fmla="*/ 145 h 1255"/>
              <a:gd name="T36" fmla="*/ 0 w 1190"/>
              <a:gd name="T37" fmla="*/ 540 h 1255"/>
              <a:gd name="T38" fmla="*/ 80 w 1190"/>
              <a:gd name="T39" fmla="*/ 620 h 1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90" h="1255">
                <a:moveTo>
                  <a:pt x="80" y="620"/>
                </a:moveTo>
                <a:cubicBezTo>
                  <a:pt x="554" y="620"/>
                  <a:pt x="554" y="620"/>
                  <a:pt x="554" y="620"/>
                </a:cubicBezTo>
                <a:cubicBezTo>
                  <a:pt x="598" y="620"/>
                  <a:pt x="634" y="656"/>
                  <a:pt x="634" y="700"/>
                </a:cubicBezTo>
                <a:cubicBezTo>
                  <a:pt x="634" y="1175"/>
                  <a:pt x="634" y="1175"/>
                  <a:pt x="634" y="1175"/>
                </a:cubicBezTo>
                <a:cubicBezTo>
                  <a:pt x="634" y="1219"/>
                  <a:pt x="670" y="1255"/>
                  <a:pt x="714" y="1255"/>
                </a:cubicBezTo>
                <a:cubicBezTo>
                  <a:pt x="1110" y="1255"/>
                  <a:pt x="1110" y="1255"/>
                  <a:pt x="1110" y="1255"/>
                </a:cubicBezTo>
                <a:cubicBezTo>
                  <a:pt x="1154" y="1255"/>
                  <a:pt x="1190" y="1219"/>
                  <a:pt x="1190" y="1175"/>
                </a:cubicBezTo>
                <a:cubicBezTo>
                  <a:pt x="1190" y="145"/>
                  <a:pt x="1190" y="145"/>
                  <a:pt x="1190" y="145"/>
                </a:cubicBezTo>
                <a:cubicBezTo>
                  <a:pt x="1190" y="101"/>
                  <a:pt x="1154" y="65"/>
                  <a:pt x="1110" y="65"/>
                </a:cubicBezTo>
                <a:cubicBezTo>
                  <a:pt x="712" y="65"/>
                  <a:pt x="712" y="65"/>
                  <a:pt x="712" y="65"/>
                </a:cubicBezTo>
                <a:cubicBezTo>
                  <a:pt x="668" y="65"/>
                  <a:pt x="630" y="61"/>
                  <a:pt x="628" y="57"/>
                </a:cubicBezTo>
                <a:cubicBezTo>
                  <a:pt x="626" y="55"/>
                  <a:pt x="624" y="50"/>
                  <a:pt x="620" y="44"/>
                </a:cubicBezTo>
                <a:cubicBezTo>
                  <a:pt x="595" y="0"/>
                  <a:pt x="595" y="0"/>
                  <a:pt x="595" y="0"/>
                </a:cubicBezTo>
                <a:cubicBezTo>
                  <a:pt x="570" y="44"/>
                  <a:pt x="570" y="44"/>
                  <a:pt x="570" y="44"/>
                </a:cubicBezTo>
                <a:cubicBezTo>
                  <a:pt x="566" y="50"/>
                  <a:pt x="564" y="55"/>
                  <a:pt x="562" y="57"/>
                </a:cubicBezTo>
                <a:cubicBezTo>
                  <a:pt x="560" y="61"/>
                  <a:pt x="522" y="65"/>
                  <a:pt x="478" y="65"/>
                </a:cubicBezTo>
                <a:cubicBezTo>
                  <a:pt x="80" y="65"/>
                  <a:pt x="80" y="65"/>
                  <a:pt x="80" y="65"/>
                </a:cubicBezTo>
                <a:cubicBezTo>
                  <a:pt x="36" y="65"/>
                  <a:pt x="0" y="101"/>
                  <a:pt x="0" y="145"/>
                </a:cubicBezTo>
                <a:cubicBezTo>
                  <a:pt x="0" y="540"/>
                  <a:pt x="0" y="540"/>
                  <a:pt x="0" y="540"/>
                </a:cubicBezTo>
                <a:cubicBezTo>
                  <a:pt x="0" y="584"/>
                  <a:pt x="36" y="620"/>
                  <a:pt x="80" y="620"/>
                </a:cubicBezTo>
                <a:close/>
              </a:path>
            </a:pathLst>
          </a:custGeom>
          <a:solidFill>
            <a:srgbClr val="97C502"/>
          </a:soli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12" name="任意多边形: 形状 11" descr="D:\51PPT模板网\51pptmoban.com\图片001.jpg">
            <a:extLst>
              <a:ext uri="{FF2B5EF4-FFF2-40B4-BE49-F238E27FC236}">
                <a16:creationId xmlns:a16="http://schemas.microsoft.com/office/drawing/2014/main" id="{FE4E1695-E20E-3AD4-BAE1-DF5741B3A43C}"/>
              </a:ext>
            </a:extLst>
          </p:cNvPr>
          <p:cNvSpPr/>
          <p:nvPr/>
        </p:nvSpPr>
        <p:spPr bwMode="auto">
          <a:xfrm>
            <a:off x="5475036" y="4561740"/>
            <a:ext cx="203609" cy="133084"/>
          </a:xfrm>
          <a:custGeom>
            <a:avLst/>
            <a:gdLst>
              <a:gd name="connsiteX0" fmla="*/ 192447 w 506413"/>
              <a:gd name="connsiteY0" fmla="*/ 181356 h 331006"/>
              <a:gd name="connsiteX1" fmla="*/ 253206 w 506413"/>
              <a:gd name="connsiteY1" fmla="*/ 231542 h 331006"/>
              <a:gd name="connsiteX2" fmla="*/ 316497 w 506413"/>
              <a:gd name="connsiteY2" fmla="*/ 181356 h 331006"/>
              <a:gd name="connsiteX3" fmla="*/ 362068 w 506413"/>
              <a:gd name="connsiteY3" fmla="*/ 216486 h 331006"/>
              <a:gd name="connsiteX4" fmla="*/ 493713 w 506413"/>
              <a:gd name="connsiteY4" fmla="*/ 319366 h 331006"/>
              <a:gd name="connsiteX5" fmla="*/ 407637 w 506413"/>
              <a:gd name="connsiteY5" fmla="*/ 329403 h 331006"/>
              <a:gd name="connsiteX6" fmla="*/ 253206 w 506413"/>
              <a:gd name="connsiteY6" fmla="*/ 329403 h 331006"/>
              <a:gd name="connsiteX7" fmla="*/ 93712 w 506413"/>
              <a:gd name="connsiteY7" fmla="*/ 329403 h 331006"/>
              <a:gd name="connsiteX8" fmla="*/ 12700 w 506413"/>
              <a:gd name="connsiteY8" fmla="*/ 319366 h 331006"/>
              <a:gd name="connsiteX9" fmla="*/ 149409 w 506413"/>
              <a:gd name="connsiteY9" fmla="*/ 213977 h 331006"/>
              <a:gd name="connsiteX10" fmla="*/ 192447 w 506413"/>
              <a:gd name="connsiteY10" fmla="*/ 181356 h 331006"/>
              <a:gd name="connsiteX11" fmla="*/ 0 w 506413"/>
              <a:gd name="connsiteY11" fmla="*/ 32131 h 331006"/>
              <a:gd name="connsiteX12" fmla="*/ 174625 w 506413"/>
              <a:gd name="connsiteY12" fmla="*/ 168330 h 331006"/>
              <a:gd name="connsiteX13" fmla="*/ 0 w 506413"/>
              <a:gd name="connsiteY13" fmla="*/ 302006 h 331006"/>
              <a:gd name="connsiteX14" fmla="*/ 0 w 506413"/>
              <a:gd name="connsiteY14" fmla="*/ 32131 h 331006"/>
              <a:gd name="connsiteX15" fmla="*/ 506413 w 506413"/>
              <a:gd name="connsiteY15" fmla="*/ 28956 h 331006"/>
              <a:gd name="connsiteX16" fmla="*/ 506413 w 506413"/>
              <a:gd name="connsiteY16" fmla="*/ 302006 h 331006"/>
              <a:gd name="connsiteX17" fmla="*/ 331788 w 506413"/>
              <a:gd name="connsiteY17" fmla="*/ 168009 h 331006"/>
              <a:gd name="connsiteX18" fmla="*/ 506413 w 506413"/>
              <a:gd name="connsiteY18" fmla="*/ 28956 h 331006"/>
              <a:gd name="connsiteX19" fmla="*/ 455106 w 506413"/>
              <a:gd name="connsiteY19" fmla="*/ 35 h 331006"/>
              <a:gd name="connsiteX20" fmla="*/ 493713 w 506413"/>
              <a:gd name="connsiteY20" fmla="*/ 11728 h 331006"/>
              <a:gd name="connsiteX21" fmla="*/ 374726 w 506413"/>
              <a:gd name="connsiteY21" fmla="*/ 105274 h 331006"/>
              <a:gd name="connsiteX22" fmla="*/ 291181 w 506413"/>
              <a:gd name="connsiteY22" fmla="*/ 168480 h 331006"/>
              <a:gd name="connsiteX23" fmla="*/ 253206 w 506413"/>
              <a:gd name="connsiteY23" fmla="*/ 198819 h 331006"/>
              <a:gd name="connsiteX24" fmla="*/ 215232 w 506413"/>
              <a:gd name="connsiteY24" fmla="*/ 168480 h 331006"/>
              <a:gd name="connsiteX25" fmla="*/ 134219 w 506413"/>
              <a:gd name="connsiteY25" fmla="*/ 105274 h 331006"/>
              <a:gd name="connsiteX26" fmla="*/ 12700 w 506413"/>
              <a:gd name="connsiteY26" fmla="*/ 11728 h 331006"/>
              <a:gd name="connsiteX27" fmla="*/ 54788 w 506413"/>
              <a:gd name="connsiteY27" fmla="*/ 35 h 331006"/>
              <a:gd name="connsiteX28" fmla="*/ 98776 w 506413"/>
              <a:gd name="connsiteY28" fmla="*/ 1615 h 331006"/>
              <a:gd name="connsiteX29" fmla="*/ 253206 w 506413"/>
              <a:gd name="connsiteY29" fmla="*/ 1615 h 331006"/>
              <a:gd name="connsiteX30" fmla="*/ 412701 w 506413"/>
              <a:gd name="connsiteY30" fmla="*/ 1615 h 331006"/>
              <a:gd name="connsiteX31" fmla="*/ 455106 w 506413"/>
              <a:gd name="connsiteY31" fmla="*/ 35 h 33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06413" h="331006">
                <a:moveTo>
                  <a:pt x="192447" y="181356"/>
                </a:moveTo>
                <a:cubicBezTo>
                  <a:pt x="212700" y="198921"/>
                  <a:pt x="232953" y="213977"/>
                  <a:pt x="253206" y="231542"/>
                </a:cubicBezTo>
                <a:cubicBezTo>
                  <a:pt x="265864" y="221505"/>
                  <a:pt x="301308" y="181356"/>
                  <a:pt x="316497" y="181356"/>
                </a:cubicBezTo>
                <a:cubicBezTo>
                  <a:pt x="326624" y="181356"/>
                  <a:pt x="354473" y="211468"/>
                  <a:pt x="362068" y="216486"/>
                </a:cubicBezTo>
                <a:cubicBezTo>
                  <a:pt x="407637" y="251616"/>
                  <a:pt x="450675" y="286746"/>
                  <a:pt x="493713" y="319366"/>
                </a:cubicBezTo>
                <a:cubicBezTo>
                  <a:pt x="475992" y="336931"/>
                  <a:pt x="430422" y="329403"/>
                  <a:pt x="407637" y="329403"/>
                </a:cubicBezTo>
                <a:cubicBezTo>
                  <a:pt x="357004" y="329403"/>
                  <a:pt x="306371" y="329403"/>
                  <a:pt x="253206" y="329403"/>
                </a:cubicBezTo>
                <a:cubicBezTo>
                  <a:pt x="200042" y="329403"/>
                  <a:pt x="146877" y="329403"/>
                  <a:pt x="93712" y="329403"/>
                </a:cubicBezTo>
                <a:cubicBezTo>
                  <a:pt x="70928" y="329403"/>
                  <a:pt x="30421" y="336931"/>
                  <a:pt x="12700" y="319366"/>
                </a:cubicBezTo>
                <a:cubicBezTo>
                  <a:pt x="58269" y="284236"/>
                  <a:pt x="103839" y="249107"/>
                  <a:pt x="149409" y="213977"/>
                </a:cubicBezTo>
                <a:cubicBezTo>
                  <a:pt x="154472" y="211468"/>
                  <a:pt x="189915" y="181356"/>
                  <a:pt x="192447" y="181356"/>
                </a:cubicBezTo>
                <a:close/>
                <a:moveTo>
                  <a:pt x="0" y="32131"/>
                </a:moveTo>
                <a:cubicBezTo>
                  <a:pt x="58208" y="77531"/>
                  <a:pt x="116416" y="122930"/>
                  <a:pt x="174625" y="168330"/>
                </a:cubicBezTo>
                <a:cubicBezTo>
                  <a:pt x="116416" y="213729"/>
                  <a:pt x="58208" y="256607"/>
                  <a:pt x="0" y="302006"/>
                </a:cubicBezTo>
                <a:cubicBezTo>
                  <a:pt x="0" y="211207"/>
                  <a:pt x="0" y="120408"/>
                  <a:pt x="0" y="32131"/>
                </a:cubicBezTo>
                <a:close/>
                <a:moveTo>
                  <a:pt x="506413" y="28956"/>
                </a:moveTo>
                <a:cubicBezTo>
                  <a:pt x="506413" y="119973"/>
                  <a:pt x="506413" y="210990"/>
                  <a:pt x="506413" y="302006"/>
                </a:cubicBezTo>
                <a:cubicBezTo>
                  <a:pt x="448205" y="256498"/>
                  <a:pt x="389997" y="213518"/>
                  <a:pt x="331788" y="168009"/>
                </a:cubicBezTo>
                <a:cubicBezTo>
                  <a:pt x="389997" y="122501"/>
                  <a:pt x="448205" y="76993"/>
                  <a:pt x="506413" y="28956"/>
                </a:cubicBezTo>
                <a:close/>
                <a:moveTo>
                  <a:pt x="455106" y="35"/>
                </a:moveTo>
                <a:cubicBezTo>
                  <a:pt x="470296" y="351"/>
                  <a:pt x="484853" y="2880"/>
                  <a:pt x="493713" y="11728"/>
                </a:cubicBezTo>
                <a:cubicBezTo>
                  <a:pt x="453207" y="42068"/>
                  <a:pt x="415232" y="72407"/>
                  <a:pt x="374726" y="105274"/>
                </a:cubicBezTo>
                <a:cubicBezTo>
                  <a:pt x="346878" y="125500"/>
                  <a:pt x="319029" y="148254"/>
                  <a:pt x="291181" y="168480"/>
                </a:cubicBezTo>
                <a:cubicBezTo>
                  <a:pt x="283586" y="173537"/>
                  <a:pt x="263333" y="198819"/>
                  <a:pt x="253206" y="198819"/>
                </a:cubicBezTo>
                <a:cubicBezTo>
                  <a:pt x="245611" y="198819"/>
                  <a:pt x="222826" y="173537"/>
                  <a:pt x="215232" y="168480"/>
                </a:cubicBezTo>
                <a:cubicBezTo>
                  <a:pt x="187383" y="148254"/>
                  <a:pt x="162067" y="125500"/>
                  <a:pt x="134219" y="105274"/>
                </a:cubicBezTo>
                <a:cubicBezTo>
                  <a:pt x="93712" y="72407"/>
                  <a:pt x="53206" y="42068"/>
                  <a:pt x="12700" y="11728"/>
                </a:cubicBezTo>
                <a:cubicBezTo>
                  <a:pt x="22826" y="2880"/>
                  <a:pt x="38649" y="351"/>
                  <a:pt x="54788" y="35"/>
                </a:cubicBezTo>
                <a:cubicBezTo>
                  <a:pt x="70928" y="-281"/>
                  <a:pt x="87383" y="1615"/>
                  <a:pt x="98776" y="1615"/>
                </a:cubicBezTo>
                <a:cubicBezTo>
                  <a:pt x="149409" y="1615"/>
                  <a:pt x="202573" y="1615"/>
                  <a:pt x="253206" y="1615"/>
                </a:cubicBezTo>
                <a:cubicBezTo>
                  <a:pt x="306371" y="1615"/>
                  <a:pt x="359536" y="1615"/>
                  <a:pt x="412701" y="1615"/>
                </a:cubicBezTo>
                <a:cubicBezTo>
                  <a:pt x="424093" y="1615"/>
                  <a:pt x="439916" y="-281"/>
                  <a:pt x="455106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3F1CDC46-DF36-232D-B325-4C19C0BE891A}"/>
              </a:ext>
            </a:extLst>
          </p:cNvPr>
          <p:cNvSpPr/>
          <p:nvPr/>
        </p:nvSpPr>
        <p:spPr bwMode="auto">
          <a:xfrm>
            <a:off x="7078725" y="4203579"/>
            <a:ext cx="740701" cy="820958"/>
          </a:xfrm>
          <a:custGeom>
            <a:avLst/>
            <a:gdLst>
              <a:gd name="T0" fmla="*/ 477 w 557"/>
              <a:gd name="T1" fmla="*/ 618 h 618"/>
              <a:gd name="T2" fmla="*/ 80 w 557"/>
              <a:gd name="T3" fmla="*/ 618 h 618"/>
              <a:gd name="T4" fmla="*/ 0 w 557"/>
              <a:gd name="T5" fmla="*/ 538 h 618"/>
              <a:gd name="T6" fmla="*/ 0 w 557"/>
              <a:gd name="T7" fmla="*/ 141 h 618"/>
              <a:gd name="T8" fmla="*/ 80 w 557"/>
              <a:gd name="T9" fmla="*/ 61 h 618"/>
              <a:gd name="T10" fmla="*/ 163 w 557"/>
              <a:gd name="T11" fmla="*/ 61 h 618"/>
              <a:gd name="T12" fmla="*/ 247 w 557"/>
              <a:gd name="T13" fmla="*/ 55 h 618"/>
              <a:gd name="T14" fmla="*/ 248 w 557"/>
              <a:gd name="T15" fmla="*/ 53 h 618"/>
              <a:gd name="T16" fmla="*/ 251 w 557"/>
              <a:gd name="T17" fmla="*/ 49 h 618"/>
              <a:gd name="T18" fmla="*/ 255 w 557"/>
              <a:gd name="T19" fmla="*/ 41 h 618"/>
              <a:gd name="T20" fmla="*/ 255 w 557"/>
              <a:gd name="T21" fmla="*/ 41 h 618"/>
              <a:gd name="T22" fmla="*/ 265 w 557"/>
              <a:gd name="T23" fmla="*/ 25 h 618"/>
              <a:gd name="T24" fmla="*/ 265 w 557"/>
              <a:gd name="T25" fmla="*/ 24 h 618"/>
              <a:gd name="T26" fmla="*/ 278 w 557"/>
              <a:gd name="T27" fmla="*/ 0 h 618"/>
              <a:gd name="T28" fmla="*/ 292 w 557"/>
              <a:gd name="T29" fmla="*/ 24 h 618"/>
              <a:gd name="T30" fmla="*/ 297 w 557"/>
              <a:gd name="T31" fmla="*/ 32 h 618"/>
              <a:gd name="T32" fmla="*/ 302 w 557"/>
              <a:gd name="T33" fmla="*/ 42 h 618"/>
              <a:gd name="T34" fmla="*/ 306 w 557"/>
              <a:gd name="T35" fmla="*/ 48 h 618"/>
              <a:gd name="T36" fmla="*/ 306 w 557"/>
              <a:gd name="T37" fmla="*/ 49 h 618"/>
              <a:gd name="T38" fmla="*/ 307 w 557"/>
              <a:gd name="T39" fmla="*/ 50 h 618"/>
              <a:gd name="T40" fmla="*/ 308 w 557"/>
              <a:gd name="T41" fmla="*/ 52 h 618"/>
              <a:gd name="T42" fmla="*/ 310 w 557"/>
              <a:gd name="T43" fmla="*/ 55 h 618"/>
              <a:gd name="T44" fmla="*/ 394 w 557"/>
              <a:gd name="T45" fmla="*/ 61 h 618"/>
              <a:gd name="T46" fmla="*/ 477 w 557"/>
              <a:gd name="T47" fmla="*/ 61 h 618"/>
              <a:gd name="T48" fmla="*/ 557 w 557"/>
              <a:gd name="T49" fmla="*/ 141 h 618"/>
              <a:gd name="T50" fmla="*/ 557 w 557"/>
              <a:gd name="T51" fmla="*/ 538 h 618"/>
              <a:gd name="T52" fmla="*/ 477 w 557"/>
              <a:gd name="T53" fmla="*/ 618 h 6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57" h="618">
                <a:moveTo>
                  <a:pt x="477" y="618"/>
                </a:moveTo>
                <a:cubicBezTo>
                  <a:pt x="80" y="618"/>
                  <a:pt x="80" y="618"/>
                  <a:pt x="80" y="618"/>
                </a:cubicBezTo>
                <a:cubicBezTo>
                  <a:pt x="36" y="618"/>
                  <a:pt x="0" y="582"/>
                  <a:pt x="0" y="538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97"/>
                  <a:pt x="36" y="61"/>
                  <a:pt x="80" y="61"/>
                </a:cubicBezTo>
                <a:cubicBezTo>
                  <a:pt x="163" y="61"/>
                  <a:pt x="163" y="61"/>
                  <a:pt x="163" y="61"/>
                </a:cubicBezTo>
                <a:cubicBezTo>
                  <a:pt x="207" y="61"/>
                  <a:pt x="245" y="58"/>
                  <a:pt x="247" y="55"/>
                </a:cubicBezTo>
                <a:cubicBezTo>
                  <a:pt x="247" y="54"/>
                  <a:pt x="248" y="54"/>
                  <a:pt x="248" y="53"/>
                </a:cubicBezTo>
                <a:cubicBezTo>
                  <a:pt x="251" y="49"/>
                  <a:pt x="251" y="49"/>
                  <a:pt x="251" y="49"/>
                </a:cubicBezTo>
                <a:cubicBezTo>
                  <a:pt x="255" y="41"/>
                  <a:pt x="255" y="41"/>
                  <a:pt x="255" y="41"/>
                </a:cubicBezTo>
                <a:cubicBezTo>
                  <a:pt x="255" y="41"/>
                  <a:pt x="255" y="41"/>
                  <a:pt x="255" y="41"/>
                </a:cubicBezTo>
                <a:cubicBezTo>
                  <a:pt x="258" y="36"/>
                  <a:pt x="261" y="30"/>
                  <a:pt x="265" y="25"/>
                </a:cubicBezTo>
                <a:cubicBezTo>
                  <a:pt x="265" y="24"/>
                  <a:pt x="265" y="24"/>
                  <a:pt x="265" y="24"/>
                </a:cubicBezTo>
                <a:cubicBezTo>
                  <a:pt x="278" y="0"/>
                  <a:pt x="278" y="0"/>
                  <a:pt x="278" y="0"/>
                </a:cubicBezTo>
                <a:cubicBezTo>
                  <a:pt x="292" y="24"/>
                  <a:pt x="292" y="24"/>
                  <a:pt x="292" y="24"/>
                </a:cubicBezTo>
                <a:cubicBezTo>
                  <a:pt x="297" y="32"/>
                  <a:pt x="297" y="32"/>
                  <a:pt x="297" y="32"/>
                </a:cubicBezTo>
                <a:cubicBezTo>
                  <a:pt x="302" y="42"/>
                  <a:pt x="302" y="42"/>
                  <a:pt x="302" y="42"/>
                </a:cubicBezTo>
                <a:cubicBezTo>
                  <a:pt x="304" y="44"/>
                  <a:pt x="305" y="46"/>
                  <a:pt x="306" y="48"/>
                </a:cubicBezTo>
                <a:cubicBezTo>
                  <a:pt x="306" y="49"/>
                  <a:pt x="306" y="49"/>
                  <a:pt x="306" y="49"/>
                </a:cubicBezTo>
                <a:cubicBezTo>
                  <a:pt x="307" y="50"/>
                  <a:pt x="307" y="50"/>
                  <a:pt x="307" y="50"/>
                </a:cubicBezTo>
                <a:cubicBezTo>
                  <a:pt x="308" y="51"/>
                  <a:pt x="308" y="51"/>
                  <a:pt x="308" y="52"/>
                </a:cubicBezTo>
                <a:cubicBezTo>
                  <a:pt x="310" y="55"/>
                  <a:pt x="310" y="55"/>
                  <a:pt x="310" y="55"/>
                </a:cubicBezTo>
                <a:cubicBezTo>
                  <a:pt x="312" y="58"/>
                  <a:pt x="350" y="61"/>
                  <a:pt x="394" y="61"/>
                </a:cubicBezTo>
                <a:cubicBezTo>
                  <a:pt x="477" y="61"/>
                  <a:pt x="477" y="61"/>
                  <a:pt x="477" y="61"/>
                </a:cubicBezTo>
                <a:cubicBezTo>
                  <a:pt x="521" y="61"/>
                  <a:pt x="557" y="97"/>
                  <a:pt x="557" y="141"/>
                </a:cubicBezTo>
                <a:cubicBezTo>
                  <a:pt x="557" y="538"/>
                  <a:pt x="557" y="538"/>
                  <a:pt x="557" y="538"/>
                </a:cubicBezTo>
                <a:cubicBezTo>
                  <a:pt x="557" y="582"/>
                  <a:pt x="521" y="618"/>
                  <a:pt x="477" y="618"/>
                </a:cubicBezTo>
                <a:close/>
              </a:path>
            </a:pathLst>
          </a:custGeom>
          <a:solidFill>
            <a:srgbClr val="3161E6"/>
          </a:soli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lt1"/>
                </a:solidFill>
              </a:rPr>
              <a:t>04</a:t>
            </a: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86A7153A-2441-01AA-B9FE-BAEE79B975CA}"/>
              </a:ext>
            </a:extLst>
          </p:cNvPr>
          <p:cNvSpPr/>
          <p:nvPr/>
        </p:nvSpPr>
        <p:spPr bwMode="auto">
          <a:xfrm>
            <a:off x="6150758" y="3442814"/>
            <a:ext cx="1668668" cy="1581724"/>
          </a:xfrm>
          <a:custGeom>
            <a:avLst/>
            <a:gdLst>
              <a:gd name="T0" fmla="*/ 542 w 1254"/>
              <a:gd name="T1" fmla="*/ 0 h 1190"/>
              <a:gd name="T2" fmla="*/ 541 w 1254"/>
              <a:gd name="T3" fmla="*/ 0 h 1190"/>
              <a:gd name="T4" fmla="*/ 144 w 1254"/>
              <a:gd name="T5" fmla="*/ 0 h 1190"/>
              <a:gd name="T6" fmla="*/ 64 w 1254"/>
              <a:gd name="T7" fmla="*/ 80 h 1190"/>
              <a:gd name="T8" fmla="*/ 64 w 1254"/>
              <a:gd name="T9" fmla="*/ 477 h 1190"/>
              <a:gd name="T10" fmla="*/ 56 w 1254"/>
              <a:gd name="T11" fmla="*/ 562 h 1190"/>
              <a:gd name="T12" fmla="*/ 43 w 1254"/>
              <a:gd name="T13" fmla="*/ 570 h 1190"/>
              <a:gd name="T14" fmla="*/ 0 w 1254"/>
              <a:gd name="T15" fmla="*/ 595 h 1190"/>
              <a:gd name="T16" fmla="*/ 43 w 1254"/>
              <a:gd name="T17" fmla="*/ 620 h 1190"/>
              <a:gd name="T18" fmla="*/ 56 w 1254"/>
              <a:gd name="T19" fmla="*/ 627 h 1190"/>
              <a:gd name="T20" fmla="*/ 64 w 1254"/>
              <a:gd name="T21" fmla="*/ 712 h 1190"/>
              <a:gd name="T22" fmla="*/ 64 w 1254"/>
              <a:gd name="T23" fmla="*/ 1110 h 1190"/>
              <a:gd name="T24" fmla="*/ 64 w 1254"/>
              <a:gd name="T25" fmla="*/ 1110 h 1190"/>
              <a:gd name="T26" fmla="*/ 122 w 1254"/>
              <a:gd name="T27" fmla="*/ 1186 h 1190"/>
              <a:gd name="T28" fmla="*/ 128 w 1254"/>
              <a:gd name="T29" fmla="*/ 1188 h 1190"/>
              <a:gd name="T30" fmla="*/ 144 w 1254"/>
              <a:gd name="T31" fmla="*/ 1190 h 1190"/>
              <a:gd name="T32" fmla="*/ 540 w 1254"/>
              <a:gd name="T33" fmla="*/ 1190 h 1190"/>
              <a:gd name="T34" fmla="*/ 620 w 1254"/>
              <a:gd name="T35" fmla="*/ 1110 h 1190"/>
              <a:gd name="T36" fmla="*/ 620 w 1254"/>
              <a:gd name="T37" fmla="*/ 635 h 1190"/>
              <a:gd name="T38" fmla="*/ 631 w 1254"/>
              <a:gd name="T39" fmla="*/ 595 h 1190"/>
              <a:gd name="T40" fmla="*/ 700 w 1254"/>
              <a:gd name="T41" fmla="*/ 555 h 1190"/>
              <a:gd name="T42" fmla="*/ 1174 w 1254"/>
              <a:gd name="T43" fmla="*/ 555 h 1190"/>
              <a:gd name="T44" fmla="*/ 1254 w 1254"/>
              <a:gd name="T45" fmla="*/ 475 h 1190"/>
              <a:gd name="T46" fmla="*/ 1254 w 1254"/>
              <a:gd name="T47" fmla="*/ 80 h 1190"/>
              <a:gd name="T48" fmla="*/ 1174 w 1254"/>
              <a:gd name="T49" fmla="*/ 0 h 1190"/>
              <a:gd name="T50" fmla="*/ 776 w 1254"/>
              <a:gd name="T51" fmla="*/ 0 h 1190"/>
              <a:gd name="T52" fmla="*/ 542 w 1254"/>
              <a:gd name="T53" fmla="*/ 0 h 1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54" h="1190">
                <a:moveTo>
                  <a:pt x="542" y="0"/>
                </a:moveTo>
                <a:cubicBezTo>
                  <a:pt x="541" y="0"/>
                  <a:pt x="541" y="0"/>
                  <a:pt x="541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00" y="0"/>
                  <a:pt x="64" y="36"/>
                  <a:pt x="64" y="80"/>
                </a:cubicBezTo>
                <a:cubicBezTo>
                  <a:pt x="64" y="477"/>
                  <a:pt x="64" y="477"/>
                  <a:pt x="64" y="477"/>
                </a:cubicBezTo>
                <a:cubicBezTo>
                  <a:pt x="64" y="521"/>
                  <a:pt x="61" y="560"/>
                  <a:pt x="56" y="562"/>
                </a:cubicBezTo>
                <a:cubicBezTo>
                  <a:pt x="54" y="564"/>
                  <a:pt x="49" y="566"/>
                  <a:pt x="43" y="570"/>
                </a:cubicBezTo>
                <a:cubicBezTo>
                  <a:pt x="0" y="595"/>
                  <a:pt x="0" y="595"/>
                  <a:pt x="0" y="595"/>
                </a:cubicBezTo>
                <a:cubicBezTo>
                  <a:pt x="43" y="620"/>
                  <a:pt x="43" y="620"/>
                  <a:pt x="43" y="620"/>
                </a:cubicBezTo>
                <a:cubicBezTo>
                  <a:pt x="49" y="623"/>
                  <a:pt x="54" y="626"/>
                  <a:pt x="56" y="627"/>
                </a:cubicBezTo>
                <a:cubicBezTo>
                  <a:pt x="61" y="630"/>
                  <a:pt x="64" y="668"/>
                  <a:pt x="64" y="712"/>
                </a:cubicBezTo>
                <a:cubicBezTo>
                  <a:pt x="64" y="1110"/>
                  <a:pt x="64" y="1110"/>
                  <a:pt x="64" y="1110"/>
                </a:cubicBezTo>
                <a:cubicBezTo>
                  <a:pt x="64" y="1110"/>
                  <a:pt x="64" y="1110"/>
                  <a:pt x="64" y="1110"/>
                </a:cubicBezTo>
                <a:cubicBezTo>
                  <a:pt x="64" y="1146"/>
                  <a:pt x="89" y="1176"/>
                  <a:pt x="122" y="1186"/>
                </a:cubicBezTo>
                <a:cubicBezTo>
                  <a:pt x="124" y="1187"/>
                  <a:pt x="126" y="1187"/>
                  <a:pt x="128" y="1188"/>
                </a:cubicBezTo>
                <a:cubicBezTo>
                  <a:pt x="133" y="1189"/>
                  <a:pt x="139" y="1190"/>
                  <a:pt x="144" y="1190"/>
                </a:cubicBezTo>
                <a:cubicBezTo>
                  <a:pt x="540" y="1190"/>
                  <a:pt x="540" y="1190"/>
                  <a:pt x="540" y="1190"/>
                </a:cubicBezTo>
                <a:cubicBezTo>
                  <a:pt x="584" y="1190"/>
                  <a:pt x="620" y="1154"/>
                  <a:pt x="620" y="1110"/>
                </a:cubicBezTo>
                <a:cubicBezTo>
                  <a:pt x="620" y="635"/>
                  <a:pt x="620" y="635"/>
                  <a:pt x="620" y="635"/>
                </a:cubicBezTo>
                <a:cubicBezTo>
                  <a:pt x="620" y="621"/>
                  <a:pt x="624" y="607"/>
                  <a:pt x="631" y="595"/>
                </a:cubicBezTo>
                <a:cubicBezTo>
                  <a:pt x="645" y="571"/>
                  <a:pt x="670" y="555"/>
                  <a:pt x="700" y="555"/>
                </a:cubicBezTo>
                <a:cubicBezTo>
                  <a:pt x="1174" y="555"/>
                  <a:pt x="1174" y="555"/>
                  <a:pt x="1174" y="555"/>
                </a:cubicBezTo>
                <a:cubicBezTo>
                  <a:pt x="1218" y="555"/>
                  <a:pt x="1254" y="519"/>
                  <a:pt x="1254" y="475"/>
                </a:cubicBezTo>
                <a:cubicBezTo>
                  <a:pt x="1254" y="80"/>
                  <a:pt x="1254" y="80"/>
                  <a:pt x="1254" y="80"/>
                </a:cubicBezTo>
                <a:cubicBezTo>
                  <a:pt x="1254" y="36"/>
                  <a:pt x="1218" y="0"/>
                  <a:pt x="1174" y="0"/>
                </a:cubicBezTo>
                <a:cubicBezTo>
                  <a:pt x="776" y="0"/>
                  <a:pt x="776" y="0"/>
                  <a:pt x="776" y="0"/>
                </a:cubicBezTo>
                <a:lnTo>
                  <a:pt x="542" y="0"/>
                </a:lnTo>
                <a:close/>
              </a:path>
            </a:pathLst>
          </a:custGeom>
          <a:solidFill>
            <a:srgbClr val="3161E6"/>
          </a:soli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2C5A21B4-B369-BE2D-5B21-52EBBDD18784}"/>
              </a:ext>
            </a:extLst>
          </p:cNvPr>
          <p:cNvSpPr/>
          <p:nvPr/>
        </p:nvSpPr>
        <p:spPr bwMode="auto">
          <a:xfrm>
            <a:off x="6479555" y="4538834"/>
            <a:ext cx="244457" cy="199790"/>
          </a:xfrm>
          <a:custGeom>
            <a:avLst/>
            <a:gdLst>
              <a:gd name="connsiteX0" fmla="*/ 291307 w 608013"/>
              <a:gd name="connsiteY0" fmla="*/ 133350 h 496918"/>
              <a:gd name="connsiteX1" fmla="*/ 263525 w 608013"/>
              <a:gd name="connsiteY1" fmla="*/ 161132 h 496918"/>
              <a:gd name="connsiteX2" fmla="*/ 291307 w 608013"/>
              <a:gd name="connsiteY2" fmla="*/ 188914 h 496918"/>
              <a:gd name="connsiteX3" fmla="*/ 319089 w 608013"/>
              <a:gd name="connsiteY3" fmla="*/ 161132 h 496918"/>
              <a:gd name="connsiteX4" fmla="*/ 291307 w 608013"/>
              <a:gd name="connsiteY4" fmla="*/ 133350 h 496918"/>
              <a:gd name="connsiteX5" fmla="*/ 210345 w 608013"/>
              <a:gd name="connsiteY5" fmla="*/ 133350 h 496918"/>
              <a:gd name="connsiteX6" fmla="*/ 182563 w 608013"/>
              <a:gd name="connsiteY6" fmla="*/ 161132 h 496918"/>
              <a:gd name="connsiteX7" fmla="*/ 210345 w 608013"/>
              <a:gd name="connsiteY7" fmla="*/ 188914 h 496918"/>
              <a:gd name="connsiteX8" fmla="*/ 238127 w 608013"/>
              <a:gd name="connsiteY8" fmla="*/ 161132 h 496918"/>
              <a:gd name="connsiteX9" fmla="*/ 210345 w 608013"/>
              <a:gd name="connsiteY9" fmla="*/ 133350 h 496918"/>
              <a:gd name="connsiteX10" fmla="*/ 129382 w 608013"/>
              <a:gd name="connsiteY10" fmla="*/ 133350 h 496918"/>
              <a:gd name="connsiteX11" fmla="*/ 101600 w 608013"/>
              <a:gd name="connsiteY11" fmla="*/ 161132 h 496918"/>
              <a:gd name="connsiteX12" fmla="*/ 129382 w 608013"/>
              <a:gd name="connsiteY12" fmla="*/ 188914 h 496918"/>
              <a:gd name="connsiteX13" fmla="*/ 157164 w 608013"/>
              <a:gd name="connsiteY13" fmla="*/ 161132 h 496918"/>
              <a:gd name="connsiteX14" fmla="*/ 129382 w 608013"/>
              <a:gd name="connsiteY14" fmla="*/ 133350 h 496918"/>
              <a:gd name="connsiteX15" fmla="*/ 448484 w 608013"/>
              <a:gd name="connsiteY15" fmla="*/ 117475 h 496918"/>
              <a:gd name="connsiteX16" fmla="*/ 582691 w 608013"/>
              <a:gd name="connsiteY16" fmla="*/ 117475 h 496918"/>
              <a:gd name="connsiteX17" fmla="*/ 608013 w 608013"/>
              <a:gd name="connsiteY17" fmla="*/ 145277 h 496918"/>
              <a:gd name="connsiteX18" fmla="*/ 608013 w 608013"/>
              <a:gd name="connsiteY18" fmla="*/ 395497 h 496918"/>
              <a:gd name="connsiteX19" fmla="*/ 582691 w 608013"/>
              <a:gd name="connsiteY19" fmla="*/ 420771 h 496918"/>
              <a:gd name="connsiteX20" fmla="*/ 521918 w 608013"/>
              <a:gd name="connsiteY20" fmla="*/ 420771 h 496918"/>
              <a:gd name="connsiteX21" fmla="*/ 539644 w 608013"/>
              <a:gd name="connsiteY21" fmla="*/ 483958 h 496918"/>
              <a:gd name="connsiteX22" fmla="*/ 526983 w 608013"/>
              <a:gd name="connsiteY22" fmla="*/ 491540 h 496918"/>
              <a:gd name="connsiteX23" fmla="*/ 440887 w 608013"/>
              <a:gd name="connsiteY23" fmla="*/ 420771 h 496918"/>
              <a:gd name="connsiteX24" fmla="*/ 223118 w 608013"/>
              <a:gd name="connsiteY24" fmla="*/ 420771 h 496918"/>
              <a:gd name="connsiteX25" fmla="*/ 195263 w 608013"/>
              <a:gd name="connsiteY25" fmla="*/ 395497 h 496918"/>
              <a:gd name="connsiteX26" fmla="*/ 195263 w 608013"/>
              <a:gd name="connsiteY26" fmla="*/ 337365 h 496918"/>
              <a:gd name="connsiteX27" fmla="*/ 402904 w 608013"/>
              <a:gd name="connsiteY27" fmla="*/ 337365 h 496918"/>
              <a:gd name="connsiteX28" fmla="*/ 448484 w 608013"/>
              <a:gd name="connsiteY28" fmla="*/ 291870 h 496918"/>
              <a:gd name="connsiteX29" fmla="*/ 448484 w 608013"/>
              <a:gd name="connsiteY29" fmla="*/ 117475 h 496918"/>
              <a:gd name="connsiteX30" fmla="*/ 25322 w 608013"/>
              <a:gd name="connsiteY30" fmla="*/ 0 h 496918"/>
              <a:gd name="connsiteX31" fmla="*/ 384896 w 608013"/>
              <a:gd name="connsiteY31" fmla="*/ 0 h 496918"/>
              <a:gd name="connsiteX32" fmla="*/ 412750 w 608013"/>
              <a:gd name="connsiteY32" fmla="*/ 25189 h 496918"/>
              <a:gd name="connsiteX33" fmla="*/ 412750 w 608013"/>
              <a:gd name="connsiteY33" fmla="*/ 274553 h 496918"/>
              <a:gd name="connsiteX34" fmla="*/ 384896 w 608013"/>
              <a:gd name="connsiteY34" fmla="*/ 302260 h 496918"/>
              <a:gd name="connsiteX35" fmla="*/ 146868 w 608013"/>
              <a:gd name="connsiteY35" fmla="*/ 302260 h 496918"/>
              <a:gd name="connsiteX36" fmla="*/ 63305 w 608013"/>
              <a:gd name="connsiteY36" fmla="*/ 372788 h 496918"/>
              <a:gd name="connsiteX37" fmla="*/ 53177 w 608013"/>
              <a:gd name="connsiteY37" fmla="*/ 377825 h 496918"/>
              <a:gd name="connsiteX38" fmla="*/ 48112 w 608013"/>
              <a:gd name="connsiteY38" fmla="*/ 362712 h 496918"/>
              <a:gd name="connsiteX39" fmla="*/ 65838 w 608013"/>
              <a:gd name="connsiteY39" fmla="*/ 302260 h 496918"/>
              <a:gd name="connsiteX40" fmla="*/ 25322 w 608013"/>
              <a:gd name="connsiteY40" fmla="*/ 302260 h 496918"/>
              <a:gd name="connsiteX41" fmla="*/ 0 w 608013"/>
              <a:gd name="connsiteY41" fmla="*/ 274553 h 496918"/>
              <a:gd name="connsiteX42" fmla="*/ 0 w 608013"/>
              <a:gd name="connsiteY42" fmla="*/ 25189 h 496918"/>
              <a:gd name="connsiteX43" fmla="*/ 25322 w 608013"/>
              <a:gd name="connsiteY43" fmla="*/ 0 h 49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8013" h="496918">
                <a:moveTo>
                  <a:pt x="291307" y="133350"/>
                </a:moveTo>
                <a:cubicBezTo>
                  <a:pt x="275963" y="133350"/>
                  <a:pt x="263525" y="145788"/>
                  <a:pt x="263525" y="161132"/>
                </a:cubicBezTo>
                <a:cubicBezTo>
                  <a:pt x="263525" y="176476"/>
                  <a:pt x="275963" y="188914"/>
                  <a:pt x="291307" y="188914"/>
                </a:cubicBezTo>
                <a:cubicBezTo>
                  <a:pt x="306651" y="188914"/>
                  <a:pt x="319089" y="176476"/>
                  <a:pt x="319089" y="161132"/>
                </a:cubicBezTo>
                <a:cubicBezTo>
                  <a:pt x="319089" y="145788"/>
                  <a:pt x="306651" y="133350"/>
                  <a:pt x="291307" y="133350"/>
                </a:cubicBezTo>
                <a:close/>
                <a:moveTo>
                  <a:pt x="210345" y="133350"/>
                </a:moveTo>
                <a:cubicBezTo>
                  <a:pt x="195001" y="133350"/>
                  <a:pt x="182563" y="145788"/>
                  <a:pt x="182563" y="161132"/>
                </a:cubicBezTo>
                <a:cubicBezTo>
                  <a:pt x="182563" y="176476"/>
                  <a:pt x="195001" y="188914"/>
                  <a:pt x="210345" y="188914"/>
                </a:cubicBezTo>
                <a:cubicBezTo>
                  <a:pt x="225689" y="188914"/>
                  <a:pt x="238127" y="176476"/>
                  <a:pt x="238127" y="161132"/>
                </a:cubicBezTo>
                <a:cubicBezTo>
                  <a:pt x="238127" y="145788"/>
                  <a:pt x="225689" y="133350"/>
                  <a:pt x="210345" y="133350"/>
                </a:cubicBezTo>
                <a:close/>
                <a:moveTo>
                  <a:pt x="129382" y="133350"/>
                </a:moveTo>
                <a:cubicBezTo>
                  <a:pt x="114038" y="133350"/>
                  <a:pt x="101600" y="145788"/>
                  <a:pt x="101600" y="161132"/>
                </a:cubicBezTo>
                <a:cubicBezTo>
                  <a:pt x="101600" y="176476"/>
                  <a:pt x="114038" y="188914"/>
                  <a:pt x="129382" y="188914"/>
                </a:cubicBezTo>
                <a:cubicBezTo>
                  <a:pt x="144726" y="188914"/>
                  <a:pt x="157164" y="176476"/>
                  <a:pt x="157164" y="161132"/>
                </a:cubicBezTo>
                <a:cubicBezTo>
                  <a:pt x="157164" y="145788"/>
                  <a:pt x="144726" y="133350"/>
                  <a:pt x="129382" y="133350"/>
                </a:cubicBezTo>
                <a:close/>
                <a:moveTo>
                  <a:pt x="448484" y="117475"/>
                </a:moveTo>
                <a:cubicBezTo>
                  <a:pt x="448484" y="117475"/>
                  <a:pt x="448484" y="117475"/>
                  <a:pt x="582691" y="117475"/>
                </a:cubicBezTo>
                <a:cubicBezTo>
                  <a:pt x="597884" y="117475"/>
                  <a:pt x="608013" y="130113"/>
                  <a:pt x="608013" y="145277"/>
                </a:cubicBezTo>
                <a:cubicBezTo>
                  <a:pt x="608013" y="145277"/>
                  <a:pt x="608013" y="145277"/>
                  <a:pt x="608013" y="395497"/>
                </a:cubicBezTo>
                <a:cubicBezTo>
                  <a:pt x="608013" y="408134"/>
                  <a:pt x="597884" y="420771"/>
                  <a:pt x="582691" y="420771"/>
                </a:cubicBezTo>
                <a:cubicBezTo>
                  <a:pt x="582691" y="420771"/>
                  <a:pt x="582691" y="420771"/>
                  <a:pt x="521918" y="420771"/>
                </a:cubicBezTo>
                <a:cubicBezTo>
                  <a:pt x="521918" y="420771"/>
                  <a:pt x="521918" y="420771"/>
                  <a:pt x="539644" y="483958"/>
                </a:cubicBezTo>
                <a:cubicBezTo>
                  <a:pt x="544708" y="496595"/>
                  <a:pt x="537111" y="501650"/>
                  <a:pt x="526983" y="491540"/>
                </a:cubicBezTo>
                <a:cubicBezTo>
                  <a:pt x="526983" y="491540"/>
                  <a:pt x="526983" y="491540"/>
                  <a:pt x="440887" y="420771"/>
                </a:cubicBezTo>
                <a:cubicBezTo>
                  <a:pt x="440887" y="420771"/>
                  <a:pt x="440887" y="420771"/>
                  <a:pt x="223118" y="420771"/>
                </a:cubicBezTo>
                <a:cubicBezTo>
                  <a:pt x="207924" y="420771"/>
                  <a:pt x="195263" y="408134"/>
                  <a:pt x="195263" y="395497"/>
                </a:cubicBezTo>
                <a:cubicBezTo>
                  <a:pt x="195263" y="395497"/>
                  <a:pt x="195263" y="395497"/>
                  <a:pt x="195263" y="337365"/>
                </a:cubicBezTo>
                <a:cubicBezTo>
                  <a:pt x="195263" y="337365"/>
                  <a:pt x="195263" y="337365"/>
                  <a:pt x="402904" y="337365"/>
                </a:cubicBezTo>
                <a:cubicBezTo>
                  <a:pt x="428226" y="337365"/>
                  <a:pt x="448484" y="317145"/>
                  <a:pt x="448484" y="291870"/>
                </a:cubicBezTo>
                <a:cubicBezTo>
                  <a:pt x="448484" y="291870"/>
                  <a:pt x="448484" y="291870"/>
                  <a:pt x="448484" y="117475"/>
                </a:cubicBezTo>
                <a:close/>
                <a:moveTo>
                  <a:pt x="25322" y="0"/>
                </a:moveTo>
                <a:cubicBezTo>
                  <a:pt x="25322" y="0"/>
                  <a:pt x="25322" y="0"/>
                  <a:pt x="384896" y="0"/>
                </a:cubicBezTo>
                <a:cubicBezTo>
                  <a:pt x="400089" y="0"/>
                  <a:pt x="412750" y="12594"/>
                  <a:pt x="412750" y="25189"/>
                </a:cubicBezTo>
                <a:cubicBezTo>
                  <a:pt x="412750" y="25189"/>
                  <a:pt x="412750" y="25189"/>
                  <a:pt x="412750" y="274553"/>
                </a:cubicBezTo>
                <a:cubicBezTo>
                  <a:pt x="412750" y="289666"/>
                  <a:pt x="400089" y="302260"/>
                  <a:pt x="384896" y="302260"/>
                </a:cubicBezTo>
                <a:cubicBezTo>
                  <a:pt x="384896" y="302260"/>
                  <a:pt x="384896" y="302260"/>
                  <a:pt x="146868" y="302260"/>
                </a:cubicBezTo>
                <a:cubicBezTo>
                  <a:pt x="146868" y="302260"/>
                  <a:pt x="146868" y="302260"/>
                  <a:pt x="63305" y="372788"/>
                </a:cubicBezTo>
                <a:cubicBezTo>
                  <a:pt x="58241" y="375306"/>
                  <a:pt x="55709" y="377825"/>
                  <a:pt x="53177" y="377825"/>
                </a:cubicBezTo>
                <a:cubicBezTo>
                  <a:pt x="48112" y="377825"/>
                  <a:pt x="45580" y="372788"/>
                  <a:pt x="48112" y="362712"/>
                </a:cubicBezTo>
                <a:cubicBezTo>
                  <a:pt x="48112" y="362712"/>
                  <a:pt x="48112" y="362712"/>
                  <a:pt x="65838" y="302260"/>
                </a:cubicBezTo>
                <a:cubicBezTo>
                  <a:pt x="65838" y="302260"/>
                  <a:pt x="65838" y="302260"/>
                  <a:pt x="25322" y="302260"/>
                </a:cubicBezTo>
                <a:cubicBezTo>
                  <a:pt x="10129" y="302260"/>
                  <a:pt x="0" y="289666"/>
                  <a:pt x="0" y="274553"/>
                </a:cubicBezTo>
                <a:cubicBezTo>
                  <a:pt x="0" y="274553"/>
                  <a:pt x="0" y="274553"/>
                  <a:pt x="0" y="25189"/>
                </a:cubicBezTo>
                <a:cubicBezTo>
                  <a:pt x="0" y="12594"/>
                  <a:pt x="10129" y="0"/>
                  <a:pt x="253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85244B82-0FCB-18F9-F832-103F106EA0FD}"/>
              </a:ext>
            </a:extLst>
          </p:cNvPr>
          <p:cNvSpPr/>
          <p:nvPr/>
        </p:nvSpPr>
        <p:spPr>
          <a:xfrm>
            <a:off x="4849117" y="2587102"/>
            <a:ext cx="715580" cy="300083"/>
          </a:xfrm>
          <a:prstGeom prst="rect">
            <a:avLst/>
          </a:prstGeom>
        </p:spPr>
        <p:txBody>
          <a:bodyPr wrap="none" anchor="ctr">
            <a:normAutofit fontScale="77500" lnSpcReduction="20000"/>
          </a:bodyPr>
          <a:lstStyle/>
          <a:p>
            <a:pPr lvl="0" algn="ctr"/>
            <a:r>
              <a:rPr lang="zh-CN" altLang="en-US" sz="2000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8FF982D3-E3C5-C00F-F58C-57EE69A7ECCD}"/>
              </a:ext>
            </a:extLst>
          </p:cNvPr>
          <p:cNvSpPr/>
          <p:nvPr/>
        </p:nvSpPr>
        <p:spPr>
          <a:xfrm>
            <a:off x="6669938" y="2587102"/>
            <a:ext cx="715580" cy="300083"/>
          </a:xfrm>
          <a:prstGeom prst="rect">
            <a:avLst/>
          </a:prstGeom>
        </p:spPr>
        <p:txBody>
          <a:bodyPr wrap="none" anchor="ctr">
            <a:normAutofit fontScale="77500" lnSpcReduction="20000"/>
          </a:bodyPr>
          <a:lstStyle/>
          <a:p>
            <a:pPr lvl="0" algn="ctr"/>
            <a:r>
              <a:rPr lang="zh-CN" altLang="en-US" sz="200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92FE5F0A-2355-E583-4DEF-B290F72DB44E}"/>
              </a:ext>
            </a:extLst>
          </p:cNvPr>
          <p:cNvSpPr/>
          <p:nvPr/>
        </p:nvSpPr>
        <p:spPr>
          <a:xfrm>
            <a:off x="4849117" y="3640991"/>
            <a:ext cx="715580" cy="300083"/>
          </a:xfrm>
          <a:prstGeom prst="rect">
            <a:avLst/>
          </a:prstGeom>
        </p:spPr>
        <p:txBody>
          <a:bodyPr wrap="none" anchor="ctr">
            <a:normAutofit fontScale="77500" lnSpcReduction="20000"/>
          </a:bodyPr>
          <a:lstStyle/>
          <a:p>
            <a:pPr lvl="0" algn="ctr"/>
            <a:r>
              <a:rPr lang="zh-CN" altLang="en-US" sz="200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C8F047A1-4E89-2948-960A-A230ED01680A}"/>
              </a:ext>
            </a:extLst>
          </p:cNvPr>
          <p:cNvSpPr/>
          <p:nvPr/>
        </p:nvSpPr>
        <p:spPr>
          <a:xfrm>
            <a:off x="6669938" y="3640991"/>
            <a:ext cx="715580" cy="300083"/>
          </a:xfrm>
          <a:prstGeom prst="rect">
            <a:avLst/>
          </a:prstGeom>
        </p:spPr>
        <p:txBody>
          <a:bodyPr wrap="none" anchor="ctr">
            <a:normAutofit fontScale="77500" lnSpcReduction="20000"/>
          </a:bodyPr>
          <a:lstStyle/>
          <a:p>
            <a:pPr lvl="0" algn="ctr"/>
            <a:r>
              <a:rPr lang="zh-CN" altLang="en-US" sz="2000">
                <a:solidFill>
                  <a:schemeClr val="bg1"/>
                </a:solidFill>
              </a:rPr>
              <a:t>关键词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95E4612-E6AB-C848-86E6-8B52D1341227}"/>
              </a:ext>
            </a:extLst>
          </p:cNvPr>
          <p:cNvGrpSpPr/>
          <p:nvPr/>
        </p:nvGrpSpPr>
        <p:grpSpPr>
          <a:xfrm>
            <a:off x="1316130" y="2281942"/>
            <a:ext cx="2966425" cy="816522"/>
            <a:chOff x="283598" y="1906534"/>
            <a:chExt cx="2966425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319A2C7-75EC-9A56-F994-6799D20B4A1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2A5DB14-99B1-E748-C612-A7E5733E6B1B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23AB336-157F-B0C1-3270-5E45F436CC43}"/>
              </a:ext>
            </a:extLst>
          </p:cNvPr>
          <p:cNvGrpSpPr/>
          <p:nvPr/>
        </p:nvGrpSpPr>
        <p:grpSpPr>
          <a:xfrm>
            <a:off x="7908081" y="2281942"/>
            <a:ext cx="2966425" cy="816522"/>
            <a:chOff x="283598" y="1906534"/>
            <a:chExt cx="2966425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BD25D49-BE4C-0468-DE32-D49D976CDB2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0A3099B-23B6-7F97-5883-3C843278B63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DA7D5ED-9B3F-187B-991A-0B6E3EA35583}"/>
              </a:ext>
            </a:extLst>
          </p:cNvPr>
          <p:cNvGrpSpPr/>
          <p:nvPr/>
        </p:nvGrpSpPr>
        <p:grpSpPr>
          <a:xfrm>
            <a:off x="1316130" y="4225359"/>
            <a:ext cx="2966425" cy="816522"/>
            <a:chOff x="283598" y="1906534"/>
            <a:chExt cx="2966425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33CF408-007A-A21E-B197-78052C234D7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D15579D-B300-7D6B-486A-1138AC824C33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2A0254E-C713-AEF3-2015-E96C5A43AED9}"/>
              </a:ext>
            </a:extLst>
          </p:cNvPr>
          <p:cNvGrpSpPr/>
          <p:nvPr/>
        </p:nvGrpSpPr>
        <p:grpSpPr>
          <a:xfrm>
            <a:off x="7908081" y="4225359"/>
            <a:ext cx="2966425" cy="816522"/>
            <a:chOff x="283598" y="1906534"/>
            <a:chExt cx="2966425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75B777C6-E606-6EF6-C9DB-F6DC857DA78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67CBFD9-1104-EE09-8D9D-F94CA370D05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58040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61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3B4883E-5886-E58A-85E3-571B5347CE16}"/>
              </a:ext>
            </a:extLst>
          </p:cNvPr>
          <p:cNvSpPr txBox="1"/>
          <p:nvPr/>
        </p:nvSpPr>
        <p:spPr>
          <a:xfrm>
            <a:off x="5338421" y="671062"/>
            <a:ext cx="15151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gradFill>
                  <a:gsLst>
                    <a:gs pos="0">
                      <a:srgbClr val="3161E6"/>
                    </a:gs>
                    <a:gs pos="100000">
                      <a:srgbClr val="97C502"/>
                    </a:gs>
                  </a:gsLst>
                  <a:lin ang="10800000" scaled="1"/>
                </a:gradFill>
                <a:latin typeface="快看世界体" pitchFamily="2" charset="-122"/>
                <a:ea typeface="快看世界体" pitchFamily="2" charset="-122"/>
                <a:cs typeface="+mn-ea"/>
                <a:sym typeface="+mn-lt"/>
              </a:rPr>
              <a:t>目 录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3B8CE2F-1A41-CAB9-3CB7-D6F10387C9F8}"/>
              </a:ext>
            </a:extLst>
          </p:cNvPr>
          <p:cNvSpPr txBox="1"/>
          <p:nvPr/>
        </p:nvSpPr>
        <p:spPr>
          <a:xfrm>
            <a:off x="4950789" y="1243858"/>
            <a:ext cx="229042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b="1" i="1" dirty="0">
                <a:gradFill>
                  <a:gsLst>
                    <a:gs pos="0">
                      <a:srgbClr val="97C502">
                        <a:alpha val="58000"/>
                      </a:srgbClr>
                    </a:gs>
                    <a:gs pos="100000">
                      <a:srgbClr val="97C502">
                        <a:alpha val="0"/>
                      </a:srgbClr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CONTENTS</a:t>
            </a:r>
          </a:p>
        </p:txBody>
      </p:sp>
      <p:grpSp>
        <p:nvGrpSpPr>
          <p:cNvPr id="10" name="组合 9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138B38B6-3792-2313-20DE-95C019E82FBA}"/>
              </a:ext>
            </a:extLst>
          </p:cNvPr>
          <p:cNvGrpSpPr/>
          <p:nvPr/>
        </p:nvGrpSpPr>
        <p:grpSpPr>
          <a:xfrm>
            <a:off x="10453272" y="502645"/>
            <a:ext cx="1160547" cy="478968"/>
            <a:chOff x="8244408" y="263825"/>
            <a:chExt cx="575796" cy="237636"/>
          </a:xfrm>
          <a:gradFill>
            <a:gsLst>
              <a:gs pos="0">
                <a:srgbClr val="97C502"/>
              </a:gs>
              <a:gs pos="100000">
                <a:srgbClr val="3161E6"/>
              </a:gs>
            </a:gsLst>
            <a:lin ang="0" scaled="1"/>
          </a:gradFill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617CB792-CCE3-8A4F-BB26-B2A80B64BAB6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83F2623-38C8-90E3-0C7B-99F3C852C359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3" name="文本框-2_矢量">
              <a:extLst>
                <a:ext uri="{FF2B5EF4-FFF2-40B4-BE49-F238E27FC236}">
                  <a16:creationId xmlns:a16="http://schemas.microsoft.com/office/drawing/2014/main" id="{697CB457-437B-ECFC-1631-E39364F1CBC9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F365DF57-E201-9187-3660-1EDAF49892F3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DF266BC3-5C28-F662-E349-BC56F3246FA1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E12EBCF3-E678-8795-877B-F61B63564F1C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04BB292-F4C2-92D4-7A49-E97034C32BF8}"/>
              </a:ext>
            </a:extLst>
          </p:cNvPr>
          <p:cNvGrpSpPr/>
          <p:nvPr/>
        </p:nvGrpSpPr>
        <p:grpSpPr>
          <a:xfrm>
            <a:off x="6562480" y="1890189"/>
            <a:ext cx="3669070" cy="1028643"/>
            <a:chOff x="1901580" y="1890189"/>
            <a:chExt cx="3669070" cy="1028643"/>
          </a:xfrm>
        </p:grpSpPr>
        <p:sp>
          <p:nvSpPr>
            <p:cNvPr id="24" name="矩形: 对角圆角 23">
              <a:extLst>
                <a:ext uri="{FF2B5EF4-FFF2-40B4-BE49-F238E27FC236}">
                  <a16:creationId xmlns:a16="http://schemas.microsoft.com/office/drawing/2014/main" id="{9BA7485B-4536-46F1-80A9-E7FE7D10B319}"/>
                </a:ext>
              </a:extLst>
            </p:cNvPr>
            <p:cNvSpPr/>
            <p:nvPr/>
          </p:nvSpPr>
          <p:spPr>
            <a:xfrm>
              <a:off x="1901580" y="1890189"/>
              <a:ext cx="3669070" cy="1028643"/>
            </a:xfrm>
            <a:prstGeom prst="round2DiagRect">
              <a:avLst>
                <a:gd name="adj1" fmla="val 35890"/>
                <a:gd name="adj2" fmla="val 0"/>
              </a:avLst>
            </a:prstGeom>
            <a:gradFill>
              <a:gsLst>
                <a:gs pos="28000">
                  <a:srgbClr val="97C502"/>
                </a:gs>
                <a:gs pos="100000">
                  <a:srgbClr val="3161E6"/>
                </a:gs>
              </a:gsLst>
              <a:lin ang="5400000" scaled="1"/>
            </a:gradFill>
            <a:ln w="25400">
              <a:gradFill>
                <a:gsLst>
                  <a:gs pos="0">
                    <a:srgbClr val="97C502"/>
                  </a:gs>
                  <a:gs pos="100000">
                    <a:srgbClr val="3161E6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矩形: 对角圆角 24">
              <a:extLst>
                <a:ext uri="{FF2B5EF4-FFF2-40B4-BE49-F238E27FC236}">
                  <a16:creationId xmlns:a16="http://schemas.microsoft.com/office/drawing/2014/main" id="{8A44C202-0B05-0F80-1455-653BF59BD1AB}"/>
                </a:ext>
              </a:extLst>
            </p:cNvPr>
            <p:cNvSpPr/>
            <p:nvPr/>
          </p:nvSpPr>
          <p:spPr>
            <a:xfrm>
              <a:off x="1901580" y="1890189"/>
              <a:ext cx="3669070" cy="741493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rgbClr val="97C502"/>
                </a:gs>
                <a:gs pos="100000">
                  <a:srgbClr val="97C502">
                    <a:alpha val="43000"/>
                  </a:srgbClr>
                </a:gs>
              </a:gsLst>
              <a:lin ang="0" scaled="1"/>
              <a:tileRect/>
            </a:gradFill>
            <a:ln w="25400">
              <a:solidFill>
                <a:srgbClr val="97C502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MH_Entry_1">
              <a:extLst>
                <a:ext uri="{FF2B5EF4-FFF2-40B4-BE49-F238E27FC236}">
                  <a16:creationId xmlns:a16="http://schemas.microsoft.com/office/drawing/2014/main" id="{52A737CA-6CCD-8EAD-F56B-F670B4F6A70D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3034050" y="2116281"/>
              <a:ext cx="2134453" cy="369332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0 w 2520280"/>
                <a:gd name="connsiteY7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0 h 1872208"/>
                <a:gd name="connsiteX5" fmla="*/ 2520280 w 2520280"/>
                <a:gd name="connsiteY5" fmla="*/ 0 h 1872208"/>
                <a:gd name="connsiteX6" fmla="*/ 0 w 2520280"/>
                <a:gd name="connsiteY6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2520280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34255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7 w 2520280"/>
                <a:gd name="connsiteY4" fmla="*/ 6036 h 1872208"/>
                <a:gd name="connsiteX5" fmla="*/ 0 w 2520280"/>
                <a:gd name="connsiteY5" fmla="*/ 0 h 1872208"/>
                <a:gd name="connsiteX0" fmla="*/ 0 w 2520280"/>
                <a:gd name="connsiteY0" fmla="*/ 1890314 h 1890314"/>
                <a:gd name="connsiteX1" fmla="*/ 2520280 w 2520280"/>
                <a:gd name="connsiteY1" fmla="*/ 1890314 h 1890314"/>
                <a:gd name="connsiteX2" fmla="*/ 0 w 2520280"/>
                <a:gd name="connsiteY2" fmla="*/ 1890314 h 1890314"/>
                <a:gd name="connsiteX3" fmla="*/ 0 w 2520280"/>
                <a:gd name="connsiteY3" fmla="*/ 18106 h 1890314"/>
                <a:gd name="connsiteX4" fmla="*/ 53304 w 2520280"/>
                <a:gd name="connsiteY4" fmla="*/ 0 h 1890314"/>
                <a:gd name="connsiteX5" fmla="*/ 0 w 2520280"/>
                <a:gd name="connsiteY5" fmla="*/ 18106 h 1890314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6 w 2520280"/>
                <a:gd name="connsiteY4" fmla="*/ 0 h 1872208"/>
                <a:gd name="connsiteX5" fmla="*/ 0 w 2520280"/>
                <a:gd name="connsiteY5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工作完成情况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MH_Entry_1">
              <a:extLst>
                <a:ext uri="{FF2B5EF4-FFF2-40B4-BE49-F238E27FC236}">
                  <a16:creationId xmlns:a16="http://schemas.microsoft.com/office/drawing/2014/main" id="{F339FB0A-55CE-0EA2-31EE-D6A233FDAFEA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3241473" y="2676583"/>
              <a:ext cx="2134453" cy="175113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0 w 2520280"/>
                <a:gd name="connsiteY7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0 h 1872208"/>
                <a:gd name="connsiteX5" fmla="*/ 2520280 w 2520280"/>
                <a:gd name="connsiteY5" fmla="*/ 0 h 1872208"/>
                <a:gd name="connsiteX6" fmla="*/ 0 w 2520280"/>
                <a:gd name="connsiteY6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2520280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34255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7 w 2520280"/>
                <a:gd name="connsiteY4" fmla="*/ 6036 h 1872208"/>
                <a:gd name="connsiteX5" fmla="*/ 0 w 2520280"/>
                <a:gd name="connsiteY5" fmla="*/ 0 h 1872208"/>
                <a:gd name="connsiteX0" fmla="*/ 0 w 2520280"/>
                <a:gd name="connsiteY0" fmla="*/ 1890314 h 1890314"/>
                <a:gd name="connsiteX1" fmla="*/ 2520280 w 2520280"/>
                <a:gd name="connsiteY1" fmla="*/ 1890314 h 1890314"/>
                <a:gd name="connsiteX2" fmla="*/ 0 w 2520280"/>
                <a:gd name="connsiteY2" fmla="*/ 1890314 h 1890314"/>
                <a:gd name="connsiteX3" fmla="*/ 0 w 2520280"/>
                <a:gd name="connsiteY3" fmla="*/ 18106 h 1890314"/>
                <a:gd name="connsiteX4" fmla="*/ 53304 w 2520280"/>
                <a:gd name="connsiteY4" fmla="*/ 0 h 1890314"/>
                <a:gd name="connsiteX5" fmla="*/ 0 w 2520280"/>
                <a:gd name="connsiteY5" fmla="*/ 18106 h 1890314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6 w 2520280"/>
                <a:gd name="connsiteY4" fmla="*/ 0 h 1872208"/>
                <a:gd name="connsiteX5" fmla="*/ 0 w 2520280"/>
                <a:gd name="connsiteY5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altLang="zh-CN" sz="1138" dirty="0">
                  <a:solidFill>
                    <a:schemeClr val="bg1"/>
                  </a:solidFill>
                  <a:cs typeface="+mn-ea"/>
                  <a:sym typeface="+mn-lt"/>
                </a:rPr>
                <a:t>Completion Of Work</a:t>
              </a:r>
              <a:endParaRPr lang="zh-CN" altLang="en-US" sz="113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F362734-E60D-275B-5460-011CADEB6ADC}"/>
                </a:ext>
              </a:extLst>
            </p:cNvPr>
            <p:cNvSpPr txBox="1"/>
            <p:nvPr/>
          </p:nvSpPr>
          <p:spPr>
            <a:xfrm>
              <a:off x="2127186" y="2018976"/>
              <a:ext cx="7986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3161E6"/>
                      </a:gs>
                      <a:gs pos="100000">
                        <a:srgbClr val="97C502"/>
                      </a:gs>
                    </a:gsLst>
                    <a:lin ang="10800000" scaled="1"/>
                  </a:gradFill>
                  <a:latin typeface="快看世界体" pitchFamily="2" charset="-122"/>
                  <a:ea typeface="快看世界体" pitchFamily="2" charset="-122"/>
                  <a:cs typeface="+mn-ea"/>
                </a:defRPr>
              </a:lvl1pPr>
            </a:lstStyle>
            <a:p>
              <a:r>
                <a:rPr lang="en-US" altLang="zh-CN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29" name="矩形: 对角圆角 28">
              <a:extLst>
                <a:ext uri="{FF2B5EF4-FFF2-40B4-BE49-F238E27FC236}">
                  <a16:creationId xmlns:a16="http://schemas.microsoft.com/office/drawing/2014/main" id="{A4F7A407-10D8-2F94-3B92-1A99DD27158A}"/>
                </a:ext>
              </a:extLst>
            </p:cNvPr>
            <p:cNvSpPr/>
            <p:nvPr/>
          </p:nvSpPr>
          <p:spPr>
            <a:xfrm>
              <a:off x="2127186" y="2608822"/>
              <a:ext cx="836677" cy="4571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6350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A33B6A72-F323-F324-A71A-B7D91CF25161}"/>
              </a:ext>
            </a:extLst>
          </p:cNvPr>
          <p:cNvGrpSpPr/>
          <p:nvPr/>
        </p:nvGrpSpPr>
        <p:grpSpPr>
          <a:xfrm>
            <a:off x="1977780" y="1890189"/>
            <a:ext cx="3669070" cy="1028643"/>
            <a:chOff x="1901580" y="1890189"/>
            <a:chExt cx="3669070" cy="1028643"/>
          </a:xfrm>
        </p:grpSpPr>
        <p:sp>
          <p:nvSpPr>
            <p:cNvPr id="8" name="矩形: 对角圆角 7">
              <a:extLst>
                <a:ext uri="{FF2B5EF4-FFF2-40B4-BE49-F238E27FC236}">
                  <a16:creationId xmlns:a16="http://schemas.microsoft.com/office/drawing/2014/main" id="{F13323F4-9BAC-3373-24A5-00808BD23E7A}"/>
                </a:ext>
              </a:extLst>
            </p:cNvPr>
            <p:cNvSpPr/>
            <p:nvPr/>
          </p:nvSpPr>
          <p:spPr>
            <a:xfrm>
              <a:off x="1901580" y="1890189"/>
              <a:ext cx="3669070" cy="1028643"/>
            </a:xfrm>
            <a:prstGeom prst="round2DiagRect">
              <a:avLst>
                <a:gd name="adj1" fmla="val 35890"/>
                <a:gd name="adj2" fmla="val 0"/>
              </a:avLst>
            </a:prstGeom>
            <a:gradFill>
              <a:gsLst>
                <a:gs pos="28000">
                  <a:srgbClr val="97C502"/>
                </a:gs>
                <a:gs pos="100000">
                  <a:srgbClr val="3161E6"/>
                </a:gs>
              </a:gsLst>
              <a:lin ang="5400000" scaled="1"/>
            </a:gradFill>
            <a:ln w="25400">
              <a:gradFill>
                <a:gsLst>
                  <a:gs pos="0">
                    <a:srgbClr val="97C502"/>
                  </a:gs>
                  <a:gs pos="100000">
                    <a:srgbClr val="3161E6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矩形: 对角圆角 8">
              <a:extLst>
                <a:ext uri="{FF2B5EF4-FFF2-40B4-BE49-F238E27FC236}">
                  <a16:creationId xmlns:a16="http://schemas.microsoft.com/office/drawing/2014/main" id="{040BB6D1-C7E7-6D48-4ED8-877BF10EA6EC}"/>
                </a:ext>
              </a:extLst>
            </p:cNvPr>
            <p:cNvSpPr/>
            <p:nvPr/>
          </p:nvSpPr>
          <p:spPr>
            <a:xfrm>
              <a:off x="1901580" y="1890189"/>
              <a:ext cx="3669070" cy="741493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rgbClr val="97C502"/>
                </a:gs>
                <a:gs pos="100000">
                  <a:srgbClr val="97C502">
                    <a:alpha val="43000"/>
                  </a:srgbClr>
                </a:gs>
              </a:gsLst>
              <a:lin ang="0" scaled="1"/>
              <a:tileRect/>
            </a:gradFill>
            <a:ln w="25400">
              <a:solidFill>
                <a:srgbClr val="97C502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MH_Entry_1">
              <a:extLst>
                <a:ext uri="{FF2B5EF4-FFF2-40B4-BE49-F238E27FC236}">
                  <a16:creationId xmlns:a16="http://schemas.microsoft.com/office/drawing/2014/main" id="{E543C061-DF53-3DCA-9DAF-D3615F9F5F88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3034050" y="2116281"/>
              <a:ext cx="2134453" cy="369332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0 w 2520280"/>
                <a:gd name="connsiteY7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0 h 1872208"/>
                <a:gd name="connsiteX5" fmla="*/ 2520280 w 2520280"/>
                <a:gd name="connsiteY5" fmla="*/ 0 h 1872208"/>
                <a:gd name="connsiteX6" fmla="*/ 0 w 2520280"/>
                <a:gd name="connsiteY6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2520280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34255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7 w 2520280"/>
                <a:gd name="connsiteY4" fmla="*/ 6036 h 1872208"/>
                <a:gd name="connsiteX5" fmla="*/ 0 w 2520280"/>
                <a:gd name="connsiteY5" fmla="*/ 0 h 1872208"/>
                <a:gd name="connsiteX0" fmla="*/ 0 w 2520280"/>
                <a:gd name="connsiteY0" fmla="*/ 1890314 h 1890314"/>
                <a:gd name="connsiteX1" fmla="*/ 2520280 w 2520280"/>
                <a:gd name="connsiteY1" fmla="*/ 1890314 h 1890314"/>
                <a:gd name="connsiteX2" fmla="*/ 0 w 2520280"/>
                <a:gd name="connsiteY2" fmla="*/ 1890314 h 1890314"/>
                <a:gd name="connsiteX3" fmla="*/ 0 w 2520280"/>
                <a:gd name="connsiteY3" fmla="*/ 18106 h 1890314"/>
                <a:gd name="connsiteX4" fmla="*/ 53304 w 2520280"/>
                <a:gd name="connsiteY4" fmla="*/ 0 h 1890314"/>
                <a:gd name="connsiteX5" fmla="*/ 0 w 2520280"/>
                <a:gd name="connsiteY5" fmla="*/ 18106 h 1890314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6 w 2520280"/>
                <a:gd name="connsiteY4" fmla="*/ 0 h 1872208"/>
                <a:gd name="connsiteX5" fmla="*/ 0 w 2520280"/>
                <a:gd name="connsiteY5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年度工作概述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8" name="MH_Entry_1">
              <a:extLst>
                <a:ext uri="{FF2B5EF4-FFF2-40B4-BE49-F238E27FC236}">
                  <a16:creationId xmlns:a16="http://schemas.microsoft.com/office/drawing/2014/main" id="{6DD58EBC-00BD-54CC-BECE-EBBE138519F0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3241473" y="2676583"/>
              <a:ext cx="2134453" cy="175113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0 w 2520280"/>
                <a:gd name="connsiteY7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0 h 1872208"/>
                <a:gd name="connsiteX5" fmla="*/ 2520280 w 2520280"/>
                <a:gd name="connsiteY5" fmla="*/ 0 h 1872208"/>
                <a:gd name="connsiteX6" fmla="*/ 0 w 2520280"/>
                <a:gd name="connsiteY6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2520280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34255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7 w 2520280"/>
                <a:gd name="connsiteY4" fmla="*/ 6036 h 1872208"/>
                <a:gd name="connsiteX5" fmla="*/ 0 w 2520280"/>
                <a:gd name="connsiteY5" fmla="*/ 0 h 1872208"/>
                <a:gd name="connsiteX0" fmla="*/ 0 w 2520280"/>
                <a:gd name="connsiteY0" fmla="*/ 1890314 h 1890314"/>
                <a:gd name="connsiteX1" fmla="*/ 2520280 w 2520280"/>
                <a:gd name="connsiteY1" fmla="*/ 1890314 h 1890314"/>
                <a:gd name="connsiteX2" fmla="*/ 0 w 2520280"/>
                <a:gd name="connsiteY2" fmla="*/ 1890314 h 1890314"/>
                <a:gd name="connsiteX3" fmla="*/ 0 w 2520280"/>
                <a:gd name="connsiteY3" fmla="*/ 18106 h 1890314"/>
                <a:gd name="connsiteX4" fmla="*/ 53304 w 2520280"/>
                <a:gd name="connsiteY4" fmla="*/ 0 h 1890314"/>
                <a:gd name="connsiteX5" fmla="*/ 0 w 2520280"/>
                <a:gd name="connsiteY5" fmla="*/ 18106 h 1890314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6 w 2520280"/>
                <a:gd name="connsiteY4" fmla="*/ 0 h 1872208"/>
                <a:gd name="connsiteX5" fmla="*/ 0 w 2520280"/>
                <a:gd name="connsiteY5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altLang="zh-CN" sz="1138" dirty="0">
                  <a:solidFill>
                    <a:schemeClr val="bg1"/>
                  </a:solidFill>
                  <a:cs typeface="+mn-ea"/>
                  <a:sym typeface="+mn-lt"/>
                </a:rPr>
                <a:t>Annual Work Summary</a:t>
              </a:r>
              <a:endParaRPr lang="zh-CN" altLang="en-US" sz="113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89B8F647-7DB1-7701-A6CD-1130CBAB9BD4}"/>
                </a:ext>
              </a:extLst>
            </p:cNvPr>
            <p:cNvSpPr txBox="1"/>
            <p:nvPr/>
          </p:nvSpPr>
          <p:spPr>
            <a:xfrm>
              <a:off x="2127186" y="2018976"/>
              <a:ext cx="7457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3161E6"/>
                      </a:gs>
                      <a:gs pos="100000">
                        <a:srgbClr val="97C502"/>
                      </a:gs>
                    </a:gsLst>
                    <a:lin ang="10800000" scaled="1"/>
                  </a:gradFill>
                  <a:latin typeface="快看世界体" pitchFamily="2" charset="-122"/>
                  <a:ea typeface="快看世界体" pitchFamily="2" charset="-122"/>
                  <a:cs typeface="+mn-ea"/>
                </a:defRPr>
              </a:lvl1pPr>
            </a:lstStyle>
            <a:p>
              <a:r>
                <a:rPr lang="en-US" altLang="zh-CN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50" name="矩形: 对角圆角 49">
              <a:extLst>
                <a:ext uri="{FF2B5EF4-FFF2-40B4-BE49-F238E27FC236}">
                  <a16:creationId xmlns:a16="http://schemas.microsoft.com/office/drawing/2014/main" id="{2A9ADB78-87B6-5D53-9511-74B227E4AD95}"/>
                </a:ext>
              </a:extLst>
            </p:cNvPr>
            <p:cNvSpPr/>
            <p:nvPr/>
          </p:nvSpPr>
          <p:spPr>
            <a:xfrm>
              <a:off x="2127186" y="2608822"/>
              <a:ext cx="836677" cy="4571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6350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2B633411-76E7-FB84-B9CB-D67C704361E5}"/>
              </a:ext>
            </a:extLst>
          </p:cNvPr>
          <p:cNvGrpSpPr/>
          <p:nvPr/>
        </p:nvGrpSpPr>
        <p:grpSpPr>
          <a:xfrm>
            <a:off x="6562480" y="3363389"/>
            <a:ext cx="3669070" cy="1028643"/>
            <a:chOff x="1901580" y="1890189"/>
            <a:chExt cx="3669070" cy="1028643"/>
          </a:xfrm>
        </p:grpSpPr>
        <p:sp>
          <p:nvSpPr>
            <p:cNvPr id="52" name="矩形: 对角圆角 51">
              <a:extLst>
                <a:ext uri="{FF2B5EF4-FFF2-40B4-BE49-F238E27FC236}">
                  <a16:creationId xmlns:a16="http://schemas.microsoft.com/office/drawing/2014/main" id="{07157FD2-3548-622B-9452-1EC490C5A31F}"/>
                </a:ext>
              </a:extLst>
            </p:cNvPr>
            <p:cNvSpPr/>
            <p:nvPr/>
          </p:nvSpPr>
          <p:spPr>
            <a:xfrm>
              <a:off x="1901580" y="1890189"/>
              <a:ext cx="3669070" cy="1028643"/>
            </a:xfrm>
            <a:prstGeom prst="round2DiagRect">
              <a:avLst>
                <a:gd name="adj1" fmla="val 35890"/>
                <a:gd name="adj2" fmla="val 0"/>
              </a:avLst>
            </a:prstGeom>
            <a:gradFill>
              <a:gsLst>
                <a:gs pos="28000">
                  <a:srgbClr val="97C502"/>
                </a:gs>
                <a:gs pos="100000">
                  <a:srgbClr val="3161E6"/>
                </a:gs>
              </a:gsLst>
              <a:lin ang="5400000" scaled="1"/>
            </a:gradFill>
            <a:ln w="25400">
              <a:gradFill>
                <a:gsLst>
                  <a:gs pos="0">
                    <a:srgbClr val="97C502"/>
                  </a:gs>
                  <a:gs pos="100000">
                    <a:srgbClr val="3161E6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矩形: 对角圆角 52">
              <a:extLst>
                <a:ext uri="{FF2B5EF4-FFF2-40B4-BE49-F238E27FC236}">
                  <a16:creationId xmlns:a16="http://schemas.microsoft.com/office/drawing/2014/main" id="{A6D12BE7-60BC-391C-9FCF-4276C71F42E4}"/>
                </a:ext>
              </a:extLst>
            </p:cNvPr>
            <p:cNvSpPr/>
            <p:nvPr/>
          </p:nvSpPr>
          <p:spPr>
            <a:xfrm>
              <a:off x="1901580" y="1890189"/>
              <a:ext cx="3669070" cy="741493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rgbClr val="97C502"/>
                </a:gs>
                <a:gs pos="100000">
                  <a:srgbClr val="97C502">
                    <a:alpha val="43000"/>
                  </a:srgbClr>
                </a:gs>
              </a:gsLst>
              <a:lin ang="0" scaled="1"/>
              <a:tileRect/>
            </a:gradFill>
            <a:ln w="25400">
              <a:solidFill>
                <a:srgbClr val="97C502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MH_Entry_1">
              <a:extLst>
                <a:ext uri="{FF2B5EF4-FFF2-40B4-BE49-F238E27FC236}">
                  <a16:creationId xmlns:a16="http://schemas.microsoft.com/office/drawing/2014/main" id="{42F3E204-7B8B-D40D-6E3C-5765183A66F5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3034050" y="2116281"/>
              <a:ext cx="2134453" cy="369332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0 w 2520280"/>
                <a:gd name="connsiteY7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0 h 1872208"/>
                <a:gd name="connsiteX5" fmla="*/ 2520280 w 2520280"/>
                <a:gd name="connsiteY5" fmla="*/ 0 h 1872208"/>
                <a:gd name="connsiteX6" fmla="*/ 0 w 2520280"/>
                <a:gd name="connsiteY6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2520280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34255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7 w 2520280"/>
                <a:gd name="connsiteY4" fmla="*/ 6036 h 1872208"/>
                <a:gd name="connsiteX5" fmla="*/ 0 w 2520280"/>
                <a:gd name="connsiteY5" fmla="*/ 0 h 1872208"/>
                <a:gd name="connsiteX0" fmla="*/ 0 w 2520280"/>
                <a:gd name="connsiteY0" fmla="*/ 1890314 h 1890314"/>
                <a:gd name="connsiteX1" fmla="*/ 2520280 w 2520280"/>
                <a:gd name="connsiteY1" fmla="*/ 1890314 h 1890314"/>
                <a:gd name="connsiteX2" fmla="*/ 0 w 2520280"/>
                <a:gd name="connsiteY2" fmla="*/ 1890314 h 1890314"/>
                <a:gd name="connsiteX3" fmla="*/ 0 w 2520280"/>
                <a:gd name="connsiteY3" fmla="*/ 18106 h 1890314"/>
                <a:gd name="connsiteX4" fmla="*/ 53304 w 2520280"/>
                <a:gd name="connsiteY4" fmla="*/ 0 h 1890314"/>
                <a:gd name="connsiteX5" fmla="*/ 0 w 2520280"/>
                <a:gd name="connsiteY5" fmla="*/ 18106 h 1890314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6 w 2520280"/>
                <a:gd name="connsiteY4" fmla="*/ 0 h 1872208"/>
                <a:gd name="connsiteX5" fmla="*/ 0 w 2520280"/>
                <a:gd name="connsiteY5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明年工作计划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5" name="MH_Entry_1">
              <a:extLst>
                <a:ext uri="{FF2B5EF4-FFF2-40B4-BE49-F238E27FC236}">
                  <a16:creationId xmlns:a16="http://schemas.microsoft.com/office/drawing/2014/main" id="{111F6B74-21A2-CA83-1B68-B72E385E9F7D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3241473" y="2676583"/>
              <a:ext cx="2134453" cy="175113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0 w 2520280"/>
                <a:gd name="connsiteY7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0 h 1872208"/>
                <a:gd name="connsiteX5" fmla="*/ 2520280 w 2520280"/>
                <a:gd name="connsiteY5" fmla="*/ 0 h 1872208"/>
                <a:gd name="connsiteX6" fmla="*/ 0 w 2520280"/>
                <a:gd name="connsiteY6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2520280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34255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7 w 2520280"/>
                <a:gd name="connsiteY4" fmla="*/ 6036 h 1872208"/>
                <a:gd name="connsiteX5" fmla="*/ 0 w 2520280"/>
                <a:gd name="connsiteY5" fmla="*/ 0 h 1872208"/>
                <a:gd name="connsiteX0" fmla="*/ 0 w 2520280"/>
                <a:gd name="connsiteY0" fmla="*/ 1890314 h 1890314"/>
                <a:gd name="connsiteX1" fmla="*/ 2520280 w 2520280"/>
                <a:gd name="connsiteY1" fmla="*/ 1890314 h 1890314"/>
                <a:gd name="connsiteX2" fmla="*/ 0 w 2520280"/>
                <a:gd name="connsiteY2" fmla="*/ 1890314 h 1890314"/>
                <a:gd name="connsiteX3" fmla="*/ 0 w 2520280"/>
                <a:gd name="connsiteY3" fmla="*/ 18106 h 1890314"/>
                <a:gd name="connsiteX4" fmla="*/ 53304 w 2520280"/>
                <a:gd name="connsiteY4" fmla="*/ 0 h 1890314"/>
                <a:gd name="connsiteX5" fmla="*/ 0 w 2520280"/>
                <a:gd name="connsiteY5" fmla="*/ 18106 h 1890314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6 w 2520280"/>
                <a:gd name="connsiteY4" fmla="*/ 0 h 1872208"/>
                <a:gd name="connsiteX5" fmla="*/ 0 w 2520280"/>
                <a:gd name="connsiteY5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altLang="zh-CN" sz="1138" dirty="0">
                  <a:solidFill>
                    <a:schemeClr val="bg1"/>
                  </a:solidFill>
                  <a:cs typeface="+mn-ea"/>
                  <a:sym typeface="+mn-lt"/>
                </a:rPr>
                <a:t>Next Year Work Plan</a:t>
              </a:r>
              <a:endParaRPr lang="zh-CN" altLang="en-US" sz="113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2A2BA065-4D08-EA2B-8DF0-4D8CAA074004}"/>
                </a:ext>
              </a:extLst>
            </p:cNvPr>
            <p:cNvSpPr txBox="1"/>
            <p:nvPr/>
          </p:nvSpPr>
          <p:spPr>
            <a:xfrm>
              <a:off x="2127186" y="2018976"/>
              <a:ext cx="80983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3161E6"/>
                      </a:gs>
                      <a:gs pos="100000">
                        <a:srgbClr val="97C502"/>
                      </a:gs>
                    </a:gsLst>
                    <a:lin ang="10800000" scaled="1"/>
                  </a:gradFill>
                  <a:latin typeface="快看世界体" pitchFamily="2" charset="-122"/>
                  <a:ea typeface="快看世界体" pitchFamily="2" charset="-122"/>
                  <a:cs typeface="+mn-ea"/>
                </a:defRPr>
              </a:lvl1pPr>
            </a:lstStyle>
            <a:p>
              <a:r>
                <a:rPr lang="en-US" altLang="zh-CN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57" name="矩形: 对角圆角 56">
              <a:extLst>
                <a:ext uri="{FF2B5EF4-FFF2-40B4-BE49-F238E27FC236}">
                  <a16:creationId xmlns:a16="http://schemas.microsoft.com/office/drawing/2014/main" id="{F7BBAE50-7257-F61E-B00D-3F62B2204392}"/>
                </a:ext>
              </a:extLst>
            </p:cNvPr>
            <p:cNvSpPr/>
            <p:nvPr/>
          </p:nvSpPr>
          <p:spPr>
            <a:xfrm>
              <a:off x="2127186" y="2608822"/>
              <a:ext cx="836677" cy="4571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6350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E9038E34-58A4-46FC-9941-1B3EFDEAF4E7}"/>
              </a:ext>
            </a:extLst>
          </p:cNvPr>
          <p:cNvGrpSpPr/>
          <p:nvPr/>
        </p:nvGrpSpPr>
        <p:grpSpPr>
          <a:xfrm>
            <a:off x="1977780" y="3363389"/>
            <a:ext cx="3669070" cy="1028643"/>
            <a:chOff x="1901580" y="1890189"/>
            <a:chExt cx="3669070" cy="1028643"/>
          </a:xfrm>
        </p:grpSpPr>
        <p:sp>
          <p:nvSpPr>
            <p:cNvPr id="59" name="矩形: 对角圆角 58">
              <a:extLst>
                <a:ext uri="{FF2B5EF4-FFF2-40B4-BE49-F238E27FC236}">
                  <a16:creationId xmlns:a16="http://schemas.microsoft.com/office/drawing/2014/main" id="{ABC63D8E-D5AF-1934-12C0-A5D273B7B92B}"/>
                </a:ext>
              </a:extLst>
            </p:cNvPr>
            <p:cNvSpPr/>
            <p:nvPr/>
          </p:nvSpPr>
          <p:spPr>
            <a:xfrm>
              <a:off x="1901580" y="1890189"/>
              <a:ext cx="3669070" cy="1028643"/>
            </a:xfrm>
            <a:prstGeom prst="round2DiagRect">
              <a:avLst>
                <a:gd name="adj1" fmla="val 35890"/>
                <a:gd name="adj2" fmla="val 0"/>
              </a:avLst>
            </a:prstGeom>
            <a:gradFill>
              <a:gsLst>
                <a:gs pos="28000">
                  <a:srgbClr val="97C502"/>
                </a:gs>
                <a:gs pos="100000">
                  <a:srgbClr val="3161E6"/>
                </a:gs>
              </a:gsLst>
              <a:lin ang="5400000" scaled="1"/>
            </a:gradFill>
            <a:ln w="25400">
              <a:gradFill>
                <a:gsLst>
                  <a:gs pos="0">
                    <a:srgbClr val="97C502"/>
                  </a:gs>
                  <a:gs pos="100000">
                    <a:srgbClr val="3161E6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0" name="矩形: 对角圆角 59">
              <a:extLst>
                <a:ext uri="{FF2B5EF4-FFF2-40B4-BE49-F238E27FC236}">
                  <a16:creationId xmlns:a16="http://schemas.microsoft.com/office/drawing/2014/main" id="{A451D0F5-9093-6C10-7863-0ECD44F470BF}"/>
                </a:ext>
              </a:extLst>
            </p:cNvPr>
            <p:cNvSpPr/>
            <p:nvPr/>
          </p:nvSpPr>
          <p:spPr>
            <a:xfrm>
              <a:off x="1901580" y="1890189"/>
              <a:ext cx="3669070" cy="741493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rgbClr val="97C502"/>
                </a:gs>
                <a:gs pos="100000">
                  <a:srgbClr val="97C502">
                    <a:alpha val="43000"/>
                  </a:srgbClr>
                </a:gs>
              </a:gsLst>
              <a:lin ang="0" scaled="1"/>
              <a:tileRect/>
            </a:gradFill>
            <a:ln w="25400">
              <a:solidFill>
                <a:srgbClr val="97C502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MH_Entry_1">
              <a:extLst>
                <a:ext uri="{FF2B5EF4-FFF2-40B4-BE49-F238E27FC236}">
                  <a16:creationId xmlns:a16="http://schemas.microsoft.com/office/drawing/2014/main" id="{555A4001-1726-B4A3-2AF2-0AF76778437A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3034050" y="2116281"/>
              <a:ext cx="2134453" cy="369332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0 w 2520280"/>
                <a:gd name="connsiteY7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0 h 1872208"/>
                <a:gd name="connsiteX5" fmla="*/ 2520280 w 2520280"/>
                <a:gd name="connsiteY5" fmla="*/ 0 h 1872208"/>
                <a:gd name="connsiteX6" fmla="*/ 0 w 2520280"/>
                <a:gd name="connsiteY6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2520280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34255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7 w 2520280"/>
                <a:gd name="connsiteY4" fmla="*/ 6036 h 1872208"/>
                <a:gd name="connsiteX5" fmla="*/ 0 w 2520280"/>
                <a:gd name="connsiteY5" fmla="*/ 0 h 1872208"/>
                <a:gd name="connsiteX0" fmla="*/ 0 w 2520280"/>
                <a:gd name="connsiteY0" fmla="*/ 1890314 h 1890314"/>
                <a:gd name="connsiteX1" fmla="*/ 2520280 w 2520280"/>
                <a:gd name="connsiteY1" fmla="*/ 1890314 h 1890314"/>
                <a:gd name="connsiteX2" fmla="*/ 0 w 2520280"/>
                <a:gd name="connsiteY2" fmla="*/ 1890314 h 1890314"/>
                <a:gd name="connsiteX3" fmla="*/ 0 w 2520280"/>
                <a:gd name="connsiteY3" fmla="*/ 18106 h 1890314"/>
                <a:gd name="connsiteX4" fmla="*/ 53304 w 2520280"/>
                <a:gd name="connsiteY4" fmla="*/ 0 h 1890314"/>
                <a:gd name="connsiteX5" fmla="*/ 0 w 2520280"/>
                <a:gd name="connsiteY5" fmla="*/ 18106 h 1890314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6 w 2520280"/>
                <a:gd name="connsiteY4" fmla="*/ 0 h 1872208"/>
                <a:gd name="connsiteX5" fmla="*/ 0 w 2520280"/>
                <a:gd name="connsiteY5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成功项目展示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2" name="MH_Entry_1">
              <a:extLst>
                <a:ext uri="{FF2B5EF4-FFF2-40B4-BE49-F238E27FC236}">
                  <a16:creationId xmlns:a16="http://schemas.microsoft.com/office/drawing/2014/main" id="{CDBD3E50-5214-F6FD-407C-5187FDE73801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3241473" y="2676583"/>
              <a:ext cx="2134453" cy="175113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0 w 2520280"/>
                <a:gd name="connsiteY7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0 h 1872208"/>
                <a:gd name="connsiteX5" fmla="*/ 2520280 w 2520280"/>
                <a:gd name="connsiteY5" fmla="*/ 0 h 1872208"/>
                <a:gd name="connsiteX6" fmla="*/ 0 w 2520280"/>
                <a:gd name="connsiteY6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2520280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34255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7 w 2520280"/>
                <a:gd name="connsiteY4" fmla="*/ 6036 h 1872208"/>
                <a:gd name="connsiteX5" fmla="*/ 0 w 2520280"/>
                <a:gd name="connsiteY5" fmla="*/ 0 h 1872208"/>
                <a:gd name="connsiteX0" fmla="*/ 0 w 2520280"/>
                <a:gd name="connsiteY0" fmla="*/ 1890314 h 1890314"/>
                <a:gd name="connsiteX1" fmla="*/ 2520280 w 2520280"/>
                <a:gd name="connsiteY1" fmla="*/ 1890314 h 1890314"/>
                <a:gd name="connsiteX2" fmla="*/ 0 w 2520280"/>
                <a:gd name="connsiteY2" fmla="*/ 1890314 h 1890314"/>
                <a:gd name="connsiteX3" fmla="*/ 0 w 2520280"/>
                <a:gd name="connsiteY3" fmla="*/ 18106 h 1890314"/>
                <a:gd name="connsiteX4" fmla="*/ 53304 w 2520280"/>
                <a:gd name="connsiteY4" fmla="*/ 0 h 1890314"/>
                <a:gd name="connsiteX5" fmla="*/ 0 w 2520280"/>
                <a:gd name="connsiteY5" fmla="*/ 18106 h 1890314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6 w 2520280"/>
                <a:gd name="connsiteY4" fmla="*/ 0 h 1872208"/>
                <a:gd name="connsiteX5" fmla="*/ 0 w 2520280"/>
                <a:gd name="connsiteY5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altLang="zh-CN" sz="1138" dirty="0">
                  <a:solidFill>
                    <a:schemeClr val="bg1"/>
                  </a:solidFill>
                  <a:cs typeface="+mn-ea"/>
                  <a:sym typeface="+mn-lt"/>
                </a:rPr>
                <a:t>Successful Project</a:t>
              </a:r>
              <a:endParaRPr lang="zh-CN" altLang="en-US" sz="113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5C225E8D-4C41-BBB9-195D-21AC661077D6}"/>
                </a:ext>
              </a:extLst>
            </p:cNvPr>
            <p:cNvSpPr txBox="1"/>
            <p:nvPr/>
          </p:nvSpPr>
          <p:spPr>
            <a:xfrm>
              <a:off x="2127186" y="2018976"/>
              <a:ext cx="7986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3161E6"/>
                      </a:gs>
                      <a:gs pos="100000">
                        <a:srgbClr val="97C502"/>
                      </a:gs>
                    </a:gsLst>
                    <a:lin ang="10800000" scaled="1"/>
                  </a:gradFill>
                  <a:latin typeface="快看世界体" pitchFamily="2" charset="-122"/>
                  <a:ea typeface="快看世界体" pitchFamily="2" charset="-122"/>
                  <a:cs typeface="+mn-ea"/>
                </a:defRPr>
              </a:lvl1pPr>
            </a:lstStyle>
            <a:p>
              <a:r>
                <a:rPr lang="en-US" altLang="zh-CN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64" name="矩形: 对角圆角 63">
              <a:extLst>
                <a:ext uri="{FF2B5EF4-FFF2-40B4-BE49-F238E27FC236}">
                  <a16:creationId xmlns:a16="http://schemas.microsoft.com/office/drawing/2014/main" id="{6BBB31B0-9250-17D0-B1D0-61582AEF4C87}"/>
                </a:ext>
              </a:extLst>
            </p:cNvPr>
            <p:cNvSpPr/>
            <p:nvPr/>
          </p:nvSpPr>
          <p:spPr>
            <a:xfrm>
              <a:off x="2127186" y="2608822"/>
              <a:ext cx="836677" cy="4571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6350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缺角矩形 64">
            <a:extLst>
              <a:ext uri="{FF2B5EF4-FFF2-40B4-BE49-F238E27FC236}">
                <a16:creationId xmlns:a16="http://schemas.microsoft.com/office/drawing/2014/main" id="{4AB3C567-87C8-2D56-C2BD-7E5FD218A0CB}"/>
              </a:ext>
            </a:extLst>
          </p:cNvPr>
          <p:cNvSpPr/>
          <p:nvPr/>
        </p:nvSpPr>
        <p:spPr>
          <a:xfrm>
            <a:off x="449132" y="751448"/>
            <a:ext cx="963091" cy="963091"/>
          </a:xfrm>
          <a:prstGeom prst="plaque">
            <a:avLst>
              <a:gd name="adj" fmla="val 50000"/>
            </a:avLst>
          </a:prstGeom>
          <a:noFill/>
          <a:ln>
            <a:gradFill>
              <a:gsLst>
                <a:gs pos="28000">
                  <a:srgbClr val="97C502"/>
                </a:gs>
                <a:gs pos="100000">
                  <a:srgbClr val="3161E6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" name="缺角矩形 65">
            <a:extLst>
              <a:ext uri="{FF2B5EF4-FFF2-40B4-BE49-F238E27FC236}">
                <a16:creationId xmlns:a16="http://schemas.microsoft.com/office/drawing/2014/main" id="{CFF964D7-2D6B-1EAD-46F6-5E9251C1764E}"/>
              </a:ext>
            </a:extLst>
          </p:cNvPr>
          <p:cNvSpPr/>
          <p:nvPr/>
        </p:nvSpPr>
        <p:spPr>
          <a:xfrm>
            <a:off x="1402046" y="1329268"/>
            <a:ext cx="385271" cy="385271"/>
          </a:xfrm>
          <a:prstGeom prst="plaque">
            <a:avLst>
              <a:gd name="adj" fmla="val 50000"/>
            </a:avLst>
          </a:prstGeom>
          <a:noFill/>
          <a:ln w="25400">
            <a:gradFill>
              <a:gsLst>
                <a:gs pos="0">
                  <a:srgbClr val="3161E6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087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61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: 对角圆角 31">
            <a:extLst>
              <a:ext uri="{FF2B5EF4-FFF2-40B4-BE49-F238E27FC236}">
                <a16:creationId xmlns:a16="http://schemas.microsoft.com/office/drawing/2014/main" id="{62F8001F-7004-C002-0DE1-04FB0F1512EA}"/>
              </a:ext>
            </a:extLst>
          </p:cNvPr>
          <p:cNvSpPr/>
          <p:nvPr/>
        </p:nvSpPr>
        <p:spPr>
          <a:xfrm>
            <a:off x="11064363" y="270638"/>
            <a:ext cx="871222" cy="647591"/>
          </a:xfrm>
          <a:prstGeom prst="round2DiagRect">
            <a:avLst>
              <a:gd name="adj1" fmla="val 35890"/>
              <a:gd name="adj2" fmla="val 0"/>
            </a:avLst>
          </a:prstGeom>
          <a:gradFill>
            <a:gsLst>
              <a:gs pos="28000">
                <a:srgbClr val="97C502"/>
              </a:gs>
              <a:gs pos="100000">
                <a:srgbClr val="3161E6"/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矩形: 对角圆角 33">
            <a:extLst>
              <a:ext uri="{FF2B5EF4-FFF2-40B4-BE49-F238E27FC236}">
                <a16:creationId xmlns:a16="http://schemas.microsoft.com/office/drawing/2014/main" id="{58E1804D-F865-B4BE-5FB2-31B5B6BFCE9F}"/>
              </a:ext>
            </a:extLst>
          </p:cNvPr>
          <p:cNvSpPr/>
          <p:nvPr/>
        </p:nvSpPr>
        <p:spPr>
          <a:xfrm>
            <a:off x="11064363" y="294448"/>
            <a:ext cx="871221" cy="604762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97C502"/>
              </a:gs>
              <a:gs pos="100000">
                <a:srgbClr val="97C502">
                  <a:alpha val="43000"/>
                </a:srgbClr>
              </a:gs>
            </a:gsLst>
            <a:lin ang="0" scaled="1"/>
            <a:tileRect/>
          </a:gradFill>
          <a:ln w="635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MH_Entry_1">
            <a:extLst>
              <a:ext uri="{FF2B5EF4-FFF2-40B4-BE49-F238E27FC236}">
                <a16:creationId xmlns:a16="http://schemas.microsoft.com/office/drawing/2014/main" id="{363C09F4-6819-215E-6A1F-74A5DFCC8CC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139459" y="348812"/>
            <a:ext cx="2134453" cy="3693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明年工作计划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1CF875D7-4627-9DDF-AD99-594B4EB9BACC}"/>
              </a:ext>
            </a:extLst>
          </p:cNvPr>
          <p:cNvSpPr txBox="1"/>
          <p:nvPr/>
        </p:nvSpPr>
        <p:spPr>
          <a:xfrm>
            <a:off x="11127115" y="270638"/>
            <a:ext cx="8098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3161E6"/>
                    </a:gs>
                    <a:gs pos="100000">
                      <a:srgbClr val="97C502"/>
                    </a:gs>
                  </a:gsLst>
                  <a:lin ang="10800000" scaled="1"/>
                </a:gradFill>
                <a:latin typeface="快看世界体" pitchFamily="2" charset="-122"/>
                <a:ea typeface="快看世界体" pitchFamily="2" charset="-122"/>
                <a:cs typeface="+mn-ea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MH_Entry_1">
            <a:extLst>
              <a:ext uri="{FF2B5EF4-FFF2-40B4-BE49-F238E27FC236}">
                <a16:creationId xmlns:a16="http://schemas.microsoft.com/office/drawing/2014/main" id="{D99BE20D-0BF1-4C0B-F10C-E04A2125AC6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9419869" y="741758"/>
            <a:ext cx="2134453" cy="17511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1138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Next Year Work Plan</a:t>
            </a:r>
            <a:endParaRPr lang="zh-CN" altLang="en-US" sz="1138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稻壳繁华万千，盗取必究。">
            <a:extLst>
              <a:ext uri="{FF2B5EF4-FFF2-40B4-BE49-F238E27FC236}">
                <a16:creationId xmlns:a16="http://schemas.microsoft.com/office/drawing/2014/main" id="{4398C4C1-D870-824D-7216-450674962DFB}"/>
              </a:ext>
            </a:extLst>
          </p:cNvPr>
          <p:cNvSpPr/>
          <p:nvPr/>
        </p:nvSpPr>
        <p:spPr>
          <a:xfrm>
            <a:off x="1808763" y="1971469"/>
            <a:ext cx="1931257" cy="1931257"/>
          </a:xfrm>
          <a:prstGeom prst="ellipse">
            <a:avLst/>
          </a:prstGeom>
          <a:solidFill>
            <a:srgbClr val="97C502"/>
          </a:soli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稻壳繁华万千，盗取必究。">
            <a:extLst>
              <a:ext uri="{FF2B5EF4-FFF2-40B4-BE49-F238E27FC236}">
                <a16:creationId xmlns:a16="http://schemas.microsoft.com/office/drawing/2014/main" id="{C1FFDB12-A9D7-8A12-8270-337853739210}"/>
              </a:ext>
            </a:extLst>
          </p:cNvPr>
          <p:cNvSpPr/>
          <p:nvPr/>
        </p:nvSpPr>
        <p:spPr>
          <a:xfrm>
            <a:off x="2387000" y="1680445"/>
            <a:ext cx="761168" cy="763848"/>
          </a:xfrm>
          <a:prstGeom prst="ellipse">
            <a:avLst/>
          </a:prstGeom>
          <a:solidFill>
            <a:srgbClr val="97C502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>
              <a:lnSpc>
                <a:spcPct val="140000"/>
              </a:lnSpc>
              <a:defRPr/>
            </a:pPr>
            <a:endParaRPr lang="en-US" altLang="zh-CN" b="1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6" name="稻壳繁华万千，盗取必究。">
            <a:extLst>
              <a:ext uri="{FF2B5EF4-FFF2-40B4-BE49-F238E27FC236}">
                <a16:creationId xmlns:a16="http://schemas.microsoft.com/office/drawing/2014/main" id="{CF1D5AA3-7E82-6D40-5E9B-D761566B8AF7}"/>
              </a:ext>
            </a:extLst>
          </p:cNvPr>
          <p:cNvSpPr/>
          <p:nvPr/>
        </p:nvSpPr>
        <p:spPr>
          <a:xfrm>
            <a:off x="4690449" y="1531548"/>
            <a:ext cx="2811099" cy="2811100"/>
          </a:xfrm>
          <a:prstGeom prst="ellipse">
            <a:avLst/>
          </a:prstGeom>
          <a:solidFill>
            <a:srgbClr val="3161E6"/>
          </a:soli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稻壳繁华万千，盗取必究。">
            <a:extLst>
              <a:ext uri="{FF2B5EF4-FFF2-40B4-BE49-F238E27FC236}">
                <a16:creationId xmlns:a16="http://schemas.microsoft.com/office/drawing/2014/main" id="{7F79BC65-05BE-E35B-4106-1F82EC664ABB}"/>
              </a:ext>
            </a:extLst>
          </p:cNvPr>
          <p:cNvSpPr/>
          <p:nvPr/>
        </p:nvSpPr>
        <p:spPr>
          <a:xfrm>
            <a:off x="5715412" y="1167657"/>
            <a:ext cx="761168" cy="763848"/>
          </a:xfrm>
          <a:prstGeom prst="ellipse">
            <a:avLst/>
          </a:prstGeom>
          <a:solidFill>
            <a:srgbClr val="3161E6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>
              <a:lnSpc>
                <a:spcPct val="140000"/>
              </a:lnSpc>
              <a:defRPr/>
            </a:pPr>
            <a:endParaRPr lang="en-US" altLang="zh-CN" b="1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8" name="稻壳繁华万千，盗取必究。">
            <a:extLst>
              <a:ext uri="{FF2B5EF4-FFF2-40B4-BE49-F238E27FC236}">
                <a16:creationId xmlns:a16="http://schemas.microsoft.com/office/drawing/2014/main" id="{7BC555D5-98DA-F883-3E52-4CFA8AAA3E69}"/>
              </a:ext>
            </a:extLst>
          </p:cNvPr>
          <p:cNvSpPr/>
          <p:nvPr/>
        </p:nvSpPr>
        <p:spPr>
          <a:xfrm>
            <a:off x="8451977" y="1971469"/>
            <a:ext cx="1931257" cy="1931257"/>
          </a:xfrm>
          <a:prstGeom prst="ellipse">
            <a:avLst/>
          </a:prstGeom>
          <a:solidFill>
            <a:srgbClr val="97C502"/>
          </a:soli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稻壳繁华万千，盗取必究。">
            <a:extLst>
              <a:ext uri="{FF2B5EF4-FFF2-40B4-BE49-F238E27FC236}">
                <a16:creationId xmlns:a16="http://schemas.microsoft.com/office/drawing/2014/main" id="{EE0117FF-9BB8-319F-BF62-D2C8C411B537}"/>
              </a:ext>
            </a:extLst>
          </p:cNvPr>
          <p:cNvSpPr/>
          <p:nvPr/>
        </p:nvSpPr>
        <p:spPr>
          <a:xfrm>
            <a:off x="9053822" y="1680445"/>
            <a:ext cx="761168" cy="763848"/>
          </a:xfrm>
          <a:prstGeom prst="ellipse">
            <a:avLst/>
          </a:prstGeom>
          <a:solidFill>
            <a:srgbClr val="97C502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>
              <a:lnSpc>
                <a:spcPct val="140000"/>
              </a:lnSpc>
              <a:defRPr/>
            </a:pPr>
            <a:endParaRPr lang="en-US" altLang="zh-CN" b="1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22" name="稻壳繁华万千，盗取必究。" descr="D:\51PPT模板网\51pptmoban.com\图片001.jpg">
            <a:extLst>
              <a:ext uri="{FF2B5EF4-FFF2-40B4-BE49-F238E27FC236}">
                <a16:creationId xmlns:a16="http://schemas.microsoft.com/office/drawing/2014/main" id="{08AC4EF8-1D93-4367-DD67-0F89C35C6DBB}"/>
              </a:ext>
            </a:extLst>
          </p:cNvPr>
          <p:cNvSpPr>
            <a:spLocks noEditPoints="1"/>
          </p:cNvSpPr>
          <p:nvPr/>
        </p:nvSpPr>
        <p:spPr bwMode="auto">
          <a:xfrm>
            <a:off x="5678614" y="2551764"/>
            <a:ext cx="870044" cy="959279"/>
          </a:xfrm>
          <a:custGeom>
            <a:avLst/>
            <a:gdLst>
              <a:gd name="T0" fmla="*/ 35 w 117"/>
              <a:gd name="T1" fmla="*/ 114 h 129"/>
              <a:gd name="T2" fmla="*/ 46 w 117"/>
              <a:gd name="T3" fmla="*/ 101 h 129"/>
              <a:gd name="T4" fmla="*/ 51 w 117"/>
              <a:gd name="T5" fmla="*/ 87 h 129"/>
              <a:gd name="T6" fmla="*/ 48 w 117"/>
              <a:gd name="T7" fmla="*/ 79 h 129"/>
              <a:gd name="T8" fmla="*/ 72 w 117"/>
              <a:gd name="T9" fmla="*/ 87 h 129"/>
              <a:gd name="T10" fmla="*/ 68 w 117"/>
              <a:gd name="T11" fmla="*/ 87 h 129"/>
              <a:gd name="T12" fmla="*/ 73 w 117"/>
              <a:gd name="T13" fmla="*/ 101 h 129"/>
              <a:gd name="T14" fmla="*/ 86 w 117"/>
              <a:gd name="T15" fmla="*/ 114 h 129"/>
              <a:gd name="T16" fmla="*/ 97 w 117"/>
              <a:gd name="T17" fmla="*/ 129 h 129"/>
              <a:gd name="T18" fmla="*/ 22 w 117"/>
              <a:gd name="T19" fmla="*/ 114 h 129"/>
              <a:gd name="T20" fmla="*/ 35 w 117"/>
              <a:gd name="T21" fmla="*/ 114 h 129"/>
              <a:gd name="T22" fmla="*/ 46 w 117"/>
              <a:gd name="T23" fmla="*/ 61 h 129"/>
              <a:gd name="T24" fmla="*/ 44 w 117"/>
              <a:gd name="T25" fmla="*/ 66 h 129"/>
              <a:gd name="T26" fmla="*/ 37 w 117"/>
              <a:gd name="T27" fmla="*/ 61 h 129"/>
              <a:gd name="T28" fmla="*/ 33 w 117"/>
              <a:gd name="T29" fmla="*/ 55 h 129"/>
              <a:gd name="T30" fmla="*/ 33 w 117"/>
              <a:gd name="T31" fmla="*/ 54 h 129"/>
              <a:gd name="T32" fmla="*/ 39 w 117"/>
              <a:gd name="T33" fmla="*/ 33 h 129"/>
              <a:gd name="T34" fmla="*/ 42 w 117"/>
              <a:gd name="T35" fmla="*/ 11 h 129"/>
              <a:gd name="T36" fmla="*/ 48 w 117"/>
              <a:gd name="T37" fmla="*/ 11 h 129"/>
              <a:gd name="T38" fmla="*/ 24 w 117"/>
              <a:gd name="T39" fmla="*/ 19 h 129"/>
              <a:gd name="T40" fmla="*/ 9 w 117"/>
              <a:gd name="T41" fmla="*/ 13 h 129"/>
              <a:gd name="T42" fmla="*/ 13 w 117"/>
              <a:gd name="T43" fmla="*/ 24 h 129"/>
              <a:gd name="T44" fmla="*/ 16 w 117"/>
              <a:gd name="T45" fmla="*/ 33 h 129"/>
              <a:gd name="T46" fmla="*/ 29 w 117"/>
              <a:gd name="T47" fmla="*/ 46 h 129"/>
              <a:gd name="T48" fmla="*/ 33 w 117"/>
              <a:gd name="T49" fmla="*/ 30 h 129"/>
              <a:gd name="T50" fmla="*/ 35 w 117"/>
              <a:gd name="T51" fmla="*/ 13 h 129"/>
              <a:gd name="T52" fmla="*/ 31 w 117"/>
              <a:gd name="T53" fmla="*/ 21 h 129"/>
              <a:gd name="T54" fmla="*/ 24 w 117"/>
              <a:gd name="T55" fmla="*/ 6 h 129"/>
              <a:gd name="T56" fmla="*/ 0 w 117"/>
              <a:gd name="T57" fmla="*/ 6 h 129"/>
              <a:gd name="T58" fmla="*/ 2 w 117"/>
              <a:gd name="T59" fmla="*/ 11 h 129"/>
              <a:gd name="T60" fmla="*/ 11 w 117"/>
              <a:gd name="T61" fmla="*/ 37 h 129"/>
              <a:gd name="T62" fmla="*/ 18 w 117"/>
              <a:gd name="T63" fmla="*/ 46 h 129"/>
              <a:gd name="T64" fmla="*/ 27 w 117"/>
              <a:gd name="T65" fmla="*/ 54 h 129"/>
              <a:gd name="T66" fmla="*/ 26 w 117"/>
              <a:gd name="T67" fmla="*/ 57 h 129"/>
              <a:gd name="T68" fmla="*/ 39 w 117"/>
              <a:gd name="T69" fmla="*/ 72 h 129"/>
              <a:gd name="T70" fmla="*/ 59 w 117"/>
              <a:gd name="T71" fmla="*/ 76 h 129"/>
              <a:gd name="T72" fmla="*/ 79 w 117"/>
              <a:gd name="T73" fmla="*/ 72 h 129"/>
              <a:gd name="T74" fmla="*/ 94 w 117"/>
              <a:gd name="T75" fmla="*/ 57 h 129"/>
              <a:gd name="T76" fmla="*/ 90 w 117"/>
              <a:gd name="T77" fmla="*/ 54 h 129"/>
              <a:gd name="T78" fmla="*/ 99 w 117"/>
              <a:gd name="T79" fmla="*/ 46 h 129"/>
              <a:gd name="T80" fmla="*/ 106 w 117"/>
              <a:gd name="T81" fmla="*/ 37 h 129"/>
              <a:gd name="T82" fmla="*/ 116 w 117"/>
              <a:gd name="T83" fmla="*/ 11 h 129"/>
              <a:gd name="T84" fmla="*/ 112 w 117"/>
              <a:gd name="T85" fmla="*/ 6 h 129"/>
              <a:gd name="T86" fmla="*/ 94 w 117"/>
              <a:gd name="T87" fmla="*/ 6 h 129"/>
              <a:gd name="T88" fmla="*/ 79 w 117"/>
              <a:gd name="T89" fmla="*/ 0 h 129"/>
              <a:gd name="T90" fmla="*/ 20 w 117"/>
              <a:gd name="T91" fmla="*/ 0 h 129"/>
              <a:gd name="T92" fmla="*/ 24 w 117"/>
              <a:gd name="T93" fmla="*/ 6 h 129"/>
              <a:gd name="T94" fmla="*/ 84 w 117"/>
              <a:gd name="T95" fmla="*/ 13 h 129"/>
              <a:gd name="T96" fmla="*/ 94 w 117"/>
              <a:gd name="T97" fmla="*/ 19 h 129"/>
              <a:gd name="T98" fmla="*/ 108 w 117"/>
              <a:gd name="T99" fmla="*/ 13 h 129"/>
              <a:gd name="T100" fmla="*/ 105 w 117"/>
              <a:gd name="T101" fmla="*/ 24 h 129"/>
              <a:gd name="T102" fmla="*/ 101 w 117"/>
              <a:gd name="T103" fmla="*/ 33 h 129"/>
              <a:gd name="T104" fmla="*/ 88 w 117"/>
              <a:gd name="T105" fmla="*/ 46 h 129"/>
              <a:gd name="T106" fmla="*/ 84 w 117"/>
              <a:gd name="T107" fmla="*/ 30 h 129"/>
              <a:gd name="T108" fmla="*/ 84 w 117"/>
              <a:gd name="T109" fmla="*/ 13 h 129"/>
              <a:gd name="T110" fmla="*/ 84 w 117"/>
              <a:gd name="T111" fmla="*/ 13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7" h="129">
                <a:moveTo>
                  <a:pt x="35" y="114"/>
                </a:moveTo>
                <a:lnTo>
                  <a:pt x="35" y="114"/>
                </a:lnTo>
                <a:lnTo>
                  <a:pt x="40" y="109"/>
                </a:lnTo>
                <a:lnTo>
                  <a:pt x="46" y="101"/>
                </a:lnTo>
                <a:lnTo>
                  <a:pt x="50" y="94"/>
                </a:lnTo>
                <a:lnTo>
                  <a:pt x="51" y="87"/>
                </a:lnTo>
                <a:lnTo>
                  <a:pt x="48" y="87"/>
                </a:lnTo>
                <a:lnTo>
                  <a:pt x="48" y="79"/>
                </a:lnTo>
                <a:lnTo>
                  <a:pt x="72" y="79"/>
                </a:lnTo>
                <a:lnTo>
                  <a:pt x="72" y="87"/>
                </a:lnTo>
                <a:lnTo>
                  <a:pt x="68" y="87"/>
                </a:lnTo>
                <a:lnTo>
                  <a:pt x="68" y="87"/>
                </a:lnTo>
                <a:lnTo>
                  <a:pt x="70" y="94"/>
                </a:lnTo>
                <a:lnTo>
                  <a:pt x="73" y="101"/>
                </a:lnTo>
                <a:lnTo>
                  <a:pt x="79" y="109"/>
                </a:lnTo>
                <a:lnTo>
                  <a:pt x="86" y="114"/>
                </a:lnTo>
                <a:lnTo>
                  <a:pt x="97" y="114"/>
                </a:lnTo>
                <a:lnTo>
                  <a:pt x="97" y="129"/>
                </a:lnTo>
                <a:lnTo>
                  <a:pt x="22" y="129"/>
                </a:lnTo>
                <a:lnTo>
                  <a:pt x="22" y="114"/>
                </a:lnTo>
                <a:lnTo>
                  <a:pt x="35" y="114"/>
                </a:lnTo>
                <a:lnTo>
                  <a:pt x="35" y="114"/>
                </a:lnTo>
                <a:close/>
                <a:moveTo>
                  <a:pt x="48" y="11"/>
                </a:moveTo>
                <a:lnTo>
                  <a:pt x="46" y="61"/>
                </a:lnTo>
                <a:lnTo>
                  <a:pt x="44" y="66"/>
                </a:lnTo>
                <a:lnTo>
                  <a:pt x="44" y="66"/>
                </a:lnTo>
                <a:lnTo>
                  <a:pt x="37" y="61"/>
                </a:lnTo>
                <a:lnTo>
                  <a:pt x="37" y="61"/>
                </a:lnTo>
                <a:lnTo>
                  <a:pt x="35" y="59"/>
                </a:lnTo>
                <a:lnTo>
                  <a:pt x="33" y="55"/>
                </a:lnTo>
                <a:lnTo>
                  <a:pt x="33" y="55"/>
                </a:lnTo>
                <a:lnTo>
                  <a:pt x="33" y="54"/>
                </a:lnTo>
                <a:lnTo>
                  <a:pt x="33" y="54"/>
                </a:lnTo>
                <a:lnTo>
                  <a:pt x="39" y="33"/>
                </a:lnTo>
                <a:lnTo>
                  <a:pt x="39" y="33"/>
                </a:lnTo>
                <a:lnTo>
                  <a:pt x="42" y="11"/>
                </a:lnTo>
                <a:lnTo>
                  <a:pt x="48" y="11"/>
                </a:lnTo>
                <a:lnTo>
                  <a:pt x="48" y="11"/>
                </a:lnTo>
                <a:close/>
                <a:moveTo>
                  <a:pt x="31" y="21"/>
                </a:moveTo>
                <a:lnTo>
                  <a:pt x="24" y="19"/>
                </a:lnTo>
                <a:lnTo>
                  <a:pt x="24" y="13"/>
                </a:lnTo>
                <a:lnTo>
                  <a:pt x="9" y="13"/>
                </a:lnTo>
                <a:lnTo>
                  <a:pt x="9" y="13"/>
                </a:lnTo>
                <a:lnTo>
                  <a:pt x="13" y="24"/>
                </a:lnTo>
                <a:lnTo>
                  <a:pt x="16" y="33"/>
                </a:lnTo>
                <a:lnTo>
                  <a:pt x="16" y="33"/>
                </a:lnTo>
                <a:lnTo>
                  <a:pt x="22" y="39"/>
                </a:lnTo>
                <a:lnTo>
                  <a:pt x="29" y="46"/>
                </a:lnTo>
                <a:lnTo>
                  <a:pt x="29" y="46"/>
                </a:lnTo>
                <a:lnTo>
                  <a:pt x="33" y="30"/>
                </a:lnTo>
                <a:lnTo>
                  <a:pt x="35" y="13"/>
                </a:lnTo>
                <a:lnTo>
                  <a:pt x="35" y="13"/>
                </a:lnTo>
                <a:lnTo>
                  <a:pt x="33" y="13"/>
                </a:lnTo>
                <a:lnTo>
                  <a:pt x="31" y="21"/>
                </a:lnTo>
                <a:lnTo>
                  <a:pt x="31" y="21"/>
                </a:lnTo>
                <a:close/>
                <a:moveTo>
                  <a:pt x="24" y="6"/>
                </a:moveTo>
                <a:lnTo>
                  <a:pt x="5" y="6"/>
                </a:lnTo>
                <a:lnTo>
                  <a:pt x="0" y="6"/>
                </a:lnTo>
                <a:lnTo>
                  <a:pt x="2" y="11"/>
                </a:lnTo>
                <a:lnTo>
                  <a:pt x="2" y="11"/>
                </a:lnTo>
                <a:lnTo>
                  <a:pt x="5" y="24"/>
                </a:lnTo>
                <a:lnTo>
                  <a:pt x="11" y="37"/>
                </a:lnTo>
                <a:lnTo>
                  <a:pt x="11" y="37"/>
                </a:lnTo>
                <a:lnTo>
                  <a:pt x="18" y="46"/>
                </a:lnTo>
                <a:lnTo>
                  <a:pt x="27" y="54"/>
                </a:lnTo>
                <a:lnTo>
                  <a:pt x="27" y="54"/>
                </a:lnTo>
                <a:lnTo>
                  <a:pt x="26" y="57"/>
                </a:lnTo>
                <a:lnTo>
                  <a:pt x="26" y="57"/>
                </a:lnTo>
                <a:lnTo>
                  <a:pt x="31" y="66"/>
                </a:lnTo>
                <a:lnTo>
                  <a:pt x="39" y="72"/>
                </a:lnTo>
                <a:lnTo>
                  <a:pt x="50" y="76"/>
                </a:lnTo>
                <a:lnTo>
                  <a:pt x="59" y="76"/>
                </a:lnTo>
                <a:lnTo>
                  <a:pt x="70" y="76"/>
                </a:lnTo>
                <a:lnTo>
                  <a:pt x="79" y="72"/>
                </a:lnTo>
                <a:lnTo>
                  <a:pt x="86" y="66"/>
                </a:lnTo>
                <a:lnTo>
                  <a:pt x="94" y="57"/>
                </a:lnTo>
                <a:lnTo>
                  <a:pt x="94" y="57"/>
                </a:lnTo>
                <a:lnTo>
                  <a:pt x="90" y="54"/>
                </a:lnTo>
                <a:lnTo>
                  <a:pt x="90" y="54"/>
                </a:lnTo>
                <a:lnTo>
                  <a:pt x="99" y="46"/>
                </a:lnTo>
                <a:lnTo>
                  <a:pt x="106" y="37"/>
                </a:lnTo>
                <a:lnTo>
                  <a:pt x="106" y="37"/>
                </a:lnTo>
                <a:lnTo>
                  <a:pt x="112" y="24"/>
                </a:lnTo>
                <a:lnTo>
                  <a:pt x="116" y="11"/>
                </a:lnTo>
                <a:lnTo>
                  <a:pt x="117" y="6"/>
                </a:lnTo>
                <a:lnTo>
                  <a:pt x="112" y="6"/>
                </a:lnTo>
                <a:lnTo>
                  <a:pt x="94" y="6"/>
                </a:lnTo>
                <a:lnTo>
                  <a:pt x="94" y="6"/>
                </a:lnTo>
                <a:lnTo>
                  <a:pt x="97" y="0"/>
                </a:lnTo>
                <a:lnTo>
                  <a:pt x="79" y="0"/>
                </a:lnTo>
                <a:lnTo>
                  <a:pt x="39" y="0"/>
                </a:lnTo>
                <a:lnTo>
                  <a:pt x="20" y="0"/>
                </a:lnTo>
                <a:lnTo>
                  <a:pt x="20" y="0"/>
                </a:lnTo>
                <a:lnTo>
                  <a:pt x="24" y="6"/>
                </a:lnTo>
                <a:lnTo>
                  <a:pt x="24" y="6"/>
                </a:lnTo>
                <a:close/>
                <a:moveTo>
                  <a:pt x="84" y="13"/>
                </a:moveTo>
                <a:lnTo>
                  <a:pt x="88" y="21"/>
                </a:lnTo>
                <a:lnTo>
                  <a:pt x="94" y="19"/>
                </a:lnTo>
                <a:lnTo>
                  <a:pt x="94" y="13"/>
                </a:lnTo>
                <a:lnTo>
                  <a:pt x="108" y="13"/>
                </a:lnTo>
                <a:lnTo>
                  <a:pt x="108" y="13"/>
                </a:lnTo>
                <a:lnTo>
                  <a:pt x="105" y="24"/>
                </a:lnTo>
                <a:lnTo>
                  <a:pt x="101" y="33"/>
                </a:lnTo>
                <a:lnTo>
                  <a:pt x="101" y="33"/>
                </a:lnTo>
                <a:lnTo>
                  <a:pt x="95" y="39"/>
                </a:lnTo>
                <a:lnTo>
                  <a:pt x="88" y="46"/>
                </a:lnTo>
                <a:lnTo>
                  <a:pt x="88" y="46"/>
                </a:lnTo>
                <a:lnTo>
                  <a:pt x="84" y="30"/>
                </a:lnTo>
                <a:lnTo>
                  <a:pt x="84" y="13"/>
                </a:lnTo>
                <a:lnTo>
                  <a:pt x="84" y="13"/>
                </a:lnTo>
                <a:lnTo>
                  <a:pt x="84" y="13"/>
                </a:lnTo>
                <a:lnTo>
                  <a:pt x="84" y="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稻壳繁华万千，盗取必究。">
            <a:extLst>
              <a:ext uri="{FF2B5EF4-FFF2-40B4-BE49-F238E27FC236}">
                <a16:creationId xmlns:a16="http://schemas.microsoft.com/office/drawing/2014/main" id="{A88E5042-1552-0164-0C07-487C10B84EA1}"/>
              </a:ext>
            </a:extLst>
          </p:cNvPr>
          <p:cNvSpPr>
            <a:spLocks noEditPoints="1"/>
          </p:cNvSpPr>
          <p:nvPr/>
        </p:nvSpPr>
        <p:spPr bwMode="black">
          <a:xfrm>
            <a:off x="2387000" y="2858402"/>
            <a:ext cx="535814" cy="592903"/>
          </a:xfrm>
          <a:custGeom>
            <a:avLst/>
            <a:gdLst>
              <a:gd name="T0" fmla="*/ 709 w 709"/>
              <a:gd name="T1" fmla="*/ 570 h 709"/>
              <a:gd name="T2" fmla="*/ 373 w 709"/>
              <a:gd name="T3" fmla="*/ 709 h 709"/>
              <a:gd name="T4" fmla="*/ 373 w 709"/>
              <a:gd name="T5" fmla="*/ 294 h 709"/>
              <a:gd name="T6" fmla="*/ 709 w 709"/>
              <a:gd name="T7" fmla="*/ 154 h 709"/>
              <a:gd name="T8" fmla="*/ 709 w 709"/>
              <a:gd name="T9" fmla="*/ 570 h 709"/>
              <a:gd name="T10" fmla="*/ 335 w 709"/>
              <a:gd name="T11" fmla="*/ 294 h 709"/>
              <a:gd name="T12" fmla="*/ 0 w 709"/>
              <a:gd name="T13" fmla="*/ 154 h 709"/>
              <a:gd name="T14" fmla="*/ 0 w 709"/>
              <a:gd name="T15" fmla="*/ 570 h 709"/>
              <a:gd name="T16" fmla="*/ 335 w 709"/>
              <a:gd name="T17" fmla="*/ 709 h 709"/>
              <a:gd name="T18" fmla="*/ 335 w 709"/>
              <a:gd name="T19" fmla="*/ 294 h 709"/>
              <a:gd name="T20" fmla="*/ 354 w 709"/>
              <a:gd name="T21" fmla="*/ 0 h 709"/>
              <a:gd name="T22" fmla="*/ 0 w 709"/>
              <a:gd name="T23" fmla="*/ 126 h 709"/>
              <a:gd name="T24" fmla="*/ 354 w 709"/>
              <a:gd name="T25" fmla="*/ 268 h 709"/>
              <a:gd name="T26" fmla="*/ 709 w 709"/>
              <a:gd name="T27" fmla="*/ 126 h 709"/>
              <a:gd name="T28" fmla="*/ 354 w 709"/>
              <a:gd name="T29" fmla="*/ 0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09" h="709">
                <a:moveTo>
                  <a:pt x="709" y="570"/>
                </a:moveTo>
                <a:lnTo>
                  <a:pt x="373" y="709"/>
                </a:lnTo>
                <a:lnTo>
                  <a:pt x="373" y="294"/>
                </a:lnTo>
                <a:lnTo>
                  <a:pt x="709" y="154"/>
                </a:lnTo>
                <a:lnTo>
                  <a:pt x="709" y="570"/>
                </a:lnTo>
                <a:close/>
                <a:moveTo>
                  <a:pt x="335" y="294"/>
                </a:moveTo>
                <a:lnTo>
                  <a:pt x="0" y="154"/>
                </a:lnTo>
                <a:lnTo>
                  <a:pt x="0" y="570"/>
                </a:lnTo>
                <a:lnTo>
                  <a:pt x="335" y="709"/>
                </a:lnTo>
                <a:lnTo>
                  <a:pt x="335" y="294"/>
                </a:lnTo>
                <a:close/>
                <a:moveTo>
                  <a:pt x="354" y="0"/>
                </a:moveTo>
                <a:lnTo>
                  <a:pt x="0" y="126"/>
                </a:lnTo>
                <a:lnTo>
                  <a:pt x="354" y="268"/>
                </a:lnTo>
                <a:lnTo>
                  <a:pt x="709" y="126"/>
                </a:lnTo>
                <a:lnTo>
                  <a:pt x="35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82305" tIns="41153" rIns="82305" bIns="41153" numCol="1" anchor="t" anchorCtr="0" compatLnSpc="1"/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065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0965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3865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765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03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193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30" name="稻壳繁华万千，盗取必究。">
            <a:extLst>
              <a:ext uri="{FF2B5EF4-FFF2-40B4-BE49-F238E27FC236}">
                <a16:creationId xmlns:a16="http://schemas.microsoft.com/office/drawing/2014/main" id="{EAE5D64F-8E13-114B-B6EB-033685346A1D}"/>
              </a:ext>
            </a:extLst>
          </p:cNvPr>
          <p:cNvSpPr>
            <a:spLocks noEditPoints="1"/>
          </p:cNvSpPr>
          <p:nvPr/>
        </p:nvSpPr>
        <p:spPr bwMode="auto">
          <a:xfrm>
            <a:off x="9111889" y="2882726"/>
            <a:ext cx="611431" cy="586726"/>
          </a:xfrm>
          <a:custGeom>
            <a:avLst/>
            <a:gdLst>
              <a:gd name="T0" fmla="*/ 80 w 198"/>
              <a:gd name="T1" fmla="*/ 39 h 190"/>
              <a:gd name="T2" fmla="*/ 32 w 198"/>
              <a:gd name="T3" fmla="*/ 39 h 190"/>
              <a:gd name="T4" fmla="*/ 24 w 198"/>
              <a:gd name="T5" fmla="*/ 52 h 190"/>
              <a:gd name="T6" fmla="*/ 32 w 198"/>
              <a:gd name="T7" fmla="*/ 65 h 190"/>
              <a:gd name="T8" fmla="*/ 80 w 198"/>
              <a:gd name="T9" fmla="*/ 65 h 190"/>
              <a:gd name="T10" fmla="*/ 80 w 198"/>
              <a:gd name="T11" fmla="*/ 39 h 190"/>
              <a:gd name="T12" fmla="*/ 80 w 198"/>
              <a:gd name="T13" fmla="*/ 39 h 190"/>
              <a:gd name="T14" fmla="*/ 114 w 198"/>
              <a:gd name="T15" fmla="*/ 65 h 190"/>
              <a:gd name="T16" fmla="*/ 170 w 198"/>
              <a:gd name="T17" fmla="*/ 65 h 190"/>
              <a:gd name="T18" fmla="*/ 177 w 198"/>
              <a:gd name="T19" fmla="*/ 65 h 190"/>
              <a:gd name="T20" fmla="*/ 179 w 198"/>
              <a:gd name="T21" fmla="*/ 69 h 190"/>
              <a:gd name="T22" fmla="*/ 194 w 198"/>
              <a:gd name="T23" fmla="*/ 93 h 190"/>
              <a:gd name="T24" fmla="*/ 198 w 198"/>
              <a:gd name="T25" fmla="*/ 99 h 190"/>
              <a:gd name="T26" fmla="*/ 194 w 198"/>
              <a:gd name="T27" fmla="*/ 103 h 190"/>
              <a:gd name="T28" fmla="*/ 179 w 198"/>
              <a:gd name="T29" fmla="*/ 127 h 190"/>
              <a:gd name="T30" fmla="*/ 177 w 198"/>
              <a:gd name="T31" fmla="*/ 134 h 190"/>
              <a:gd name="T32" fmla="*/ 170 w 198"/>
              <a:gd name="T33" fmla="*/ 134 h 190"/>
              <a:gd name="T34" fmla="*/ 114 w 198"/>
              <a:gd name="T35" fmla="*/ 134 h 190"/>
              <a:gd name="T36" fmla="*/ 114 w 198"/>
              <a:gd name="T37" fmla="*/ 164 h 190"/>
              <a:gd name="T38" fmla="*/ 164 w 198"/>
              <a:gd name="T39" fmla="*/ 164 h 190"/>
              <a:gd name="T40" fmla="*/ 164 w 198"/>
              <a:gd name="T41" fmla="*/ 190 h 190"/>
              <a:gd name="T42" fmla="*/ 37 w 198"/>
              <a:gd name="T43" fmla="*/ 190 h 190"/>
              <a:gd name="T44" fmla="*/ 37 w 198"/>
              <a:gd name="T45" fmla="*/ 164 h 190"/>
              <a:gd name="T46" fmla="*/ 82 w 198"/>
              <a:gd name="T47" fmla="*/ 164 h 190"/>
              <a:gd name="T48" fmla="*/ 82 w 198"/>
              <a:gd name="T49" fmla="*/ 86 h 190"/>
              <a:gd name="T50" fmla="*/ 26 w 198"/>
              <a:gd name="T51" fmla="*/ 86 h 190"/>
              <a:gd name="T52" fmla="*/ 19 w 198"/>
              <a:gd name="T53" fmla="*/ 86 h 190"/>
              <a:gd name="T54" fmla="*/ 17 w 198"/>
              <a:gd name="T55" fmla="*/ 80 h 190"/>
              <a:gd name="T56" fmla="*/ 2 w 198"/>
              <a:gd name="T57" fmla="*/ 56 h 190"/>
              <a:gd name="T58" fmla="*/ 0 w 198"/>
              <a:gd name="T59" fmla="*/ 52 h 190"/>
              <a:gd name="T60" fmla="*/ 2 w 198"/>
              <a:gd name="T61" fmla="*/ 45 h 190"/>
              <a:gd name="T62" fmla="*/ 17 w 198"/>
              <a:gd name="T63" fmla="*/ 21 h 190"/>
              <a:gd name="T64" fmla="*/ 19 w 198"/>
              <a:gd name="T65" fmla="*/ 17 h 190"/>
              <a:gd name="T66" fmla="*/ 26 w 198"/>
              <a:gd name="T67" fmla="*/ 17 h 190"/>
              <a:gd name="T68" fmla="*/ 82 w 198"/>
              <a:gd name="T69" fmla="*/ 17 h 190"/>
              <a:gd name="T70" fmla="*/ 82 w 198"/>
              <a:gd name="T71" fmla="*/ 13 h 190"/>
              <a:gd name="T72" fmla="*/ 99 w 198"/>
              <a:gd name="T73" fmla="*/ 0 h 190"/>
              <a:gd name="T74" fmla="*/ 114 w 198"/>
              <a:gd name="T75" fmla="*/ 13 h 190"/>
              <a:gd name="T76" fmla="*/ 114 w 198"/>
              <a:gd name="T77" fmla="*/ 65 h 190"/>
              <a:gd name="T78" fmla="*/ 114 w 198"/>
              <a:gd name="T79" fmla="*/ 65 h 190"/>
              <a:gd name="T80" fmla="*/ 166 w 198"/>
              <a:gd name="T81" fmla="*/ 84 h 190"/>
              <a:gd name="T82" fmla="*/ 116 w 198"/>
              <a:gd name="T83" fmla="*/ 84 h 190"/>
              <a:gd name="T84" fmla="*/ 116 w 198"/>
              <a:gd name="T85" fmla="*/ 112 h 190"/>
              <a:gd name="T86" fmla="*/ 166 w 198"/>
              <a:gd name="T87" fmla="*/ 112 h 190"/>
              <a:gd name="T88" fmla="*/ 175 w 198"/>
              <a:gd name="T89" fmla="*/ 99 h 190"/>
              <a:gd name="T90" fmla="*/ 166 w 198"/>
              <a:gd name="T91" fmla="*/ 84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8" h="190">
                <a:moveTo>
                  <a:pt x="80" y="39"/>
                </a:moveTo>
                <a:lnTo>
                  <a:pt x="32" y="39"/>
                </a:lnTo>
                <a:lnTo>
                  <a:pt x="24" y="52"/>
                </a:lnTo>
                <a:lnTo>
                  <a:pt x="32" y="65"/>
                </a:lnTo>
                <a:lnTo>
                  <a:pt x="80" y="65"/>
                </a:lnTo>
                <a:lnTo>
                  <a:pt x="80" y="39"/>
                </a:lnTo>
                <a:lnTo>
                  <a:pt x="80" y="39"/>
                </a:lnTo>
                <a:close/>
                <a:moveTo>
                  <a:pt x="114" y="65"/>
                </a:moveTo>
                <a:lnTo>
                  <a:pt x="170" y="65"/>
                </a:lnTo>
                <a:lnTo>
                  <a:pt x="177" y="65"/>
                </a:lnTo>
                <a:lnTo>
                  <a:pt x="179" y="69"/>
                </a:lnTo>
                <a:lnTo>
                  <a:pt x="194" y="93"/>
                </a:lnTo>
                <a:lnTo>
                  <a:pt x="198" y="99"/>
                </a:lnTo>
                <a:lnTo>
                  <a:pt x="194" y="103"/>
                </a:lnTo>
                <a:lnTo>
                  <a:pt x="179" y="127"/>
                </a:lnTo>
                <a:lnTo>
                  <a:pt x="177" y="134"/>
                </a:lnTo>
                <a:lnTo>
                  <a:pt x="170" y="134"/>
                </a:lnTo>
                <a:lnTo>
                  <a:pt x="114" y="134"/>
                </a:lnTo>
                <a:lnTo>
                  <a:pt x="114" y="164"/>
                </a:lnTo>
                <a:lnTo>
                  <a:pt x="164" y="164"/>
                </a:lnTo>
                <a:lnTo>
                  <a:pt x="164" y="190"/>
                </a:lnTo>
                <a:lnTo>
                  <a:pt x="37" y="190"/>
                </a:lnTo>
                <a:lnTo>
                  <a:pt x="37" y="164"/>
                </a:lnTo>
                <a:lnTo>
                  <a:pt x="82" y="164"/>
                </a:lnTo>
                <a:lnTo>
                  <a:pt x="82" y="86"/>
                </a:lnTo>
                <a:lnTo>
                  <a:pt x="26" y="86"/>
                </a:lnTo>
                <a:lnTo>
                  <a:pt x="19" y="86"/>
                </a:lnTo>
                <a:lnTo>
                  <a:pt x="17" y="80"/>
                </a:lnTo>
                <a:lnTo>
                  <a:pt x="2" y="56"/>
                </a:lnTo>
                <a:lnTo>
                  <a:pt x="0" y="52"/>
                </a:lnTo>
                <a:lnTo>
                  <a:pt x="2" y="45"/>
                </a:lnTo>
                <a:lnTo>
                  <a:pt x="17" y="21"/>
                </a:lnTo>
                <a:lnTo>
                  <a:pt x="19" y="17"/>
                </a:lnTo>
                <a:lnTo>
                  <a:pt x="26" y="17"/>
                </a:lnTo>
                <a:lnTo>
                  <a:pt x="82" y="17"/>
                </a:lnTo>
                <a:lnTo>
                  <a:pt x="82" y="13"/>
                </a:lnTo>
                <a:lnTo>
                  <a:pt x="99" y="0"/>
                </a:lnTo>
                <a:lnTo>
                  <a:pt x="114" y="13"/>
                </a:lnTo>
                <a:lnTo>
                  <a:pt x="114" y="65"/>
                </a:lnTo>
                <a:lnTo>
                  <a:pt x="114" y="65"/>
                </a:lnTo>
                <a:close/>
                <a:moveTo>
                  <a:pt x="166" y="84"/>
                </a:moveTo>
                <a:lnTo>
                  <a:pt x="116" y="84"/>
                </a:lnTo>
                <a:lnTo>
                  <a:pt x="116" y="112"/>
                </a:lnTo>
                <a:lnTo>
                  <a:pt x="166" y="112"/>
                </a:lnTo>
                <a:lnTo>
                  <a:pt x="175" y="99"/>
                </a:lnTo>
                <a:lnTo>
                  <a:pt x="166" y="84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6429" tIns="48214" rIns="96429" bIns="48214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1" name="稻壳繁华万千，盗取必究。">
            <a:extLst>
              <a:ext uri="{FF2B5EF4-FFF2-40B4-BE49-F238E27FC236}">
                <a16:creationId xmlns:a16="http://schemas.microsoft.com/office/drawing/2014/main" id="{814DE08F-B069-028A-284C-EE82E8C47C62}"/>
              </a:ext>
            </a:extLst>
          </p:cNvPr>
          <p:cNvSpPr txBox="1"/>
          <p:nvPr/>
        </p:nvSpPr>
        <p:spPr>
          <a:xfrm>
            <a:off x="2472317" y="1827488"/>
            <a:ext cx="63500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400" b="1" spc="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稻壳繁华万千，盗取必究。">
            <a:extLst>
              <a:ext uri="{FF2B5EF4-FFF2-40B4-BE49-F238E27FC236}">
                <a16:creationId xmlns:a16="http://schemas.microsoft.com/office/drawing/2014/main" id="{59C10B91-FC05-434A-961B-64F1859535DC}"/>
              </a:ext>
            </a:extLst>
          </p:cNvPr>
          <p:cNvSpPr txBox="1"/>
          <p:nvPr/>
        </p:nvSpPr>
        <p:spPr>
          <a:xfrm>
            <a:off x="5793627" y="1306830"/>
            <a:ext cx="63500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400" b="1" spc="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稻壳繁华万千，盗取必究。">
            <a:extLst>
              <a:ext uri="{FF2B5EF4-FFF2-40B4-BE49-F238E27FC236}">
                <a16:creationId xmlns:a16="http://schemas.microsoft.com/office/drawing/2014/main" id="{EDAA2070-E546-573D-5058-F9690077143C}"/>
              </a:ext>
            </a:extLst>
          </p:cNvPr>
          <p:cNvSpPr txBox="1"/>
          <p:nvPr/>
        </p:nvSpPr>
        <p:spPr>
          <a:xfrm>
            <a:off x="9133183" y="1822538"/>
            <a:ext cx="63500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400" b="1" spc="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05B422FB-B3EC-3A06-E732-841EBE1DFCF2}"/>
              </a:ext>
            </a:extLst>
          </p:cNvPr>
          <p:cNvGrpSpPr/>
          <p:nvPr/>
        </p:nvGrpSpPr>
        <p:grpSpPr>
          <a:xfrm>
            <a:off x="4720706" y="4531259"/>
            <a:ext cx="2780842" cy="808186"/>
            <a:chOff x="376390" y="1914870"/>
            <a:chExt cx="2780842" cy="808186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7DA5328-69C5-FC17-4CA4-2865155B5B92}"/>
                </a:ext>
              </a:extLst>
            </p:cNvPr>
            <p:cNvSpPr txBox="1"/>
            <p:nvPr/>
          </p:nvSpPr>
          <p:spPr>
            <a:xfrm>
              <a:off x="376390" y="2190603"/>
              <a:ext cx="278084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68E4A48B-5E89-E5A2-534A-02DBACF1820E}"/>
                </a:ext>
              </a:extLst>
            </p:cNvPr>
            <p:cNvSpPr txBox="1"/>
            <p:nvPr/>
          </p:nvSpPr>
          <p:spPr>
            <a:xfrm>
              <a:off x="1044762" y="1914870"/>
              <a:ext cx="14440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09BF23B-4F53-C289-9B0A-7E5B46C60212}"/>
              </a:ext>
            </a:extLst>
          </p:cNvPr>
          <p:cNvGrpSpPr/>
          <p:nvPr/>
        </p:nvGrpSpPr>
        <p:grpSpPr>
          <a:xfrm>
            <a:off x="1377163" y="4127166"/>
            <a:ext cx="2780842" cy="808186"/>
            <a:chOff x="376390" y="1914870"/>
            <a:chExt cx="2780842" cy="808186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661496D-76B2-E74B-86F3-DE773204E698}"/>
                </a:ext>
              </a:extLst>
            </p:cNvPr>
            <p:cNvSpPr txBox="1"/>
            <p:nvPr/>
          </p:nvSpPr>
          <p:spPr>
            <a:xfrm>
              <a:off x="376390" y="2190603"/>
              <a:ext cx="278084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982C843F-B8F2-74B7-4CE4-733BA171A8C7}"/>
                </a:ext>
              </a:extLst>
            </p:cNvPr>
            <p:cNvSpPr txBox="1"/>
            <p:nvPr/>
          </p:nvSpPr>
          <p:spPr>
            <a:xfrm>
              <a:off x="1044762" y="1914870"/>
              <a:ext cx="14440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BC9A5362-59A3-9074-217E-76BC476410E6}"/>
              </a:ext>
            </a:extLst>
          </p:cNvPr>
          <p:cNvGrpSpPr/>
          <p:nvPr/>
        </p:nvGrpSpPr>
        <p:grpSpPr>
          <a:xfrm>
            <a:off x="8060262" y="4127166"/>
            <a:ext cx="2780842" cy="808186"/>
            <a:chOff x="376390" y="1914870"/>
            <a:chExt cx="2780842" cy="808186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62C3A3E-5D1D-2444-9DC9-65C96C568CC9}"/>
                </a:ext>
              </a:extLst>
            </p:cNvPr>
            <p:cNvSpPr txBox="1"/>
            <p:nvPr/>
          </p:nvSpPr>
          <p:spPr>
            <a:xfrm>
              <a:off x="376390" y="2190603"/>
              <a:ext cx="278084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E18B1452-E6AE-B4F5-9FB9-24D1B3569D89}"/>
                </a:ext>
              </a:extLst>
            </p:cNvPr>
            <p:cNvSpPr txBox="1"/>
            <p:nvPr/>
          </p:nvSpPr>
          <p:spPr>
            <a:xfrm>
              <a:off x="1044762" y="1914870"/>
              <a:ext cx="14440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48564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61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: 对角圆角 31">
            <a:extLst>
              <a:ext uri="{FF2B5EF4-FFF2-40B4-BE49-F238E27FC236}">
                <a16:creationId xmlns:a16="http://schemas.microsoft.com/office/drawing/2014/main" id="{62F8001F-7004-C002-0DE1-04FB0F1512EA}"/>
              </a:ext>
            </a:extLst>
          </p:cNvPr>
          <p:cNvSpPr/>
          <p:nvPr/>
        </p:nvSpPr>
        <p:spPr>
          <a:xfrm>
            <a:off x="11064363" y="270638"/>
            <a:ext cx="871222" cy="647591"/>
          </a:xfrm>
          <a:prstGeom prst="round2DiagRect">
            <a:avLst>
              <a:gd name="adj1" fmla="val 35890"/>
              <a:gd name="adj2" fmla="val 0"/>
            </a:avLst>
          </a:prstGeom>
          <a:gradFill>
            <a:gsLst>
              <a:gs pos="28000">
                <a:srgbClr val="97C502"/>
              </a:gs>
              <a:gs pos="100000">
                <a:srgbClr val="3161E6"/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矩形: 对角圆角 33">
            <a:extLst>
              <a:ext uri="{FF2B5EF4-FFF2-40B4-BE49-F238E27FC236}">
                <a16:creationId xmlns:a16="http://schemas.microsoft.com/office/drawing/2014/main" id="{58E1804D-F865-B4BE-5FB2-31B5B6BFCE9F}"/>
              </a:ext>
            </a:extLst>
          </p:cNvPr>
          <p:cNvSpPr/>
          <p:nvPr/>
        </p:nvSpPr>
        <p:spPr>
          <a:xfrm>
            <a:off x="11064363" y="294448"/>
            <a:ext cx="871221" cy="604762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97C502"/>
              </a:gs>
              <a:gs pos="100000">
                <a:srgbClr val="97C502">
                  <a:alpha val="43000"/>
                </a:srgbClr>
              </a:gs>
            </a:gsLst>
            <a:lin ang="0" scaled="1"/>
            <a:tileRect/>
          </a:gradFill>
          <a:ln w="635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MH_Entry_1">
            <a:extLst>
              <a:ext uri="{FF2B5EF4-FFF2-40B4-BE49-F238E27FC236}">
                <a16:creationId xmlns:a16="http://schemas.microsoft.com/office/drawing/2014/main" id="{363C09F4-6819-215E-6A1F-74A5DFCC8CC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139459" y="348812"/>
            <a:ext cx="2134453" cy="3693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工作完成情况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1CF875D7-4627-9DDF-AD99-594B4EB9BACC}"/>
              </a:ext>
            </a:extLst>
          </p:cNvPr>
          <p:cNvSpPr txBox="1"/>
          <p:nvPr/>
        </p:nvSpPr>
        <p:spPr>
          <a:xfrm>
            <a:off x="11114415" y="270638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3161E6"/>
                    </a:gs>
                    <a:gs pos="100000">
                      <a:srgbClr val="97C502"/>
                    </a:gs>
                  </a:gsLst>
                  <a:lin ang="10800000" scaled="1"/>
                </a:gradFill>
                <a:latin typeface="快看世界体" pitchFamily="2" charset="-122"/>
                <a:ea typeface="快看世界体" pitchFamily="2" charset="-122"/>
                <a:cs typeface="+mn-ea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MH_Entry_1">
            <a:extLst>
              <a:ext uri="{FF2B5EF4-FFF2-40B4-BE49-F238E27FC236}">
                <a16:creationId xmlns:a16="http://schemas.microsoft.com/office/drawing/2014/main" id="{D99BE20D-0BF1-4C0B-F10C-E04A2125AC6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9419869" y="741758"/>
            <a:ext cx="2134453" cy="17511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1138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Completion Of Work</a:t>
            </a:r>
            <a:endParaRPr lang="zh-CN" altLang="en-US" sz="1138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Oval 12">
            <a:extLst>
              <a:ext uri="{FF2B5EF4-FFF2-40B4-BE49-F238E27FC236}">
                <a16:creationId xmlns:a16="http://schemas.microsoft.com/office/drawing/2014/main" id="{CE6FEEB9-74AF-2F90-9041-ADB250660D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8596" y="2666786"/>
            <a:ext cx="1294415" cy="1296844"/>
          </a:xfrm>
          <a:prstGeom prst="ellipse">
            <a:avLst/>
          </a:prstGeom>
          <a:solidFill>
            <a:srgbClr val="3161E6"/>
          </a:soli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5" name="Freeform 14">
            <a:extLst>
              <a:ext uri="{FF2B5EF4-FFF2-40B4-BE49-F238E27FC236}">
                <a16:creationId xmlns:a16="http://schemas.microsoft.com/office/drawing/2014/main" id="{0DB2DECA-A79C-EE3A-E9A5-B45103049FB5}"/>
              </a:ext>
            </a:extLst>
          </p:cNvPr>
          <p:cNvSpPr/>
          <p:nvPr/>
        </p:nvSpPr>
        <p:spPr bwMode="auto">
          <a:xfrm>
            <a:off x="1709204" y="3314701"/>
            <a:ext cx="2331165" cy="1171017"/>
          </a:xfrm>
          <a:custGeom>
            <a:avLst/>
            <a:gdLst>
              <a:gd name="T0" fmla="*/ 342 w 683"/>
              <a:gd name="T1" fmla="*/ 305 h 342"/>
              <a:gd name="T2" fmla="*/ 37 w 683"/>
              <a:gd name="T3" fmla="*/ 0 h 342"/>
              <a:gd name="T4" fmla="*/ 0 w 683"/>
              <a:gd name="T5" fmla="*/ 0 h 342"/>
              <a:gd name="T6" fmla="*/ 342 w 683"/>
              <a:gd name="T7" fmla="*/ 342 h 342"/>
              <a:gd name="T8" fmla="*/ 683 w 683"/>
              <a:gd name="T9" fmla="*/ 0 h 342"/>
              <a:gd name="T10" fmla="*/ 646 w 683"/>
              <a:gd name="T11" fmla="*/ 0 h 342"/>
              <a:gd name="T12" fmla="*/ 342 w 683"/>
              <a:gd name="T13" fmla="*/ 305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3" h="342">
                <a:moveTo>
                  <a:pt x="342" y="305"/>
                </a:moveTo>
                <a:cubicBezTo>
                  <a:pt x="173" y="305"/>
                  <a:pt x="37" y="169"/>
                  <a:pt x="3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9"/>
                  <a:pt x="153" y="342"/>
                  <a:pt x="342" y="342"/>
                </a:cubicBezTo>
                <a:cubicBezTo>
                  <a:pt x="530" y="342"/>
                  <a:pt x="683" y="189"/>
                  <a:pt x="683" y="0"/>
                </a:cubicBezTo>
                <a:cubicBezTo>
                  <a:pt x="646" y="0"/>
                  <a:pt x="646" y="0"/>
                  <a:pt x="646" y="0"/>
                </a:cubicBezTo>
                <a:cubicBezTo>
                  <a:pt x="646" y="169"/>
                  <a:pt x="510" y="305"/>
                  <a:pt x="342" y="30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6" name="Oval 16">
            <a:extLst>
              <a:ext uri="{FF2B5EF4-FFF2-40B4-BE49-F238E27FC236}">
                <a16:creationId xmlns:a16="http://schemas.microsoft.com/office/drawing/2014/main" id="{74FDF26B-2D5C-6AB6-9A66-09A99D9B4C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6000" y="2666786"/>
            <a:ext cx="1294415" cy="1296844"/>
          </a:xfrm>
          <a:prstGeom prst="ellipse">
            <a:avLst/>
          </a:prstGeom>
          <a:solidFill>
            <a:srgbClr val="97C502"/>
          </a:soli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7" name="Freeform 18">
            <a:extLst>
              <a:ext uri="{FF2B5EF4-FFF2-40B4-BE49-F238E27FC236}">
                <a16:creationId xmlns:a16="http://schemas.microsoft.com/office/drawing/2014/main" id="{3B0D4D45-CEF7-902E-844E-86B6F7CBAEDC}"/>
              </a:ext>
            </a:extLst>
          </p:cNvPr>
          <p:cNvSpPr/>
          <p:nvPr/>
        </p:nvSpPr>
        <p:spPr bwMode="auto">
          <a:xfrm>
            <a:off x="3914580" y="2145713"/>
            <a:ext cx="2335223" cy="1168987"/>
          </a:xfrm>
          <a:custGeom>
            <a:avLst/>
            <a:gdLst>
              <a:gd name="T0" fmla="*/ 342 w 684"/>
              <a:gd name="T1" fmla="*/ 37 h 341"/>
              <a:gd name="T2" fmla="*/ 647 w 684"/>
              <a:gd name="T3" fmla="*/ 341 h 341"/>
              <a:gd name="T4" fmla="*/ 684 w 684"/>
              <a:gd name="T5" fmla="*/ 341 h 341"/>
              <a:gd name="T6" fmla="*/ 342 w 684"/>
              <a:gd name="T7" fmla="*/ 0 h 341"/>
              <a:gd name="T8" fmla="*/ 0 w 684"/>
              <a:gd name="T9" fmla="*/ 341 h 341"/>
              <a:gd name="T10" fmla="*/ 37 w 684"/>
              <a:gd name="T11" fmla="*/ 341 h 341"/>
              <a:gd name="T12" fmla="*/ 342 w 684"/>
              <a:gd name="T13" fmla="*/ 37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4" h="341">
                <a:moveTo>
                  <a:pt x="342" y="37"/>
                </a:moveTo>
                <a:cubicBezTo>
                  <a:pt x="511" y="37"/>
                  <a:pt x="647" y="173"/>
                  <a:pt x="647" y="341"/>
                </a:cubicBezTo>
                <a:cubicBezTo>
                  <a:pt x="684" y="341"/>
                  <a:pt x="684" y="341"/>
                  <a:pt x="684" y="341"/>
                </a:cubicBezTo>
                <a:cubicBezTo>
                  <a:pt x="684" y="153"/>
                  <a:pt x="531" y="0"/>
                  <a:pt x="342" y="0"/>
                </a:cubicBezTo>
                <a:cubicBezTo>
                  <a:pt x="153" y="0"/>
                  <a:pt x="0" y="153"/>
                  <a:pt x="0" y="341"/>
                </a:cubicBezTo>
                <a:cubicBezTo>
                  <a:pt x="37" y="341"/>
                  <a:pt x="37" y="341"/>
                  <a:pt x="37" y="341"/>
                </a:cubicBezTo>
                <a:cubicBezTo>
                  <a:pt x="37" y="173"/>
                  <a:pt x="174" y="37"/>
                  <a:pt x="342" y="3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8" name="Oval 20">
            <a:extLst>
              <a:ext uri="{FF2B5EF4-FFF2-40B4-BE49-F238E27FC236}">
                <a16:creationId xmlns:a16="http://schemas.microsoft.com/office/drawing/2014/main" id="{C736F03F-AFFC-9C92-C47B-26F611A12C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1374" y="2666786"/>
            <a:ext cx="1296443" cy="1296844"/>
          </a:xfrm>
          <a:prstGeom prst="ellipse">
            <a:avLst/>
          </a:prstGeom>
          <a:solidFill>
            <a:srgbClr val="3161E6"/>
          </a:soli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9" name="Freeform 22">
            <a:extLst>
              <a:ext uri="{FF2B5EF4-FFF2-40B4-BE49-F238E27FC236}">
                <a16:creationId xmlns:a16="http://schemas.microsoft.com/office/drawing/2014/main" id="{97AB9B65-2BE3-8CEB-81FE-E5342DA37C07}"/>
              </a:ext>
            </a:extLst>
          </p:cNvPr>
          <p:cNvSpPr/>
          <p:nvPr/>
        </p:nvSpPr>
        <p:spPr bwMode="auto">
          <a:xfrm>
            <a:off x="6121984" y="3314701"/>
            <a:ext cx="2335223" cy="1171017"/>
          </a:xfrm>
          <a:custGeom>
            <a:avLst/>
            <a:gdLst>
              <a:gd name="T0" fmla="*/ 342 w 684"/>
              <a:gd name="T1" fmla="*/ 305 h 342"/>
              <a:gd name="T2" fmla="*/ 37 w 684"/>
              <a:gd name="T3" fmla="*/ 0 h 342"/>
              <a:gd name="T4" fmla="*/ 0 w 684"/>
              <a:gd name="T5" fmla="*/ 0 h 342"/>
              <a:gd name="T6" fmla="*/ 342 w 684"/>
              <a:gd name="T7" fmla="*/ 342 h 342"/>
              <a:gd name="T8" fmla="*/ 684 w 684"/>
              <a:gd name="T9" fmla="*/ 0 h 342"/>
              <a:gd name="T10" fmla="*/ 647 w 684"/>
              <a:gd name="T11" fmla="*/ 0 h 342"/>
              <a:gd name="T12" fmla="*/ 342 w 684"/>
              <a:gd name="T13" fmla="*/ 305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4" h="342">
                <a:moveTo>
                  <a:pt x="342" y="305"/>
                </a:moveTo>
                <a:cubicBezTo>
                  <a:pt x="174" y="305"/>
                  <a:pt x="37" y="169"/>
                  <a:pt x="3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9"/>
                  <a:pt x="153" y="342"/>
                  <a:pt x="342" y="342"/>
                </a:cubicBezTo>
                <a:cubicBezTo>
                  <a:pt x="531" y="342"/>
                  <a:pt x="684" y="189"/>
                  <a:pt x="684" y="0"/>
                </a:cubicBezTo>
                <a:cubicBezTo>
                  <a:pt x="647" y="0"/>
                  <a:pt x="647" y="0"/>
                  <a:pt x="647" y="0"/>
                </a:cubicBezTo>
                <a:cubicBezTo>
                  <a:pt x="647" y="169"/>
                  <a:pt x="510" y="305"/>
                  <a:pt x="342" y="30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10" name="Oval 24">
            <a:extLst>
              <a:ext uri="{FF2B5EF4-FFF2-40B4-BE49-F238E27FC236}">
                <a16:creationId xmlns:a16="http://schemas.microsoft.com/office/drawing/2014/main" id="{E389F807-BA21-CC1D-5D8E-602D83BA7D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50806" y="2666786"/>
            <a:ext cx="1292387" cy="1296844"/>
          </a:xfrm>
          <a:prstGeom prst="ellipse">
            <a:avLst/>
          </a:prstGeom>
          <a:solidFill>
            <a:srgbClr val="97C502"/>
          </a:soli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1" name="Freeform 26">
            <a:extLst>
              <a:ext uri="{FF2B5EF4-FFF2-40B4-BE49-F238E27FC236}">
                <a16:creationId xmlns:a16="http://schemas.microsoft.com/office/drawing/2014/main" id="{48D3338A-47D8-E34F-37F9-F9CF415594F8}"/>
              </a:ext>
            </a:extLst>
          </p:cNvPr>
          <p:cNvSpPr/>
          <p:nvPr/>
        </p:nvSpPr>
        <p:spPr bwMode="auto">
          <a:xfrm>
            <a:off x="8331417" y="2145713"/>
            <a:ext cx="2331165" cy="1168987"/>
          </a:xfrm>
          <a:custGeom>
            <a:avLst/>
            <a:gdLst>
              <a:gd name="T0" fmla="*/ 341 w 683"/>
              <a:gd name="T1" fmla="*/ 37 h 341"/>
              <a:gd name="T2" fmla="*/ 646 w 683"/>
              <a:gd name="T3" fmla="*/ 341 h 341"/>
              <a:gd name="T4" fmla="*/ 683 w 683"/>
              <a:gd name="T5" fmla="*/ 341 h 341"/>
              <a:gd name="T6" fmla="*/ 341 w 683"/>
              <a:gd name="T7" fmla="*/ 0 h 341"/>
              <a:gd name="T8" fmla="*/ 0 w 683"/>
              <a:gd name="T9" fmla="*/ 341 h 341"/>
              <a:gd name="T10" fmla="*/ 37 w 683"/>
              <a:gd name="T11" fmla="*/ 341 h 341"/>
              <a:gd name="T12" fmla="*/ 341 w 683"/>
              <a:gd name="T13" fmla="*/ 37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3" h="341">
                <a:moveTo>
                  <a:pt x="341" y="37"/>
                </a:moveTo>
                <a:cubicBezTo>
                  <a:pt x="510" y="37"/>
                  <a:pt x="646" y="173"/>
                  <a:pt x="646" y="341"/>
                </a:cubicBezTo>
                <a:cubicBezTo>
                  <a:pt x="683" y="341"/>
                  <a:pt x="683" y="341"/>
                  <a:pt x="683" y="341"/>
                </a:cubicBezTo>
                <a:cubicBezTo>
                  <a:pt x="683" y="153"/>
                  <a:pt x="530" y="0"/>
                  <a:pt x="341" y="0"/>
                </a:cubicBezTo>
                <a:cubicBezTo>
                  <a:pt x="153" y="0"/>
                  <a:pt x="0" y="153"/>
                  <a:pt x="0" y="341"/>
                </a:cubicBezTo>
                <a:cubicBezTo>
                  <a:pt x="37" y="341"/>
                  <a:pt x="37" y="341"/>
                  <a:pt x="37" y="341"/>
                </a:cubicBezTo>
                <a:cubicBezTo>
                  <a:pt x="37" y="173"/>
                  <a:pt x="173" y="37"/>
                  <a:pt x="341" y="3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24" name="Freeform 130">
            <a:extLst>
              <a:ext uri="{FF2B5EF4-FFF2-40B4-BE49-F238E27FC236}">
                <a16:creationId xmlns:a16="http://schemas.microsoft.com/office/drawing/2014/main" id="{0A3A486D-A0D7-2CFC-F879-DC2D39401B70}"/>
              </a:ext>
            </a:extLst>
          </p:cNvPr>
          <p:cNvSpPr/>
          <p:nvPr/>
        </p:nvSpPr>
        <p:spPr>
          <a:xfrm>
            <a:off x="2602465" y="3041871"/>
            <a:ext cx="546676" cy="5466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4" h="21504" extrusionOk="0">
                <a:moveTo>
                  <a:pt x="7413" y="3962"/>
                </a:moveTo>
                <a:cubicBezTo>
                  <a:pt x="6902" y="4090"/>
                  <a:pt x="6646" y="4346"/>
                  <a:pt x="6263" y="4473"/>
                </a:cubicBezTo>
                <a:cubicBezTo>
                  <a:pt x="5879" y="4729"/>
                  <a:pt x="5624" y="4985"/>
                  <a:pt x="5368" y="5240"/>
                </a:cubicBezTo>
                <a:cubicBezTo>
                  <a:pt x="5368" y="5240"/>
                  <a:pt x="5368" y="5240"/>
                  <a:pt x="5368" y="5240"/>
                </a:cubicBezTo>
                <a:cubicBezTo>
                  <a:pt x="4985" y="5624"/>
                  <a:pt x="4729" y="5879"/>
                  <a:pt x="4601" y="6263"/>
                </a:cubicBezTo>
                <a:cubicBezTo>
                  <a:pt x="4601" y="6263"/>
                  <a:pt x="4601" y="6263"/>
                  <a:pt x="4601" y="6263"/>
                </a:cubicBezTo>
                <a:cubicBezTo>
                  <a:pt x="4601" y="6263"/>
                  <a:pt x="4601" y="6263"/>
                  <a:pt x="4601" y="6263"/>
                </a:cubicBezTo>
                <a:cubicBezTo>
                  <a:pt x="4346" y="6518"/>
                  <a:pt x="4090" y="6902"/>
                  <a:pt x="3962" y="7285"/>
                </a:cubicBezTo>
                <a:cubicBezTo>
                  <a:pt x="3834" y="7541"/>
                  <a:pt x="3962" y="7924"/>
                  <a:pt x="4218" y="8052"/>
                </a:cubicBezTo>
                <a:cubicBezTo>
                  <a:pt x="4473" y="8180"/>
                  <a:pt x="4857" y="8052"/>
                  <a:pt x="4985" y="7669"/>
                </a:cubicBezTo>
                <a:cubicBezTo>
                  <a:pt x="5112" y="7413"/>
                  <a:pt x="5240" y="7157"/>
                  <a:pt x="5496" y="6902"/>
                </a:cubicBezTo>
                <a:cubicBezTo>
                  <a:pt x="5624" y="6518"/>
                  <a:pt x="5879" y="6263"/>
                  <a:pt x="6135" y="6007"/>
                </a:cubicBezTo>
                <a:cubicBezTo>
                  <a:pt x="6135" y="6007"/>
                  <a:pt x="6135" y="6007"/>
                  <a:pt x="6135" y="6007"/>
                </a:cubicBezTo>
                <a:cubicBezTo>
                  <a:pt x="6391" y="5751"/>
                  <a:pt x="6646" y="5624"/>
                  <a:pt x="6902" y="5368"/>
                </a:cubicBezTo>
                <a:cubicBezTo>
                  <a:pt x="7157" y="5240"/>
                  <a:pt x="7413" y="4985"/>
                  <a:pt x="7796" y="4857"/>
                </a:cubicBezTo>
                <a:cubicBezTo>
                  <a:pt x="8052" y="4857"/>
                  <a:pt x="8180" y="4473"/>
                  <a:pt x="8052" y="4218"/>
                </a:cubicBezTo>
                <a:cubicBezTo>
                  <a:pt x="7924" y="3962"/>
                  <a:pt x="7669" y="3834"/>
                  <a:pt x="7413" y="3962"/>
                </a:cubicBezTo>
                <a:close/>
                <a:moveTo>
                  <a:pt x="21217" y="19938"/>
                </a:moveTo>
                <a:cubicBezTo>
                  <a:pt x="21217" y="19938"/>
                  <a:pt x="21217" y="19938"/>
                  <a:pt x="21217" y="19938"/>
                </a:cubicBezTo>
                <a:cubicBezTo>
                  <a:pt x="17382" y="16104"/>
                  <a:pt x="17382" y="16104"/>
                  <a:pt x="17382" y="16104"/>
                </a:cubicBezTo>
                <a:cubicBezTo>
                  <a:pt x="18021" y="15337"/>
                  <a:pt x="18533" y="14443"/>
                  <a:pt x="18916" y="13548"/>
                </a:cubicBezTo>
                <a:cubicBezTo>
                  <a:pt x="19427" y="12398"/>
                  <a:pt x="19683" y="11120"/>
                  <a:pt x="19683" y="9841"/>
                </a:cubicBezTo>
                <a:cubicBezTo>
                  <a:pt x="19683" y="8436"/>
                  <a:pt x="19427" y="7157"/>
                  <a:pt x="18916" y="6007"/>
                </a:cubicBezTo>
                <a:cubicBezTo>
                  <a:pt x="18916" y="6007"/>
                  <a:pt x="18916" y="6007"/>
                  <a:pt x="18916" y="6007"/>
                </a:cubicBezTo>
                <a:cubicBezTo>
                  <a:pt x="18405" y="4857"/>
                  <a:pt x="17638" y="3834"/>
                  <a:pt x="16743" y="2940"/>
                </a:cubicBezTo>
                <a:cubicBezTo>
                  <a:pt x="16743" y="2812"/>
                  <a:pt x="16743" y="2812"/>
                  <a:pt x="16743" y="2812"/>
                </a:cubicBezTo>
                <a:cubicBezTo>
                  <a:pt x="15849" y="1917"/>
                  <a:pt x="14826" y="1150"/>
                  <a:pt x="13548" y="767"/>
                </a:cubicBezTo>
                <a:cubicBezTo>
                  <a:pt x="13548" y="767"/>
                  <a:pt x="13548" y="767"/>
                  <a:pt x="13548" y="767"/>
                </a:cubicBezTo>
                <a:cubicBezTo>
                  <a:pt x="12398" y="256"/>
                  <a:pt x="11120" y="0"/>
                  <a:pt x="9841" y="0"/>
                </a:cubicBezTo>
                <a:cubicBezTo>
                  <a:pt x="7157" y="0"/>
                  <a:pt x="4601" y="1022"/>
                  <a:pt x="2940" y="2812"/>
                </a:cubicBezTo>
                <a:cubicBezTo>
                  <a:pt x="2045" y="3707"/>
                  <a:pt x="1278" y="4857"/>
                  <a:pt x="767" y="6007"/>
                </a:cubicBezTo>
                <a:cubicBezTo>
                  <a:pt x="256" y="7157"/>
                  <a:pt x="0" y="8436"/>
                  <a:pt x="0" y="9841"/>
                </a:cubicBezTo>
                <a:cubicBezTo>
                  <a:pt x="0" y="11120"/>
                  <a:pt x="256" y="12270"/>
                  <a:pt x="767" y="13548"/>
                </a:cubicBezTo>
                <a:cubicBezTo>
                  <a:pt x="767" y="13548"/>
                  <a:pt x="767" y="13548"/>
                  <a:pt x="767" y="13548"/>
                </a:cubicBezTo>
                <a:cubicBezTo>
                  <a:pt x="1278" y="14698"/>
                  <a:pt x="2045" y="15849"/>
                  <a:pt x="2940" y="16743"/>
                </a:cubicBezTo>
                <a:cubicBezTo>
                  <a:pt x="3834" y="17638"/>
                  <a:pt x="4857" y="18405"/>
                  <a:pt x="6007" y="18788"/>
                </a:cubicBezTo>
                <a:cubicBezTo>
                  <a:pt x="6007" y="18788"/>
                  <a:pt x="6007" y="18788"/>
                  <a:pt x="6007" y="18788"/>
                </a:cubicBezTo>
                <a:cubicBezTo>
                  <a:pt x="6007" y="18788"/>
                  <a:pt x="6007" y="18788"/>
                  <a:pt x="6007" y="18788"/>
                </a:cubicBezTo>
                <a:cubicBezTo>
                  <a:pt x="7285" y="19299"/>
                  <a:pt x="8436" y="19555"/>
                  <a:pt x="9841" y="19555"/>
                </a:cubicBezTo>
                <a:cubicBezTo>
                  <a:pt x="11120" y="19555"/>
                  <a:pt x="12398" y="19299"/>
                  <a:pt x="13548" y="18788"/>
                </a:cubicBezTo>
                <a:cubicBezTo>
                  <a:pt x="14443" y="18405"/>
                  <a:pt x="15337" y="17893"/>
                  <a:pt x="16104" y="17382"/>
                </a:cubicBezTo>
                <a:cubicBezTo>
                  <a:pt x="19938" y="21217"/>
                  <a:pt x="19938" y="21217"/>
                  <a:pt x="19938" y="21217"/>
                </a:cubicBezTo>
                <a:cubicBezTo>
                  <a:pt x="20322" y="21600"/>
                  <a:pt x="20961" y="21600"/>
                  <a:pt x="21217" y="21217"/>
                </a:cubicBezTo>
                <a:cubicBezTo>
                  <a:pt x="21600" y="20833"/>
                  <a:pt x="21600" y="20322"/>
                  <a:pt x="21217" y="19938"/>
                </a:cubicBezTo>
                <a:close/>
                <a:moveTo>
                  <a:pt x="15465" y="15465"/>
                </a:moveTo>
                <a:cubicBezTo>
                  <a:pt x="15465" y="15465"/>
                  <a:pt x="15465" y="15465"/>
                  <a:pt x="15465" y="15465"/>
                </a:cubicBezTo>
                <a:cubicBezTo>
                  <a:pt x="15465" y="15465"/>
                  <a:pt x="15465" y="15465"/>
                  <a:pt x="15465" y="15465"/>
                </a:cubicBezTo>
                <a:cubicBezTo>
                  <a:pt x="14698" y="16232"/>
                  <a:pt x="13931" y="16743"/>
                  <a:pt x="12909" y="17127"/>
                </a:cubicBezTo>
                <a:cubicBezTo>
                  <a:pt x="11886" y="17638"/>
                  <a:pt x="10864" y="17766"/>
                  <a:pt x="9841" y="17766"/>
                </a:cubicBezTo>
                <a:cubicBezTo>
                  <a:pt x="8691" y="17766"/>
                  <a:pt x="7669" y="17638"/>
                  <a:pt x="6774" y="17127"/>
                </a:cubicBezTo>
                <a:cubicBezTo>
                  <a:pt x="6774" y="17127"/>
                  <a:pt x="6774" y="17127"/>
                  <a:pt x="6774" y="17127"/>
                </a:cubicBezTo>
                <a:cubicBezTo>
                  <a:pt x="5751" y="16743"/>
                  <a:pt x="4857" y="16232"/>
                  <a:pt x="4090" y="15465"/>
                </a:cubicBezTo>
                <a:cubicBezTo>
                  <a:pt x="4090" y="15465"/>
                  <a:pt x="4090" y="15465"/>
                  <a:pt x="4090" y="15465"/>
                </a:cubicBezTo>
                <a:cubicBezTo>
                  <a:pt x="3451" y="14698"/>
                  <a:pt x="2812" y="13804"/>
                  <a:pt x="2428" y="12909"/>
                </a:cubicBezTo>
                <a:cubicBezTo>
                  <a:pt x="2428" y="12781"/>
                  <a:pt x="2428" y="12781"/>
                  <a:pt x="2428" y="12781"/>
                </a:cubicBezTo>
                <a:cubicBezTo>
                  <a:pt x="2045" y="11886"/>
                  <a:pt x="1789" y="10864"/>
                  <a:pt x="1789" y="9841"/>
                </a:cubicBezTo>
                <a:cubicBezTo>
                  <a:pt x="1789" y="8691"/>
                  <a:pt x="2045" y="7669"/>
                  <a:pt x="2428" y="6774"/>
                </a:cubicBezTo>
                <a:cubicBezTo>
                  <a:pt x="2812" y="5751"/>
                  <a:pt x="3451" y="4857"/>
                  <a:pt x="4090" y="4090"/>
                </a:cubicBezTo>
                <a:cubicBezTo>
                  <a:pt x="5624" y="2684"/>
                  <a:pt x="7541" y="1789"/>
                  <a:pt x="9841" y="1789"/>
                </a:cubicBezTo>
                <a:cubicBezTo>
                  <a:pt x="10864" y="1789"/>
                  <a:pt x="11886" y="1917"/>
                  <a:pt x="12909" y="2428"/>
                </a:cubicBezTo>
                <a:cubicBezTo>
                  <a:pt x="13931" y="2812"/>
                  <a:pt x="14698" y="3323"/>
                  <a:pt x="15465" y="4090"/>
                </a:cubicBezTo>
                <a:cubicBezTo>
                  <a:pt x="15593" y="4090"/>
                  <a:pt x="15593" y="4090"/>
                  <a:pt x="15593" y="4090"/>
                </a:cubicBezTo>
                <a:cubicBezTo>
                  <a:pt x="16232" y="4857"/>
                  <a:pt x="16871" y="5751"/>
                  <a:pt x="17254" y="6774"/>
                </a:cubicBezTo>
                <a:cubicBezTo>
                  <a:pt x="17254" y="6774"/>
                  <a:pt x="17254" y="6774"/>
                  <a:pt x="17254" y="6774"/>
                </a:cubicBezTo>
                <a:cubicBezTo>
                  <a:pt x="17638" y="7669"/>
                  <a:pt x="17893" y="8691"/>
                  <a:pt x="17893" y="9841"/>
                </a:cubicBezTo>
                <a:cubicBezTo>
                  <a:pt x="17893" y="10864"/>
                  <a:pt x="17638" y="11886"/>
                  <a:pt x="17254" y="12909"/>
                </a:cubicBezTo>
                <a:cubicBezTo>
                  <a:pt x="16871" y="13804"/>
                  <a:pt x="16232" y="14698"/>
                  <a:pt x="15465" y="15465"/>
                </a:cubicBezTo>
                <a:close/>
                <a:moveTo>
                  <a:pt x="15593" y="9202"/>
                </a:moveTo>
                <a:cubicBezTo>
                  <a:pt x="15593" y="9202"/>
                  <a:pt x="15593" y="9202"/>
                  <a:pt x="15593" y="9202"/>
                </a:cubicBezTo>
                <a:cubicBezTo>
                  <a:pt x="15337" y="9202"/>
                  <a:pt x="15082" y="9458"/>
                  <a:pt x="15082" y="9841"/>
                </a:cubicBezTo>
                <a:cubicBezTo>
                  <a:pt x="15082" y="10480"/>
                  <a:pt x="14954" y="11120"/>
                  <a:pt x="14698" y="11759"/>
                </a:cubicBezTo>
                <a:cubicBezTo>
                  <a:pt x="14698" y="11886"/>
                  <a:pt x="14698" y="11886"/>
                  <a:pt x="14698" y="11886"/>
                </a:cubicBezTo>
                <a:cubicBezTo>
                  <a:pt x="14443" y="12398"/>
                  <a:pt x="14059" y="13037"/>
                  <a:pt x="13548" y="13548"/>
                </a:cubicBezTo>
                <a:cubicBezTo>
                  <a:pt x="13037" y="14059"/>
                  <a:pt x="12525" y="14443"/>
                  <a:pt x="11886" y="14698"/>
                </a:cubicBezTo>
                <a:cubicBezTo>
                  <a:pt x="11247" y="14954"/>
                  <a:pt x="10480" y="15082"/>
                  <a:pt x="9841" y="15082"/>
                </a:cubicBezTo>
                <a:cubicBezTo>
                  <a:pt x="9458" y="15082"/>
                  <a:pt x="9330" y="15337"/>
                  <a:pt x="9330" y="15593"/>
                </a:cubicBezTo>
                <a:cubicBezTo>
                  <a:pt x="9330" y="15849"/>
                  <a:pt x="9458" y="16104"/>
                  <a:pt x="9841" y="16104"/>
                </a:cubicBezTo>
                <a:cubicBezTo>
                  <a:pt x="10608" y="16104"/>
                  <a:pt x="11503" y="15976"/>
                  <a:pt x="12270" y="15593"/>
                </a:cubicBezTo>
                <a:cubicBezTo>
                  <a:pt x="13037" y="15337"/>
                  <a:pt x="13676" y="14826"/>
                  <a:pt x="14315" y="14315"/>
                </a:cubicBezTo>
                <a:cubicBezTo>
                  <a:pt x="14954" y="13676"/>
                  <a:pt x="15337" y="13037"/>
                  <a:pt x="15721" y="12270"/>
                </a:cubicBezTo>
                <a:cubicBezTo>
                  <a:pt x="15721" y="12270"/>
                  <a:pt x="15721" y="12270"/>
                  <a:pt x="15721" y="12270"/>
                </a:cubicBezTo>
                <a:cubicBezTo>
                  <a:pt x="15976" y="11375"/>
                  <a:pt x="16232" y="10608"/>
                  <a:pt x="16232" y="9841"/>
                </a:cubicBezTo>
                <a:cubicBezTo>
                  <a:pt x="16232" y="9458"/>
                  <a:pt x="15976" y="9202"/>
                  <a:pt x="15593" y="9202"/>
                </a:cubicBez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25" name="Freeform 351" descr="D:\51PPT模板网\51pptmoban.com\图片001.jpg">
            <a:extLst>
              <a:ext uri="{FF2B5EF4-FFF2-40B4-BE49-F238E27FC236}">
                <a16:creationId xmlns:a16="http://schemas.microsoft.com/office/drawing/2014/main" id="{DEAF0114-BA69-C781-B6AE-B5E8DF075DBB}"/>
              </a:ext>
            </a:extLst>
          </p:cNvPr>
          <p:cNvSpPr/>
          <p:nvPr/>
        </p:nvSpPr>
        <p:spPr>
          <a:xfrm>
            <a:off x="4834125" y="3061359"/>
            <a:ext cx="498165" cy="5076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157"/>
                </a:moveTo>
                <a:cubicBezTo>
                  <a:pt x="21600" y="6263"/>
                  <a:pt x="21344" y="5368"/>
                  <a:pt x="20705" y="4729"/>
                </a:cubicBezTo>
                <a:cubicBezTo>
                  <a:pt x="16871" y="1022"/>
                  <a:pt x="16871" y="1022"/>
                  <a:pt x="16871" y="1022"/>
                </a:cubicBezTo>
                <a:cubicBezTo>
                  <a:pt x="16232" y="383"/>
                  <a:pt x="15337" y="0"/>
                  <a:pt x="14570" y="0"/>
                </a:cubicBezTo>
                <a:cubicBezTo>
                  <a:pt x="14570" y="0"/>
                  <a:pt x="14570" y="0"/>
                  <a:pt x="14570" y="0"/>
                </a:cubicBezTo>
                <a:cubicBezTo>
                  <a:pt x="14570" y="0"/>
                  <a:pt x="14570" y="0"/>
                  <a:pt x="14570" y="0"/>
                </a:cubicBezTo>
                <a:cubicBezTo>
                  <a:pt x="13676" y="0"/>
                  <a:pt x="12781" y="383"/>
                  <a:pt x="12142" y="1022"/>
                </a:cubicBezTo>
                <a:cubicBezTo>
                  <a:pt x="8180" y="4985"/>
                  <a:pt x="4218" y="8947"/>
                  <a:pt x="256" y="12909"/>
                </a:cubicBezTo>
                <a:cubicBezTo>
                  <a:pt x="256" y="12909"/>
                  <a:pt x="256" y="12909"/>
                  <a:pt x="256" y="12909"/>
                </a:cubicBezTo>
                <a:cubicBezTo>
                  <a:pt x="256" y="12909"/>
                  <a:pt x="256" y="12909"/>
                  <a:pt x="256" y="12909"/>
                </a:cubicBezTo>
                <a:cubicBezTo>
                  <a:pt x="256" y="12909"/>
                  <a:pt x="256" y="12909"/>
                  <a:pt x="256" y="12909"/>
                </a:cubicBezTo>
                <a:cubicBezTo>
                  <a:pt x="256" y="12909"/>
                  <a:pt x="256" y="12909"/>
                  <a:pt x="256" y="12909"/>
                </a:cubicBezTo>
                <a:cubicBezTo>
                  <a:pt x="256" y="12909"/>
                  <a:pt x="256" y="12909"/>
                  <a:pt x="256" y="12909"/>
                </a:cubicBezTo>
                <a:cubicBezTo>
                  <a:pt x="256" y="12909"/>
                  <a:pt x="256" y="12909"/>
                  <a:pt x="256" y="12909"/>
                </a:cubicBezTo>
                <a:cubicBezTo>
                  <a:pt x="256" y="12909"/>
                  <a:pt x="256" y="12909"/>
                  <a:pt x="256" y="12909"/>
                </a:cubicBezTo>
                <a:cubicBezTo>
                  <a:pt x="256" y="12909"/>
                  <a:pt x="256" y="12909"/>
                  <a:pt x="256" y="12909"/>
                </a:cubicBezTo>
                <a:cubicBezTo>
                  <a:pt x="256" y="13037"/>
                  <a:pt x="256" y="13037"/>
                  <a:pt x="256" y="13037"/>
                </a:cubicBezTo>
                <a:cubicBezTo>
                  <a:pt x="256" y="13037"/>
                  <a:pt x="256" y="13037"/>
                  <a:pt x="256" y="13037"/>
                </a:cubicBezTo>
                <a:cubicBezTo>
                  <a:pt x="256" y="13037"/>
                  <a:pt x="256" y="13037"/>
                  <a:pt x="256" y="13037"/>
                </a:cubicBezTo>
                <a:cubicBezTo>
                  <a:pt x="256" y="13037"/>
                  <a:pt x="256" y="13037"/>
                  <a:pt x="256" y="13037"/>
                </a:cubicBezTo>
                <a:cubicBezTo>
                  <a:pt x="256" y="13037"/>
                  <a:pt x="256" y="13037"/>
                  <a:pt x="256" y="13037"/>
                </a:cubicBezTo>
                <a:cubicBezTo>
                  <a:pt x="128" y="13037"/>
                  <a:pt x="128" y="13037"/>
                  <a:pt x="128" y="13037"/>
                </a:cubicBezTo>
                <a:cubicBezTo>
                  <a:pt x="128" y="13037"/>
                  <a:pt x="128" y="13037"/>
                  <a:pt x="128" y="13037"/>
                </a:cubicBezTo>
                <a:cubicBezTo>
                  <a:pt x="128" y="13037"/>
                  <a:pt x="128" y="13037"/>
                  <a:pt x="128" y="13037"/>
                </a:cubicBezTo>
                <a:cubicBezTo>
                  <a:pt x="128" y="13037"/>
                  <a:pt x="128" y="13037"/>
                  <a:pt x="128" y="13037"/>
                </a:cubicBezTo>
                <a:cubicBezTo>
                  <a:pt x="128" y="13037"/>
                  <a:pt x="128" y="13037"/>
                  <a:pt x="128" y="13037"/>
                </a:cubicBezTo>
                <a:cubicBezTo>
                  <a:pt x="128" y="13037"/>
                  <a:pt x="128" y="13037"/>
                  <a:pt x="128" y="13037"/>
                </a:cubicBezTo>
                <a:cubicBezTo>
                  <a:pt x="128" y="13037"/>
                  <a:pt x="128" y="13037"/>
                  <a:pt x="128" y="13037"/>
                </a:cubicBezTo>
                <a:cubicBezTo>
                  <a:pt x="128" y="13037"/>
                  <a:pt x="128" y="13037"/>
                  <a:pt x="128" y="13037"/>
                </a:cubicBezTo>
                <a:cubicBezTo>
                  <a:pt x="128" y="13164"/>
                  <a:pt x="128" y="13164"/>
                  <a:pt x="128" y="13164"/>
                </a:cubicBezTo>
                <a:cubicBezTo>
                  <a:pt x="128" y="13164"/>
                  <a:pt x="128" y="13164"/>
                  <a:pt x="128" y="13164"/>
                </a:cubicBezTo>
                <a:cubicBezTo>
                  <a:pt x="128" y="13164"/>
                  <a:pt x="128" y="13164"/>
                  <a:pt x="128" y="13164"/>
                </a:cubicBezTo>
                <a:cubicBezTo>
                  <a:pt x="128" y="13164"/>
                  <a:pt x="128" y="13164"/>
                  <a:pt x="128" y="13164"/>
                </a:cubicBezTo>
                <a:cubicBezTo>
                  <a:pt x="128" y="13164"/>
                  <a:pt x="128" y="13164"/>
                  <a:pt x="128" y="13164"/>
                </a:cubicBezTo>
                <a:cubicBezTo>
                  <a:pt x="128" y="13164"/>
                  <a:pt x="128" y="13164"/>
                  <a:pt x="128" y="13164"/>
                </a:cubicBezTo>
                <a:cubicBezTo>
                  <a:pt x="128" y="13164"/>
                  <a:pt x="128" y="13164"/>
                  <a:pt x="128" y="13164"/>
                </a:cubicBezTo>
                <a:cubicBezTo>
                  <a:pt x="128" y="13164"/>
                  <a:pt x="128" y="13164"/>
                  <a:pt x="128" y="13164"/>
                </a:cubicBezTo>
                <a:cubicBezTo>
                  <a:pt x="128" y="13164"/>
                  <a:pt x="128" y="13164"/>
                  <a:pt x="128" y="13164"/>
                </a:cubicBezTo>
                <a:cubicBezTo>
                  <a:pt x="128" y="13164"/>
                  <a:pt x="128" y="13164"/>
                  <a:pt x="128" y="13164"/>
                </a:cubicBezTo>
                <a:cubicBezTo>
                  <a:pt x="128" y="13164"/>
                  <a:pt x="128" y="13164"/>
                  <a:pt x="128" y="13164"/>
                </a:cubicBezTo>
                <a:cubicBezTo>
                  <a:pt x="128" y="13164"/>
                  <a:pt x="128" y="13164"/>
                  <a:pt x="128" y="13164"/>
                </a:cubicBezTo>
                <a:cubicBezTo>
                  <a:pt x="128" y="13164"/>
                  <a:pt x="128" y="13164"/>
                  <a:pt x="128" y="13164"/>
                </a:cubicBezTo>
                <a:cubicBezTo>
                  <a:pt x="128" y="13292"/>
                  <a:pt x="128" y="13292"/>
                  <a:pt x="128" y="13292"/>
                </a:cubicBezTo>
                <a:cubicBezTo>
                  <a:pt x="128" y="13292"/>
                  <a:pt x="128" y="13292"/>
                  <a:pt x="128" y="13292"/>
                </a:cubicBezTo>
                <a:cubicBezTo>
                  <a:pt x="128" y="13292"/>
                  <a:pt x="128" y="13292"/>
                  <a:pt x="128" y="13292"/>
                </a:cubicBezTo>
                <a:cubicBezTo>
                  <a:pt x="128" y="13292"/>
                  <a:pt x="128" y="13292"/>
                  <a:pt x="128" y="13292"/>
                </a:cubicBezTo>
                <a:cubicBezTo>
                  <a:pt x="128" y="13292"/>
                  <a:pt x="128" y="13292"/>
                  <a:pt x="128" y="13292"/>
                </a:cubicBezTo>
                <a:cubicBezTo>
                  <a:pt x="0" y="13292"/>
                  <a:pt x="0" y="13292"/>
                  <a:pt x="0" y="13292"/>
                </a:cubicBezTo>
                <a:cubicBezTo>
                  <a:pt x="0" y="13292"/>
                  <a:pt x="0" y="13292"/>
                  <a:pt x="0" y="13292"/>
                </a:cubicBezTo>
                <a:cubicBezTo>
                  <a:pt x="0" y="13292"/>
                  <a:pt x="0" y="13292"/>
                  <a:pt x="0" y="13292"/>
                </a:cubicBezTo>
                <a:cubicBezTo>
                  <a:pt x="0" y="13420"/>
                  <a:pt x="0" y="13420"/>
                  <a:pt x="0" y="13420"/>
                </a:cubicBezTo>
                <a:cubicBezTo>
                  <a:pt x="0" y="13420"/>
                  <a:pt x="0" y="13420"/>
                  <a:pt x="0" y="13420"/>
                </a:cubicBezTo>
                <a:cubicBezTo>
                  <a:pt x="0" y="13420"/>
                  <a:pt x="0" y="13420"/>
                  <a:pt x="0" y="13420"/>
                </a:cubicBezTo>
                <a:cubicBezTo>
                  <a:pt x="0" y="13420"/>
                  <a:pt x="0" y="13420"/>
                  <a:pt x="0" y="13420"/>
                </a:cubicBezTo>
                <a:cubicBezTo>
                  <a:pt x="0" y="13420"/>
                  <a:pt x="0" y="13420"/>
                  <a:pt x="0" y="13420"/>
                </a:cubicBezTo>
                <a:cubicBezTo>
                  <a:pt x="0" y="13420"/>
                  <a:pt x="0" y="13420"/>
                  <a:pt x="0" y="13420"/>
                </a:cubicBezTo>
                <a:cubicBezTo>
                  <a:pt x="0" y="13420"/>
                  <a:pt x="0" y="13420"/>
                  <a:pt x="0" y="13420"/>
                </a:cubicBezTo>
                <a:cubicBezTo>
                  <a:pt x="0" y="13420"/>
                  <a:pt x="0" y="13420"/>
                  <a:pt x="0" y="13420"/>
                </a:cubicBezTo>
                <a:cubicBezTo>
                  <a:pt x="0" y="13420"/>
                  <a:pt x="0" y="13420"/>
                  <a:pt x="0" y="13420"/>
                </a:cubicBezTo>
                <a:cubicBezTo>
                  <a:pt x="0" y="13420"/>
                  <a:pt x="0" y="13420"/>
                  <a:pt x="0" y="13420"/>
                </a:cubicBezTo>
                <a:cubicBezTo>
                  <a:pt x="0" y="20705"/>
                  <a:pt x="0" y="20705"/>
                  <a:pt x="0" y="20705"/>
                </a:cubicBezTo>
                <a:cubicBezTo>
                  <a:pt x="0" y="21217"/>
                  <a:pt x="383" y="21600"/>
                  <a:pt x="895" y="21600"/>
                </a:cubicBezTo>
                <a:cubicBezTo>
                  <a:pt x="8180" y="21600"/>
                  <a:pt x="8180" y="21600"/>
                  <a:pt x="8180" y="21600"/>
                </a:cubicBezTo>
                <a:cubicBezTo>
                  <a:pt x="8180" y="21600"/>
                  <a:pt x="8180" y="21600"/>
                  <a:pt x="8180" y="21600"/>
                </a:cubicBezTo>
                <a:cubicBezTo>
                  <a:pt x="8180" y="21600"/>
                  <a:pt x="8180" y="21600"/>
                  <a:pt x="8180" y="21600"/>
                </a:cubicBezTo>
                <a:cubicBezTo>
                  <a:pt x="8308" y="21600"/>
                  <a:pt x="8308" y="21600"/>
                  <a:pt x="8308" y="21600"/>
                </a:cubicBezTo>
                <a:cubicBezTo>
                  <a:pt x="8308" y="21600"/>
                  <a:pt x="8308" y="21600"/>
                  <a:pt x="8308" y="21600"/>
                </a:cubicBezTo>
                <a:cubicBezTo>
                  <a:pt x="8308" y="21600"/>
                  <a:pt x="8308" y="21600"/>
                  <a:pt x="8308" y="21600"/>
                </a:cubicBezTo>
                <a:cubicBezTo>
                  <a:pt x="8308" y="21600"/>
                  <a:pt x="8308" y="21600"/>
                  <a:pt x="8308" y="21600"/>
                </a:cubicBezTo>
                <a:cubicBezTo>
                  <a:pt x="8308" y="21600"/>
                  <a:pt x="8308" y="21600"/>
                  <a:pt x="8308" y="21600"/>
                </a:cubicBezTo>
                <a:cubicBezTo>
                  <a:pt x="8308" y="21600"/>
                  <a:pt x="8308" y="21600"/>
                  <a:pt x="8308" y="21600"/>
                </a:cubicBezTo>
                <a:cubicBezTo>
                  <a:pt x="8436" y="21600"/>
                  <a:pt x="8436" y="21600"/>
                  <a:pt x="8436" y="21600"/>
                </a:cubicBezTo>
                <a:cubicBezTo>
                  <a:pt x="8436" y="21600"/>
                  <a:pt x="8436" y="21600"/>
                  <a:pt x="8436" y="21600"/>
                </a:cubicBezTo>
                <a:cubicBezTo>
                  <a:pt x="8436" y="21600"/>
                  <a:pt x="8436" y="21600"/>
                  <a:pt x="8436" y="21600"/>
                </a:cubicBezTo>
                <a:cubicBezTo>
                  <a:pt x="8436" y="21600"/>
                  <a:pt x="8436" y="21600"/>
                  <a:pt x="8436" y="21600"/>
                </a:cubicBezTo>
                <a:cubicBezTo>
                  <a:pt x="8436" y="21600"/>
                  <a:pt x="8436" y="21600"/>
                  <a:pt x="8436" y="21600"/>
                </a:cubicBezTo>
                <a:cubicBezTo>
                  <a:pt x="8563" y="21600"/>
                  <a:pt x="8563" y="21600"/>
                  <a:pt x="8563" y="21600"/>
                </a:cubicBezTo>
                <a:cubicBezTo>
                  <a:pt x="8563" y="21600"/>
                  <a:pt x="8563" y="21600"/>
                  <a:pt x="8563" y="21600"/>
                </a:cubicBezTo>
                <a:cubicBezTo>
                  <a:pt x="8563" y="21600"/>
                  <a:pt x="8563" y="21600"/>
                  <a:pt x="8563" y="21600"/>
                </a:cubicBezTo>
                <a:cubicBezTo>
                  <a:pt x="8563" y="21472"/>
                  <a:pt x="8563" y="21472"/>
                  <a:pt x="8563" y="21472"/>
                </a:cubicBezTo>
                <a:cubicBezTo>
                  <a:pt x="8563" y="21472"/>
                  <a:pt x="8563" y="21472"/>
                  <a:pt x="8563" y="21472"/>
                </a:cubicBezTo>
                <a:cubicBezTo>
                  <a:pt x="8563" y="21472"/>
                  <a:pt x="8563" y="21472"/>
                  <a:pt x="8563" y="21472"/>
                </a:cubicBezTo>
                <a:cubicBezTo>
                  <a:pt x="8691" y="21472"/>
                  <a:pt x="8691" y="21472"/>
                  <a:pt x="8691" y="21472"/>
                </a:cubicBezTo>
                <a:cubicBezTo>
                  <a:pt x="8691" y="21472"/>
                  <a:pt x="8691" y="21472"/>
                  <a:pt x="8691" y="21472"/>
                </a:cubicBezTo>
                <a:cubicBezTo>
                  <a:pt x="8691" y="21472"/>
                  <a:pt x="8691" y="21472"/>
                  <a:pt x="8691" y="21472"/>
                </a:cubicBezTo>
                <a:cubicBezTo>
                  <a:pt x="8691" y="21472"/>
                  <a:pt x="8691" y="21472"/>
                  <a:pt x="8691" y="21472"/>
                </a:cubicBezTo>
                <a:cubicBezTo>
                  <a:pt x="8691" y="21472"/>
                  <a:pt x="8691" y="21472"/>
                  <a:pt x="8691" y="21472"/>
                </a:cubicBezTo>
                <a:cubicBezTo>
                  <a:pt x="8691" y="21472"/>
                  <a:pt x="8691" y="21472"/>
                  <a:pt x="8691" y="21472"/>
                </a:cubicBezTo>
                <a:cubicBezTo>
                  <a:pt x="8691" y="21472"/>
                  <a:pt x="8691" y="21472"/>
                  <a:pt x="8691" y="21472"/>
                </a:cubicBezTo>
                <a:cubicBezTo>
                  <a:pt x="8819" y="21472"/>
                  <a:pt x="8819" y="21472"/>
                  <a:pt x="8819" y="21472"/>
                </a:cubicBezTo>
                <a:cubicBezTo>
                  <a:pt x="8819" y="21344"/>
                  <a:pt x="8819" y="21344"/>
                  <a:pt x="8819" y="21344"/>
                </a:cubicBezTo>
                <a:cubicBezTo>
                  <a:pt x="8819" y="21344"/>
                  <a:pt x="8819" y="21344"/>
                  <a:pt x="8819" y="21344"/>
                </a:cubicBezTo>
                <a:cubicBezTo>
                  <a:pt x="12781" y="17382"/>
                  <a:pt x="16743" y="13420"/>
                  <a:pt x="20705" y="9458"/>
                </a:cubicBezTo>
                <a:cubicBezTo>
                  <a:pt x="21344" y="8819"/>
                  <a:pt x="21600" y="7924"/>
                  <a:pt x="21600" y="7157"/>
                </a:cubicBezTo>
                <a:cubicBezTo>
                  <a:pt x="21600" y="7157"/>
                  <a:pt x="21600" y="7157"/>
                  <a:pt x="21600" y="7157"/>
                </a:cubicBezTo>
                <a:close/>
                <a:moveTo>
                  <a:pt x="10736" y="5112"/>
                </a:moveTo>
                <a:cubicBezTo>
                  <a:pt x="10736" y="5112"/>
                  <a:pt x="10736" y="5112"/>
                  <a:pt x="10736" y="5112"/>
                </a:cubicBezTo>
                <a:cubicBezTo>
                  <a:pt x="11759" y="6135"/>
                  <a:pt x="11759" y="6135"/>
                  <a:pt x="11759" y="6135"/>
                </a:cubicBezTo>
                <a:cubicBezTo>
                  <a:pt x="3323" y="14570"/>
                  <a:pt x="3323" y="14570"/>
                  <a:pt x="3323" y="14570"/>
                </a:cubicBezTo>
                <a:cubicBezTo>
                  <a:pt x="2173" y="13548"/>
                  <a:pt x="2173" y="13548"/>
                  <a:pt x="2173" y="13548"/>
                </a:cubicBezTo>
                <a:cubicBezTo>
                  <a:pt x="10736" y="5112"/>
                  <a:pt x="10736" y="5112"/>
                  <a:pt x="10736" y="5112"/>
                </a:cubicBezTo>
                <a:close/>
                <a:moveTo>
                  <a:pt x="1789" y="19811"/>
                </a:moveTo>
                <a:cubicBezTo>
                  <a:pt x="1789" y="19811"/>
                  <a:pt x="1789" y="19811"/>
                  <a:pt x="1789" y="19811"/>
                </a:cubicBezTo>
                <a:cubicBezTo>
                  <a:pt x="1789" y="15721"/>
                  <a:pt x="1789" y="15721"/>
                  <a:pt x="1789" y="15721"/>
                </a:cubicBezTo>
                <a:cubicBezTo>
                  <a:pt x="6007" y="19811"/>
                  <a:pt x="6007" y="19811"/>
                  <a:pt x="6007" y="19811"/>
                </a:cubicBezTo>
                <a:cubicBezTo>
                  <a:pt x="1789" y="19811"/>
                  <a:pt x="1789" y="19811"/>
                  <a:pt x="1789" y="19811"/>
                </a:cubicBezTo>
                <a:close/>
                <a:moveTo>
                  <a:pt x="4090" y="15337"/>
                </a:moveTo>
                <a:cubicBezTo>
                  <a:pt x="4090" y="15337"/>
                  <a:pt x="4090" y="15337"/>
                  <a:pt x="4090" y="15337"/>
                </a:cubicBezTo>
                <a:cubicBezTo>
                  <a:pt x="12525" y="6902"/>
                  <a:pt x="12525" y="6902"/>
                  <a:pt x="12525" y="6902"/>
                </a:cubicBezTo>
                <a:cubicBezTo>
                  <a:pt x="14826" y="9202"/>
                  <a:pt x="14826" y="9202"/>
                  <a:pt x="14826" y="9202"/>
                </a:cubicBezTo>
                <a:cubicBezTo>
                  <a:pt x="6263" y="17638"/>
                  <a:pt x="6263" y="17638"/>
                  <a:pt x="6263" y="17638"/>
                </a:cubicBezTo>
                <a:cubicBezTo>
                  <a:pt x="4090" y="15337"/>
                  <a:pt x="4090" y="15337"/>
                  <a:pt x="4090" y="15337"/>
                </a:cubicBezTo>
                <a:close/>
                <a:moveTo>
                  <a:pt x="8180" y="19427"/>
                </a:moveTo>
                <a:cubicBezTo>
                  <a:pt x="8180" y="19427"/>
                  <a:pt x="8180" y="19427"/>
                  <a:pt x="8180" y="19427"/>
                </a:cubicBezTo>
                <a:cubicBezTo>
                  <a:pt x="7030" y="18405"/>
                  <a:pt x="7030" y="18405"/>
                  <a:pt x="7030" y="18405"/>
                </a:cubicBezTo>
                <a:cubicBezTo>
                  <a:pt x="15593" y="9841"/>
                  <a:pt x="15593" y="9841"/>
                  <a:pt x="15593" y="9841"/>
                </a:cubicBezTo>
                <a:cubicBezTo>
                  <a:pt x="16615" y="10992"/>
                  <a:pt x="16615" y="10992"/>
                  <a:pt x="16615" y="10992"/>
                </a:cubicBezTo>
                <a:cubicBezTo>
                  <a:pt x="8180" y="19427"/>
                  <a:pt x="8180" y="19427"/>
                  <a:pt x="8180" y="19427"/>
                </a:cubicBezTo>
                <a:close/>
                <a:moveTo>
                  <a:pt x="19811" y="7157"/>
                </a:moveTo>
                <a:cubicBezTo>
                  <a:pt x="19811" y="7157"/>
                  <a:pt x="19811" y="7157"/>
                  <a:pt x="19811" y="7157"/>
                </a:cubicBezTo>
                <a:cubicBezTo>
                  <a:pt x="19811" y="7157"/>
                  <a:pt x="19811" y="7157"/>
                  <a:pt x="19811" y="7157"/>
                </a:cubicBezTo>
                <a:cubicBezTo>
                  <a:pt x="19811" y="7541"/>
                  <a:pt x="19683" y="7924"/>
                  <a:pt x="19427" y="8180"/>
                </a:cubicBezTo>
                <a:cubicBezTo>
                  <a:pt x="17893" y="9714"/>
                  <a:pt x="17893" y="9714"/>
                  <a:pt x="17893" y="9714"/>
                </a:cubicBezTo>
                <a:cubicBezTo>
                  <a:pt x="12014" y="3834"/>
                  <a:pt x="12014" y="3834"/>
                  <a:pt x="12014" y="3834"/>
                </a:cubicBezTo>
                <a:cubicBezTo>
                  <a:pt x="12142" y="3579"/>
                  <a:pt x="12142" y="3579"/>
                  <a:pt x="12142" y="3579"/>
                </a:cubicBezTo>
                <a:cubicBezTo>
                  <a:pt x="12653" y="3067"/>
                  <a:pt x="12653" y="3067"/>
                  <a:pt x="12653" y="3067"/>
                </a:cubicBezTo>
                <a:cubicBezTo>
                  <a:pt x="13420" y="2301"/>
                  <a:pt x="13420" y="2301"/>
                  <a:pt x="13420" y="2301"/>
                </a:cubicBezTo>
                <a:cubicBezTo>
                  <a:pt x="13804" y="1917"/>
                  <a:pt x="14187" y="1789"/>
                  <a:pt x="14570" y="1789"/>
                </a:cubicBezTo>
                <a:cubicBezTo>
                  <a:pt x="14570" y="1789"/>
                  <a:pt x="14570" y="1789"/>
                  <a:pt x="14570" y="1789"/>
                </a:cubicBezTo>
                <a:cubicBezTo>
                  <a:pt x="14954" y="1789"/>
                  <a:pt x="15337" y="1917"/>
                  <a:pt x="15593" y="2301"/>
                </a:cubicBezTo>
                <a:cubicBezTo>
                  <a:pt x="19427" y="6007"/>
                  <a:pt x="19427" y="6007"/>
                  <a:pt x="19427" y="6007"/>
                </a:cubicBezTo>
                <a:cubicBezTo>
                  <a:pt x="19683" y="6391"/>
                  <a:pt x="19811" y="6774"/>
                  <a:pt x="19811" y="7157"/>
                </a:cubicBezTo>
                <a:cubicBezTo>
                  <a:pt x="19811" y="7157"/>
                  <a:pt x="19811" y="7157"/>
                  <a:pt x="19811" y="7157"/>
                </a:cubicBez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26" name="Freeform 364">
            <a:extLst>
              <a:ext uri="{FF2B5EF4-FFF2-40B4-BE49-F238E27FC236}">
                <a16:creationId xmlns:a16="http://schemas.microsoft.com/office/drawing/2014/main" id="{85103995-3731-F823-D027-0E28D5AF6A39}"/>
              </a:ext>
            </a:extLst>
          </p:cNvPr>
          <p:cNvSpPr/>
          <p:nvPr/>
        </p:nvSpPr>
        <p:spPr>
          <a:xfrm>
            <a:off x="6975299" y="3089450"/>
            <a:ext cx="630622" cy="4505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75" extrusionOk="0">
                <a:moveTo>
                  <a:pt x="21600" y="680"/>
                </a:moveTo>
                <a:cubicBezTo>
                  <a:pt x="21600" y="680"/>
                  <a:pt x="21600" y="680"/>
                  <a:pt x="21600" y="680"/>
                </a:cubicBezTo>
                <a:cubicBezTo>
                  <a:pt x="21600" y="680"/>
                  <a:pt x="21600" y="680"/>
                  <a:pt x="21600" y="680"/>
                </a:cubicBezTo>
                <a:cubicBezTo>
                  <a:pt x="21600" y="680"/>
                  <a:pt x="21600" y="680"/>
                  <a:pt x="21600" y="680"/>
                </a:cubicBezTo>
                <a:cubicBezTo>
                  <a:pt x="21600" y="680"/>
                  <a:pt x="21600" y="680"/>
                  <a:pt x="21600" y="680"/>
                </a:cubicBezTo>
                <a:cubicBezTo>
                  <a:pt x="21600" y="680"/>
                  <a:pt x="21600" y="680"/>
                  <a:pt x="21600" y="680"/>
                </a:cubicBezTo>
                <a:cubicBezTo>
                  <a:pt x="21600" y="680"/>
                  <a:pt x="21600" y="680"/>
                  <a:pt x="21600" y="680"/>
                </a:cubicBezTo>
                <a:cubicBezTo>
                  <a:pt x="21600" y="680"/>
                  <a:pt x="21600" y="680"/>
                  <a:pt x="21600" y="680"/>
                </a:cubicBezTo>
                <a:cubicBezTo>
                  <a:pt x="21600" y="680"/>
                  <a:pt x="21600" y="680"/>
                  <a:pt x="21600" y="680"/>
                </a:cubicBezTo>
                <a:cubicBezTo>
                  <a:pt x="21600" y="680"/>
                  <a:pt x="21600" y="680"/>
                  <a:pt x="21600" y="680"/>
                </a:cubicBezTo>
                <a:cubicBezTo>
                  <a:pt x="21600" y="680"/>
                  <a:pt x="21600" y="680"/>
                  <a:pt x="21600" y="680"/>
                </a:cubicBezTo>
                <a:cubicBezTo>
                  <a:pt x="21600" y="510"/>
                  <a:pt x="21600" y="510"/>
                  <a:pt x="21600" y="510"/>
                </a:cubicBezTo>
                <a:cubicBezTo>
                  <a:pt x="21600" y="510"/>
                  <a:pt x="21600" y="510"/>
                  <a:pt x="21600" y="510"/>
                </a:cubicBezTo>
                <a:cubicBezTo>
                  <a:pt x="21600" y="510"/>
                  <a:pt x="21600" y="510"/>
                  <a:pt x="21600" y="510"/>
                </a:cubicBezTo>
                <a:cubicBezTo>
                  <a:pt x="21600" y="510"/>
                  <a:pt x="21600" y="510"/>
                  <a:pt x="21600" y="510"/>
                </a:cubicBezTo>
                <a:cubicBezTo>
                  <a:pt x="21600" y="510"/>
                  <a:pt x="21600" y="510"/>
                  <a:pt x="21600" y="510"/>
                </a:cubicBezTo>
                <a:cubicBezTo>
                  <a:pt x="21600" y="510"/>
                  <a:pt x="21600" y="510"/>
                  <a:pt x="21600" y="510"/>
                </a:cubicBezTo>
                <a:cubicBezTo>
                  <a:pt x="21600" y="510"/>
                  <a:pt x="21600" y="510"/>
                  <a:pt x="21600" y="510"/>
                </a:cubicBezTo>
                <a:cubicBezTo>
                  <a:pt x="21600" y="510"/>
                  <a:pt x="21600" y="510"/>
                  <a:pt x="21600" y="510"/>
                </a:cubicBezTo>
                <a:cubicBezTo>
                  <a:pt x="21479" y="510"/>
                  <a:pt x="21479" y="510"/>
                  <a:pt x="21479" y="510"/>
                </a:cubicBezTo>
                <a:cubicBezTo>
                  <a:pt x="21479" y="510"/>
                  <a:pt x="21479" y="510"/>
                  <a:pt x="21479" y="510"/>
                </a:cubicBezTo>
                <a:cubicBezTo>
                  <a:pt x="21479" y="510"/>
                  <a:pt x="21479" y="510"/>
                  <a:pt x="21479" y="510"/>
                </a:cubicBezTo>
                <a:cubicBezTo>
                  <a:pt x="21479" y="510"/>
                  <a:pt x="21479" y="510"/>
                  <a:pt x="21479" y="510"/>
                </a:cubicBezTo>
                <a:cubicBezTo>
                  <a:pt x="21479" y="510"/>
                  <a:pt x="21479" y="510"/>
                  <a:pt x="21479" y="510"/>
                </a:cubicBezTo>
                <a:cubicBezTo>
                  <a:pt x="21479" y="510"/>
                  <a:pt x="21479" y="510"/>
                  <a:pt x="21479" y="510"/>
                </a:cubicBezTo>
                <a:cubicBezTo>
                  <a:pt x="21479" y="340"/>
                  <a:pt x="21479" y="340"/>
                  <a:pt x="21479" y="340"/>
                </a:cubicBezTo>
                <a:cubicBezTo>
                  <a:pt x="21479" y="340"/>
                  <a:pt x="21479" y="340"/>
                  <a:pt x="21479" y="340"/>
                </a:cubicBezTo>
                <a:cubicBezTo>
                  <a:pt x="21479" y="340"/>
                  <a:pt x="21479" y="340"/>
                  <a:pt x="21479" y="340"/>
                </a:cubicBezTo>
                <a:cubicBezTo>
                  <a:pt x="21479" y="340"/>
                  <a:pt x="21479" y="340"/>
                  <a:pt x="21479" y="340"/>
                </a:cubicBezTo>
                <a:cubicBezTo>
                  <a:pt x="21479" y="340"/>
                  <a:pt x="21479" y="340"/>
                  <a:pt x="21479" y="340"/>
                </a:cubicBezTo>
                <a:cubicBezTo>
                  <a:pt x="21479" y="340"/>
                  <a:pt x="21479" y="340"/>
                  <a:pt x="21479" y="340"/>
                </a:cubicBezTo>
                <a:cubicBezTo>
                  <a:pt x="21479" y="340"/>
                  <a:pt x="21479" y="340"/>
                  <a:pt x="21479" y="340"/>
                </a:cubicBezTo>
                <a:cubicBezTo>
                  <a:pt x="21479" y="340"/>
                  <a:pt x="21479" y="340"/>
                  <a:pt x="21479" y="340"/>
                </a:cubicBezTo>
                <a:cubicBezTo>
                  <a:pt x="21479" y="340"/>
                  <a:pt x="21479" y="340"/>
                  <a:pt x="21479" y="340"/>
                </a:cubicBezTo>
                <a:cubicBezTo>
                  <a:pt x="21479" y="340"/>
                  <a:pt x="21479" y="340"/>
                  <a:pt x="21479" y="340"/>
                </a:cubicBezTo>
                <a:cubicBezTo>
                  <a:pt x="21479" y="340"/>
                  <a:pt x="21479" y="340"/>
                  <a:pt x="21479" y="340"/>
                </a:cubicBezTo>
                <a:cubicBezTo>
                  <a:pt x="21479" y="340"/>
                  <a:pt x="21479" y="340"/>
                  <a:pt x="21479" y="340"/>
                </a:cubicBezTo>
                <a:cubicBezTo>
                  <a:pt x="21357" y="340"/>
                  <a:pt x="21357" y="340"/>
                  <a:pt x="21357" y="340"/>
                </a:cubicBezTo>
                <a:cubicBezTo>
                  <a:pt x="21357" y="170"/>
                  <a:pt x="21357" y="170"/>
                  <a:pt x="21357" y="170"/>
                </a:cubicBezTo>
                <a:cubicBezTo>
                  <a:pt x="21357" y="170"/>
                  <a:pt x="21357" y="170"/>
                  <a:pt x="21357" y="170"/>
                </a:cubicBezTo>
                <a:cubicBezTo>
                  <a:pt x="21357" y="170"/>
                  <a:pt x="21357" y="170"/>
                  <a:pt x="21357" y="170"/>
                </a:cubicBezTo>
                <a:cubicBezTo>
                  <a:pt x="21357" y="170"/>
                  <a:pt x="21357" y="170"/>
                  <a:pt x="21357" y="170"/>
                </a:cubicBezTo>
                <a:cubicBezTo>
                  <a:pt x="21357" y="170"/>
                  <a:pt x="21357" y="170"/>
                  <a:pt x="21357" y="170"/>
                </a:cubicBezTo>
                <a:cubicBezTo>
                  <a:pt x="21357" y="170"/>
                  <a:pt x="21357" y="170"/>
                  <a:pt x="21357" y="170"/>
                </a:cubicBezTo>
                <a:cubicBezTo>
                  <a:pt x="21357" y="170"/>
                  <a:pt x="21357" y="170"/>
                  <a:pt x="21357" y="170"/>
                </a:cubicBezTo>
                <a:cubicBezTo>
                  <a:pt x="21357" y="170"/>
                  <a:pt x="21357" y="170"/>
                  <a:pt x="21357" y="170"/>
                </a:cubicBezTo>
                <a:cubicBezTo>
                  <a:pt x="21357" y="170"/>
                  <a:pt x="21357" y="170"/>
                  <a:pt x="21357" y="170"/>
                </a:cubicBezTo>
                <a:cubicBezTo>
                  <a:pt x="21357" y="170"/>
                  <a:pt x="21357" y="170"/>
                  <a:pt x="21357" y="170"/>
                </a:cubicBezTo>
                <a:cubicBezTo>
                  <a:pt x="21357" y="170"/>
                  <a:pt x="21357" y="170"/>
                  <a:pt x="21357" y="170"/>
                </a:cubicBezTo>
                <a:cubicBezTo>
                  <a:pt x="21357" y="170"/>
                  <a:pt x="21357" y="170"/>
                  <a:pt x="21357" y="170"/>
                </a:cubicBezTo>
                <a:cubicBezTo>
                  <a:pt x="21357" y="170"/>
                  <a:pt x="21357" y="170"/>
                  <a:pt x="21357" y="170"/>
                </a:cubicBezTo>
                <a:cubicBezTo>
                  <a:pt x="21357" y="170"/>
                  <a:pt x="21357" y="170"/>
                  <a:pt x="21357" y="170"/>
                </a:cubicBezTo>
                <a:cubicBezTo>
                  <a:pt x="21357" y="170"/>
                  <a:pt x="21357" y="170"/>
                  <a:pt x="21357" y="170"/>
                </a:cubicBezTo>
                <a:cubicBezTo>
                  <a:pt x="21357" y="170"/>
                  <a:pt x="21357" y="170"/>
                  <a:pt x="21357" y="170"/>
                </a:cubicBezTo>
                <a:cubicBezTo>
                  <a:pt x="21236" y="170"/>
                  <a:pt x="21236" y="170"/>
                  <a:pt x="21236" y="170"/>
                </a:cubicBezTo>
                <a:cubicBezTo>
                  <a:pt x="21236" y="170"/>
                  <a:pt x="21236" y="170"/>
                  <a:pt x="21236" y="170"/>
                </a:cubicBezTo>
                <a:cubicBezTo>
                  <a:pt x="21236" y="170"/>
                  <a:pt x="21236" y="170"/>
                  <a:pt x="21236" y="170"/>
                </a:cubicBezTo>
                <a:cubicBezTo>
                  <a:pt x="21236" y="170"/>
                  <a:pt x="21236" y="170"/>
                  <a:pt x="21236" y="170"/>
                </a:cubicBezTo>
                <a:cubicBezTo>
                  <a:pt x="21236" y="170"/>
                  <a:pt x="21236" y="170"/>
                  <a:pt x="21236" y="170"/>
                </a:cubicBezTo>
                <a:cubicBezTo>
                  <a:pt x="21236" y="170"/>
                  <a:pt x="21236" y="170"/>
                  <a:pt x="21236" y="170"/>
                </a:cubicBezTo>
                <a:cubicBezTo>
                  <a:pt x="21236" y="170"/>
                  <a:pt x="21236" y="170"/>
                  <a:pt x="21236" y="170"/>
                </a:cubicBezTo>
                <a:cubicBezTo>
                  <a:pt x="21236" y="170"/>
                  <a:pt x="21236" y="170"/>
                  <a:pt x="21236" y="170"/>
                </a:cubicBezTo>
                <a:cubicBezTo>
                  <a:pt x="21236" y="170"/>
                  <a:pt x="21236" y="170"/>
                  <a:pt x="21236" y="170"/>
                </a:cubicBezTo>
                <a:cubicBezTo>
                  <a:pt x="21236" y="170"/>
                  <a:pt x="21236" y="170"/>
                  <a:pt x="21236" y="170"/>
                </a:cubicBezTo>
                <a:cubicBezTo>
                  <a:pt x="21236" y="170"/>
                  <a:pt x="21236" y="170"/>
                  <a:pt x="21236" y="170"/>
                </a:cubicBezTo>
                <a:cubicBezTo>
                  <a:pt x="21236" y="170"/>
                  <a:pt x="21236" y="170"/>
                  <a:pt x="21236" y="170"/>
                </a:cubicBezTo>
                <a:cubicBezTo>
                  <a:pt x="21236" y="170"/>
                  <a:pt x="21236" y="170"/>
                  <a:pt x="21236" y="170"/>
                </a:cubicBezTo>
                <a:cubicBezTo>
                  <a:pt x="21236" y="170"/>
                  <a:pt x="21236" y="170"/>
                  <a:pt x="21236" y="170"/>
                </a:cubicBezTo>
                <a:cubicBezTo>
                  <a:pt x="21236" y="170"/>
                  <a:pt x="21236" y="170"/>
                  <a:pt x="21236" y="170"/>
                </a:cubicBezTo>
                <a:cubicBezTo>
                  <a:pt x="21236" y="170"/>
                  <a:pt x="21236" y="170"/>
                  <a:pt x="21236" y="170"/>
                </a:cubicBezTo>
                <a:cubicBezTo>
                  <a:pt x="21236" y="170"/>
                  <a:pt x="21236" y="170"/>
                  <a:pt x="21236" y="170"/>
                </a:cubicBezTo>
                <a:cubicBezTo>
                  <a:pt x="21236" y="170"/>
                  <a:pt x="21236" y="170"/>
                  <a:pt x="21236" y="170"/>
                </a:cubicBezTo>
                <a:cubicBezTo>
                  <a:pt x="21236" y="170"/>
                  <a:pt x="21236" y="170"/>
                  <a:pt x="21236" y="170"/>
                </a:cubicBezTo>
                <a:cubicBezTo>
                  <a:pt x="21115" y="170"/>
                  <a:pt x="21115" y="170"/>
                  <a:pt x="21115" y="170"/>
                </a:cubicBezTo>
                <a:cubicBezTo>
                  <a:pt x="21115" y="170"/>
                  <a:pt x="21115" y="170"/>
                  <a:pt x="21115" y="170"/>
                </a:cubicBezTo>
                <a:cubicBezTo>
                  <a:pt x="21115" y="0"/>
                  <a:pt x="21115" y="0"/>
                  <a:pt x="21115" y="0"/>
                </a:cubicBezTo>
                <a:cubicBezTo>
                  <a:pt x="21115" y="0"/>
                  <a:pt x="21115" y="0"/>
                  <a:pt x="21115" y="0"/>
                </a:cubicBezTo>
                <a:cubicBezTo>
                  <a:pt x="21115" y="0"/>
                  <a:pt x="21115" y="0"/>
                  <a:pt x="21115" y="0"/>
                </a:cubicBezTo>
                <a:cubicBezTo>
                  <a:pt x="21115" y="0"/>
                  <a:pt x="21115" y="0"/>
                  <a:pt x="21115" y="0"/>
                </a:cubicBezTo>
                <a:cubicBezTo>
                  <a:pt x="21115" y="0"/>
                  <a:pt x="21115" y="0"/>
                  <a:pt x="21115" y="0"/>
                </a:cubicBezTo>
                <a:cubicBezTo>
                  <a:pt x="21115" y="0"/>
                  <a:pt x="21115" y="0"/>
                  <a:pt x="21115" y="0"/>
                </a:cubicBezTo>
                <a:cubicBezTo>
                  <a:pt x="21115" y="0"/>
                  <a:pt x="21115" y="0"/>
                  <a:pt x="21115" y="0"/>
                </a:cubicBezTo>
                <a:cubicBezTo>
                  <a:pt x="21115" y="0"/>
                  <a:pt x="21115" y="0"/>
                  <a:pt x="21115" y="0"/>
                </a:cubicBezTo>
                <a:cubicBezTo>
                  <a:pt x="21115" y="0"/>
                  <a:pt x="21115" y="0"/>
                  <a:pt x="21115" y="0"/>
                </a:cubicBezTo>
                <a:cubicBezTo>
                  <a:pt x="21115" y="0"/>
                  <a:pt x="21115" y="0"/>
                  <a:pt x="21115" y="0"/>
                </a:cubicBezTo>
                <a:cubicBezTo>
                  <a:pt x="21115" y="0"/>
                  <a:pt x="21115" y="0"/>
                  <a:pt x="21115" y="0"/>
                </a:cubicBezTo>
                <a:cubicBezTo>
                  <a:pt x="21115" y="0"/>
                  <a:pt x="21115" y="0"/>
                  <a:pt x="21115" y="0"/>
                </a:cubicBezTo>
                <a:cubicBezTo>
                  <a:pt x="20993" y="0"/>
                  <a:pt x="20993" y="0"/>
                  <a:pt x="20993" y="0"/>
                </a:cubicBezTo>
                <a:cubicBezTo>
                  <a:pt x="20993" y="0"/>
                  <a:pt x="20993" y="0"/>
                  <a:pt x="20993" y="0"/>
                </a:cubicBezTo>
                <a:cubicBezTo>
                  <a:pt x="20993" y="0"/>
                  <a:pt x="20993" y="0"/>
                  <a:pt x="20993" y="0"/>
                </a:cubicBezTo>
                <a:cubicBezTo>
                  <a:pt x="20993" y="0"/>
                  <a:pt x="20993" y="0"/>
                  <a:pt x="20993" y="0"/>
                </a:cubicBezTo>
                <a:cubicBezTo>
                  <a:pt x="20993" y="0"/>
                  <a:pt x="20993" y="0"/>
                  <a:pt x="20993" y="0"/>
                </a:cubicBezTo>
                <a:cubicBezTo>
                  <a:pt x="20993" y="0"/>
                  <a:pt x="20993" y="0"/>
                  <a:pt x="20993" y="0"/>
                </a:cubicBezTo>
                <a:cubicBezTo>
                  <a:pt x="20993" y="0"/>
                  <a:pt x="20993" y="0"/>
                  <a:pt x="20993" y="0"/>
                </a:cubicBezTo>
                <a:cubicBezTo>
                  <a:pt x="20993" y="170"/>
                  <a:pt x="20993" y="170"/>
                  <a:pt x="20993" y="170"/>
                </a:cubicBezTo>
                <a:cubicBezTo>
                  <a:pt x="20993" y="170"/>
                  <a:pt x="20993" y="170"/>
                  <a:pt x="20993" y="170"/>
                </a:cubicBezTo>
                <a:cubicBezTo>
                  <a:pt x="20993" y="170"/>
                  <a:pt x="20993" y="170"/>
                  <a:pt x="20993" y="170"/>
                </a:cubicBezTo>
                <a:cubicBezTo>
                  <a:pt x="20993" y="170"/>
                  <a:pt x="20993" y="170"/>
                  <a:pt x="20993" y="170"/>
                </a:cubicBezTo>
                <a:cubicBezTo>
                  <a:pt x="20993" y="170"/>
                  <a:pt x="20993" y="170"/>
                  <a:pt x="20993" y="170"/>
                </a:cubicBezTo>
                <a:cubicBezTo>
                  <a:pt x="20993" y="170"/>
                  <a:pt x="20993" y="170"/>
                  <a:pt x="20993" y="170"/>
                </a:cubicBezTo>
                <a:cubicBezTo>
                  <a:pt x="20993" y="170"/>
                  <a:pt x="20993" y="170"/>
                  <a:pt x="20993" y="170"/>
                </a:cubicBezTo>
                <a:cubicBezTo>
                  <a:pt x="20993" y="170"/>
                  <a:pt x="20993" y="170"/>
                  <a:pt x="20993" y="170"/>
                </a:cubicBezTo>
                <a:cubicBezTo>
                  <a:pt x="20872" y="170"/>
                  <a:pt x="20872" y="170"/>
                  <a:pt x="20872" y="170"/>
                </a:cubicBezTo>
                <a:cubicBezTo>
                  <a:pt x="20872" y="170"/>
                  <a:pt x="20872" y="170"/>
                  <a:pt x="20872" y="170"/>
                </a:cubicBezTo>
                <a:cubicBezTo>
                  <a:pt x="20872" y="170"/>
                  <a:pt x="20872" y="170"/>
                  <a:pt x="20872" y="170"/>
                </a:cubicBezTo>
                <a:cubicBezTo>
                  <a:pt x="20872" y="170"/>
                  <a:pt x="20872" y="170"/>
                  <a:pt x="20872" y="170"/>
                </a:cubicBezTo>
                <a:cubicBezTo>
                  <a:pt x="20872" y="170"/>
                  <a:pt x="20872" y="170"/>
                  <a:pt x="20872" y="170"/>
                </a:cubicBezTo>
                <a:cubicBezTo>
                  <a:pt x="364" y="11055"/>
                  <a:pt x="364" y="11055"/>
                  <a:pt x="364" y="11055"/>
                </a:cubicBezTo>
                <a:cubicBezTo>
                  <a:pt x="121" y="11225"/>
                  <a:pt x="0" y="11735"/>
                  <a:pt x="0" y="12076"/>
                </a:cubicBezTo>
                <a:cubicBezTo>
                  <a:pt x="121" y="12246"/>
                  <a:pt x="243" y="12416"/>
                  <a:pt x="364" y="12416"/>
                </a:cubicBezTo>
                <a:cubicBezTo>
                  <a:pt x="6553" y="15987"/>
                  <a:pt x="6553" y="15987"/>
                  <a:pt x="6553" y="15987"/>
                </a:cubicBezTo>
                <a:cubicBezTo>
                  <a:pt x="7160" y="20920"/>
                  <a:pt x="7160" y="20920"/>
                  <a:pt x="7160" y="20920"/>
                </a:cubicBezTo>
                <a:cubicBezTo>
                  <a:pt x="7281" y="21260"/>
                  <a:pt x="7524" y="21600"/>
                  <a:pt x="7766" y="21430"/>
                </a:cubicBezTo>
                <a:cubicBezTo>
                  <a:pt x="7888" y="21430"/>
                  <a:pt x="8009" y="21430"/>
                  <a:pt x="8009" y="21260"/>
                </a:cubicBezTo>
                <a:cubicBezTo>
                  <a:pt x="10315" y="18028"/>
                  <a:pt x="10315" y="18028"/>
                  <a:pt x="10315" y="18028"/>
                </a:cubicBezTo>
                <a:cubicBezTo>
                  <a:pt x="15047" y="20750"/>
                  <a:pt x="15047" y="20750"/>
                  <a:pt x="15047" y="20750"/>
                </a:cubicBezTo>
                <a:cubicBezTo>
                  <a:pt x="15290" y="20750"/>
                  <a:pt x="15533" y="20580"/>
                  <a:pt x="15654" y="20239"/>
                </a:cubicBezTo>
                <a:cubicBezTo>
                  <a:pt x="21479" y="1020"/>
                  <a:pt x="21479" y="1020"/>
                  <a:pt x="21479" y="1020"/>
                </a:cubicBezTo>
                <a:cubicBezTo>
                  <a:pt x="21600" y="1020"/>
                  <a:pt x="21600" y="1020"/>
                  <a:pt x="21600" y="1020"/>
                </a:cubicBezTo>
                <a:cubicBezTo>
                  <a:pt x="21600" y="1020"/>
                  <a:pt x="21600" y="1020"/>
                  <a:pt x="21600" y="1020"/>
                </a:cubicBezTo>
                <a:cubicBezTo>
                  <a:pt x="21600" y="1020"/>
                  <a:pt x="21600" y="1020"/>
                  <a:pt x="21600" y="1020"/>
                </a:cubicBezTo>
                <a:cubicBezTo>
                  <a:pt x="21600" y="1020"/>
                  <a:pt x="21600" y="1020"/>
                  <a:pt x="21600" y="1020"/>
                </a:cubicBezTo>
                <a:cubicBezTo>
                  <a:pt x="21600" y="1020"/>
                  <a:pt x="21600" y="1020"/>
                  <a:pt x="21600" y="1020"/>
                </a:cubicBezTo>
                <a:cubicBezTo>
                  <a:pt x="21600" y="1020"/>
                  <a:pt x="21600" y="1020"/>
                  <a:pt x="21600" y="1020"/>
                </a:cubicBezTo>
                <a:cubicBezTo>
                  <a:pt x="21600" y="1020"/>
                  <a:pt x="21600" y="1020"/>
                  <a:pt x="21600" y="1020"/>
                </a:cubicBezTo>
                <a:cubicBezTo>
                  <a:pt x="21600" y="1020"/>
                  <a:pt x="21600" y="1020"/>
                  <a:pt x="21600" y="1020"/>
                </a:cubicBezTo>
                <a:cubicBezTo>
                  <a:pt x="21600" y="1020"/>
                  <a:pt x="21600" y="1020"/>
                  <a:pt x="21600" y="1020"/>
                </a:cubicBezTo>
                <a:cubicBezTo>
                  <a:pt x="21600" y="1020"/>
                  <a:pt x="21600" y="1020"/>
                  <a:pt x="21600" y="1020"/>
                </a:cubicBezTo>
                <a:cubicBezTo>
                  <a:pt x="21600" y="1020"/>
                  <a:pt x="21600" y="1020"/>
                  <a:pt x="21600" y="1020"/>
                </a:cubicBezTo>
                <a:cubicBezTo>
                  <a:pt x="21600" y="1020"/>
                  <a:pt x="21600" y="1020"/>
                  <a:pt x="21600" y="1020"/>
                </a:cubicBezTo>
                <a:cubicBezTo>
                  <a:pt x="21600" y="1020"/>
                  <a:pt x="21600" y="1020"/>
                  <a:pt x="21600" y="1020"/>
                </a:cubicBezTo>
                <a:cubicBezTo>
                  <a:pt x="21600" y="1020"/>
                  <a:pt x="21600" y="1020"/>
                  <a:pt x="21600" y="1020"/>
                </a:cubicBezTo>
                <a:cubicBezTo>
                  <a:pt x="21600" y="1020"/>
                  <a:pt x="21600" y="1020"/>
                  <a:pt x="21600" y="1020"/>
                </a:cubicBezTo>
                <a:cubicBezTo>
                  <a:pt x="21600" y="1020"/>
                  <a:pt x="21600" y="1020"/>
                  <a:pt x="21600" y="1020"/>
                </a:cubicBezTo>
                <a:cubicBezTo>
                  <a:pt x="21600" y="1020"/>
                  <a:pt x="21600" y="1020"/>
                  <a:pt x="21600" y="1020"/>
                </a:cubicBezTo>
                <a:cubicBezTo>
                  <a:pt x="21600" y="1020"/>
                  <a:pt x="21600" y="1020"/>
                  <a:pt x="21600" y="1020"/>
                </a:cubicBezTo>
                <a:cubicBezTo>
                  <a:pt x="21600" y="1020"/>
                  <a:pt x="21600" y="1020"/>
                  <a:pt x="21600" y="1020"/>
                </a:cubicBezTo>
                <a:cubicBezTo>
                  <a:pt x="21600" y="1020"/>
                  <a:pt x="21600" y="1020"/>
                  <a:pt x="21600" y="1020"/>
                </a:cubicBezTo>
                <a:cubicBezTo>
                  <a:pt x="21600" y="1020"/>
                  <a:pt x="21600" y="1020"/>
                  <a:pt x="21600" y="1020"/>
                </a:cubicBezTo>
                <a:cubicBezTo>
                  <a:pt x="21600" y="850"/>
                  <a:pt x="21600" y="850"/>
                  <a:pt x="21600" y="850"/>
                </a:cubicBezTo>
                <a:cubicBezTo>
                  <a:pt x="21600" y="850"/>
                  <a:pt x="21600" y="850"/>
                  <a:pt x="21600" y="850"/>
                </a:cubicBezTo>
                <a:cubicBezTo>
                  <a:pt x="21600" y="850"/>
                  <a:pt x="21600" y="850"/>
                  <a:pt x="21600" y="850"/>
                </a:cubicBezTo>
                <a:cubicBezTo>
                  <a:pt x="21600" y="850"/>
                  <a:pt x="21600" y="850"/>
                  <a:pt x="21600" y="850"/>
                </a:cubicBezTo>
                <a:cubicBezTo>
                  <a:pt x="21600" y="850"/>
                  <a:pt x="21600" y="850"/>
                  <a:pt x="21600" y="850"/>
                </a:cubicBezTo>
                <a:cubicBezTo>
                  <a:pt x="21600" y="850"/>
                  <a:pt x="21600" y="850"/>
                  <a:pt x="21600" y="850"/>
                </a:cubicBezTo>
                <a:cubicBezTo>
                  <a:pt x="21600" y="850"/>
                  <a:pt x="21600" y="850"/>
                  <a:pt x="21600" y="850"/>
                </a:cubicBezTo>
                <a:cubicBezTo>
                  <a:pt x="21600" y="680"/>
                  <a:pt x="21600" y="680"/>
                  <a:pt x="21600" y="680"/>
                </a:cubicBezTo>
                <a:cubicBezTo>
                  <a:pt x="21600" y="680"/>
                  <a:pt x="21600" y="680"/>
                  <a:pt x="21600" y="680"/>
                </a:cubicBezTo>
                <a:close/>
                <a:moveTo>
                  <a:pt x="6917" y="14627"/>
                </a:moveTo>
                <a:cubicBezTo>
                  <a:pt x="6917" y="14627"/>
                  <a:pt x="6917" y="14627"/>
                  <a:pt x="6917" y="14627"/>
                </a:cubicBezTo>
                <a:cubicBezTo>
                  <a:pt x="1942" y="11735"/>
                  <a:pt x="1942" y="11735"/>
                  <a:pt x="1942" y="11735"/>
                </a:cubicBezTo>
                <a:cubicBezTo>
                  <a:pt x="17717" y="3402"/>
                  <a:pt x="17717" y="3402"/>
                  <a:pt x="17717" y="3402"/>
                </a:cubicBezTo>
                <a:cubicBezTo>
                  <a:pt x="6917" y="14627"/>
                  <a:pt x="6917" y="14627"/>
                  <a:pt x="6917" y="14627"/>
                </a:cubicBezTo>
                <a:close/>
                <a:moveTo>
                  <a:pt x="8009" y="19219"/>
                </a:moveTo>
                <a:cubicBezTo>
                  <a:pt x="8009" y="19219"/>
                  <a:pt x="8009" y="19219"/>
                  <a:pt x="8009" y="19219"/>
                </a:cubicBezTo>
                <a:cubicBezTo>
                  <a:pt x="7645" y="16498"/>
                  <a:pt x="7645" y="16498"/>
                  <a:pt x="7645" y="16498"/>
                </a:cubicBezTo>
                <a:cubicBezTo>
                  <a:pt x="9344" y="17518"/>
                  <a:pt x="9344" y="17518"/>
                  <a:pt x="9344" y="17518"/>
                </a:cubicBezTo>
                <a:cubicBezTo>
                  <a:pt x="8009" y="19219"/>
                  <a:pt x="8009" y="19219"/>
                  <a:pt x="8009" y="19219"/>
                </a:cubicBezTo>
                <a:close/>
                <a:moveTo>
                  <a:pt x="14926" y="19049"/>
                </a:moveTo>
                <a:cubicBezTo>
                  <a:pt x="14926" y="19049"/>
                  <a:pt x="14926" y="19049"/>
                  <a:pt x="14926" y="19049"/>
                </a:cubicBezTo>
                <a:cubicBezTo>
                  <a:pt x="8009" y="15137"/>
                  <a:pt x="8009" y="15137"/>
                  <a:pt x="8009" y="15137"/>
                </a:cubicBezTo>
                <a:cubicBezTo>
                  <a:pt x="19901" y="2891"/>
                  <a:pt x="19901" y="2891"/>
                  <a:pt x="19901" y="2891"/>
                </a:cubicBezTo>
                <a:cubicBezTo>
                  <a:pt x="14926" y="19049"/>
                  <a:pt x="14926" y="19049"/>
                  <a:pt x="14926" y="19049"/>
                </a:cubicBez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27" name="Freeform 109" descr="D:\51PPT模板网\51pptmoban.com\图片001.jpg">
            <a:extLst>
              <a:ext uri="{FF2B5EF4-FFF2-40B4-BE49-F238E27FC236}">
                <a16:creationId xmlns:a16="http://schemas.microsoft.com/office/drawing/2014/main" id="{728EBBAE-886E-1925-8D53-FDF31B261E41}"/>
              </a:ext>
            </a:extLst>
          </p:cNvPr>
          <p:cNvSpPr/>
          <p:nvPr/>
        </p:nvSpPr>
        <p:spPr>
          <a:xfrm>
            <a:off x="9224312" y="3055390"/>
            <a:ext cx="545374" cy="5196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64" h="21108" extrusionOk="0">
                <a:moveTo>
                  <a:pt x="11225" y="543"/>
                </a:moveTo>
                <a:cubicBezTo>
                  <a:pt x="13282" y="7421"/>
                  <a:pt x="13282" y="7421"/>
                  <a:pt x="13282" y="7421"/>
                </a:cubicBezTo>
                <a:cubicBezTo>
                  <a:pt x="20139" y="7421"/>
                  <a:pt x="20139" y="7421"/>
                  <a:pt x="20139" y="7421"/>
                </a:cubicBezTo>
                <a:cubicBezTo>
                  <a:pt x="20939" y="7421"/>
                  <a:pt x="21282" y="8507"/>
                  <a:pt x="20596" y="8869"/>
                </a:cubicBezTo>
                <a:cubicBezTo>
                  <a:pt x="20596" y="8869"/>
                  <a:pt x="20596" y="8869"/>
                  <a:pt x="20596" y="8869"/>
                </a:cubicBezTo>
                <a:cubicBezTo>
                  <a:pt x="15111" y="13093"/>
                  <a:pt x="15111" y="13093"/>
                  <a:pt x="15111" y="13093"/>
                </a:cubicBezTo>
                <a:cubicBezTo>
                  <a:pt x="17168" y="19971"/>
                  <a:pt x="17168" y="19971"/>
                  <a:pt x="17168" y="19971"/>
                </a:cubicBezTo>
                <a:cubicBezTo>
                  <a:pt x="17511" y="20816"/>
                  <a:pt x="16596" y="21419"/>
                  <a:pt x="16025" y="20936"/>
                </a:cubicBezTo>
                <a:cubicBezTo>
                  <a:pt x="10425" y="16713"/>
                  <a:pt x="10425" y="16713"/>
                  <a:pt x="10425" y="16713"/>
                </a:cubicBezTo>
                <a:cubicBezTo>
                  <a:pt x="4939" y="20936"/>
                  <a:pt x="4939" y="20936"/>
                  <a:pt x="4939" y="20936"/>
                </a:cubicBezTo>
                <a:cubicBezTo>
                  <a:pt x="4253" y="21419"/>
                  <a:pt x="3453" y="20695"/>
                  <a:pt x="3682" y="19971"/>
                </a:cubicBezTo>
                <a:cubicBezTo>
                  <a:pt x="5853" y="13093"/>
                  <a:pt x="5853" y="13093"/>
                  <a:pt x="5853" y="13093"/>
                </a:cubicBezTo>
                <a:cubicBezTo>
                  <a:pt x="368" y="8869"/>
                  <a:pt x="368" y="8869"/>
                  <a:pt x="368" y="8869"/>
                </a:cubicBezTo>
                <a:cubicBezTo>
                  <a:pt x="-318" y="8387"/>
                  <a:pt x="25" y="7421"/>
                  <a:pt x="825" y="7421"/>
                </a:cubicBezTo>
                <a:cubicBezTo>
                  <a:pt x="7568" y="7421"/>
                  <a:pt x="7568" y="7421"/>
                  <a:pt x="7568" y="7421"/>
                </a:cubicBezTo>
                <a:cubicBezTo>
                  <a:pt x="9739" y="543"/>
                  <a:pt x="9739" y="543"/>
                  <a:pt x="9739" y="543"/>
                </a:cubicBezTo>
                <a:cubicBezTo>
                  <a:pt x="9968" y="-181"/>
                  <a:pt x="10996" y="-181"/>
                  <a:pt x="11225" y="543"/>
                </a:cubicBezTo>
                <a:cubicBezTo>
                  <a:pt x="11225" y="543"/>
                  <a:pt x="11225" y="543"/>
                  <a:pt x="11225" y="543"/>
                </a:cubicBezTo>
                <a:close/>
                <a:moveTo>
                  <a:pt x="12025" y="8507"/>
                </a:moveTo>
                <a:cubicBezTo>
                  <a:pt x="12025" y="8507"/>
                  <a:pt x="12025" y="8507"/>
                  <a:pt x="12025" y="8507"/>
                </a:cubicBezTo>
                <a:cubicBezTo>
                  <a:pt x="10425" y="3560"/>
                  <a:pt x="10425" y="3560"/>
                  <a:pt x="10425" y="3560"/>
                </a:cubicBezTo>
                <a:cubicBezTo>
                  <a:pt x="8939" y="8507"/>
                  <a:pt x="8939" y="8507"/>
                  <a:pt x="8939" y="8507"/>
                </a:cubicBezTo>
                <a:cubicBezTo>
                  <a:pt x="8939" y="8869"/>
                  <a:pt x="8596" y="9111"/>
                  <a:pt x="8139" y="9111"/>
                </a:cubicBezTo>
                <a:cubicBezTo>
                  <a:pt x="3339" y="9111"/>
                  <a:pt x="3339" y="9111"/>
                  <a:pt x="3339" y="9111"/>
                </a:cubicBezTo>
                <a:cubicBezTo>
                  <a:pt x="7225" y="12127"/>
                  <a:pt x="7225" y="12127"/>
                  <a:pt x="7225" y="12127"/>
                </a:cubicBezTo>
                <a:cubicBezTo>
                  <a:pt x="7568" y="12369"/>
                  <a:pt x="7682" y="12731"/>
                  <a:pt x="7568" y="13093"/>
                </a:cubicBezTo>
                <a:cubicBezTo>
                  <a:pt x="6082" y="18040"/>
                  <a:pt x="6082" y="18040"/>
                  <a:pt x="6082" y="18040"/>
                </a:cubicBezTo>
                <a:cubicBezTo>
                  <a:pt x="9968" y="15023"/>
                  <a:pt x="9968" y="15023"/>
                  <a:pt x="9968" y="15023"/>
                </a:cubicBezTo>
                <a:cubicBezTo>
                  <a:pt x="10196" y="14782"/>
                  <a:pt x="10653" y="14782"/>
                  <a:pt x="10996" y="14903"/>
                </a:cubicBezTo>
                <a:cubicBezTo>
                  <a:pt x="14882" y="18040"/>
                  <a:pt x="14882" y="18040"/>
                  <a:pt x="14882" y="18040"/>
                </a:cubicBezTo>
                <a:cubicBezTo>
                  <a:pt x="13396" y="13093"/>
                  <a:pt x="13396" y="13093"/>
                  <a:pt x="13396" y="13093"/>
                </a:cubicBezTo>
                <a:cubicBezTo>
                  <a:pt x="13282" y="12731"/>
                  <a:pt x="13396" y="12369"/>
                  <a:pt x="13625" y="12127"/>
                </a:cubicBezTo>
                <a:cubicBezTo>
                  <a:pt x="17625" y="9111"/>
                  <a:pt x="17625" y="9111"/>
                  <a:pt x="17625" y="9111"/>
                </a:cubicBezTo>
                <a:cubicBezTo>
                  <a:pt x="12825" y="9111"/>
                  <a:pt x="12825" y="9111"/>
                  <a:pt x="12825" y="9111"/>
                </a:cubicBezTo>
                <a:cubicBezTo>
                  <a:pt x="12482" y="9111"/>
                  <a:pt x="12139" y="8869"/>
                  <a:pt x="12025" y="8507"/>
                </a:cubicBez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107CEFE-1FE3-D9F1-CDEA-9A266A57558E}"/>
              </a:ext>
            </a:extLst>
          </p:cNvPr>
          <p:cNvGrpSpPr/>
          <p:nvPr/>
        </p:nvGrpSpPr>
        <p:grpSpPr>
          <a:xfrm>
            <a:off x="1483352" y="1534643"/>
            <a:ext cx="2780842" cy="808186"/>
            <a:chOff x="376390" y="1914870"/>
            <a:chExt cx="2780842" cy="808186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44ACEDD-ED3C-4071-1CFD-D100A077599F}"/>
                </a:ext>
              </a:extLst>
            </p:cNvPr>
            <p:cNvSpPr txBox="1"/>
            <p:nvPr/>
          </p:nvSpPr>
          <p:spPr>
            <a:xfrm>
              <a:off x="376390" y="2190603"/>
              <a:ext cx="278084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93B9FBE-00AA-3E7C-A476-9C1B33985FC2}"/>
                </a:ext>
              </a:extLst>
            </p:cNvPr>
            <p:cNvSpPr txBox="1"/>
            <p:nvPr/>
          </p:nvSpPr>
          <p:spPr>
            <a:xfrm>
              <a:off x="1044762" y="1914870"/>
              <a:ext cx="14440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E002EF6-C358-690C-95C8-7349BDA6735F}"/>
              </a:ext>
            </a:extLst>
          </p:cNvPr>
          <p:cNvGrpSpPr/>
          <p:nvPr/>
        </p:nvGrpSpPr>
        <p:grpSpPr>
          <a:xfrm>
            <a:off x="5899174" y="1534643"/>
            <a:ext cx="2780842" cy="808186"/>
            <a:chOff x="376390" y="1914870"/>
            <a:chExt cx="2780842" cy="808186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99899E5-0248-1418-B100-4913870CBBB2}"/>
                </a:ext>
              </a:extLst>
            </p:cNvPr>
            <p:cNvSpPr txBox="1"/>
            <p:nvPr/>
          </p:nvSpPr>
          <p:spPr>
            <a:xfrm>
              <a:off x="376390" y="2190603"/>
              <a:ext cx="278084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1830422-CA15-3BED-657E-295307B3C187}"/>
                </a:ext>
              </a:extLst>
            </p:cNvPr>
            <p:cNvSpPr txBox="1"/>
            <p:nvPr/>
          </p:nvSpPr>
          <p:spPr>
            <a:xfrm>
              <a:off x="1044762" y="1914870"/>
              <a:ext cx="14440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F8CFC6F-F817-F1DA-15E1-EF4169921EB3}"/>
              </a:ext>
            </a:extLst>
          </p:cNvPr>
          <p:cNvGrpSpPr/>
          <p:nvPr/>
        </p:nvGrpSpPr>
        <p:grpSpPr>
          <a:xfrm>
            <a:off x="3691770" y="4339153"/>
            <a:ext cx="2780842" cy="808186"/>
            <a:chOff x="376390" y="1914870"/>
            <a:chExt cx="2780842" cy="808186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E9194DA-ED88-3CFB-EAA9-C2EAE9E1D8F2}"/>
                </a:ext>
              </a:extLst>
            </p:cNvPr>
            <p:cNvSpPr txBox="1"/>
            <p:nvPr/>
          </p:nvSpPr>
          <p:spPr>
            <a:xfrm>
              <a:off x="376390" y="2190603"/>
              <a:ext cx="278084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CF4BB7F-123C-9D82-41B6-FDEF01F40698}"/>
                </a:ext>
              </a:extLst>
            </p:cNvPr>
            <p:cNvSpPr txBox="1"/>
            <p:nvPr/>
          </p:nvSpPr>
          <p:spPr>
            <a:xfrm>
              <a:off x="1044762" y="1914870"/>
              <a:ext cx="14440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88B9E92-5056-8BDA-8F1F-D0BA00F029CD}"/>
              </a:ext>
            </a:extLst>
          </p:cNvPr>
          <p:cNvGrpSpPr/>
          <p:nvPr/>
        </p:nvGrpSpPr>
        <p:grpSpPr>
          <a:xfrm>
            <a:off x="8182778" y="4339153"/>
            <a:ext cx="2780842" cy="808186"/>
            <a:chOff x="376390" y="1914870"/>
            <a:chExt cx="2780842" cy="808186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48AF1EB-C0DA-CDF7-FCC8-C614D0832371}"/>
                </a:ext>
              </a:extLst>
            </p:cNvPr>
            <p:cNvSpPr txBox="1"/>
            <p:nvPr/>
          </p:nvSpPr>
          <p:spPr>
            <a:xfrm>
              <a:off x="376390" y="2190603"/>
              <a:ext cx="278084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E04F852-6341-726D-396C-D0204807845D}"/>
                </a:ext>
              </a:extLst>
            </p:cNvPr>
            <p:cNvSpPr txBox="1"/>
            <p:nvPr/>
          </p:nvSpPr>
          <p:spPr>
            <a:xfrm>
              <a:off x="1044762" y="1914870"/>
              <a:ext cx="14440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3" name="椭圆 22">
            <a:extLst>
              <a:ext uri="{FF2B5EF4-FFF2-40B4-BE49-F238E27FC236}">
                <a16:creationId xmlns:a16="http://schemas.microsoft.com/office/drawing/2014/main" id="{5F6C25E5-602B-3619-F437-AA1F7BDF28B4}"/>
              </a:ext>
            </a:extLst>
          </p:cNvPr>
          <p:cNvSpPr/>
          <p:nvPr/>
        </p:nvSpPr>
        <p:spPr>
          <a:xfrm>
            <a:off x="1709204" y="3251597"/>
            <a:ext cx="126206" cy="126206"/>
          </a:xfrm>
          <a:prstGeom prst="ellipse">
            <a:avLst/>
          </a:prstGeom>
          <a:gradFill flip="none" rotWithShape="1">
            <a:gsLst>
              <a:gs pos="0">
                <a:srgbClr val="97C502"/>
              </a:gs>
              <a:gs pos="100000">
                <a:srgbClr val="3161E6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59E413D3-07D9-0865-C7A9-5BD8AC846DC3}"/>
              </a:ext>
            </a:extLst>
          </p:cNvPr>
          <p:cNvSpPr/>
          <p:nvPr/>
        </p:nvSpPr>
        <p:spPr>
          <a:xfrm>
            <a:off x="10536792" y="3251597"/>
            <a:ext cx="126206" cy="126206"/>
          </a:xfrm>
          <a:prstGeom prst="ellipse">
            <a:avLst/>
          </a:prstGeom>
          <a:gradFill flip="none" rotWithShape="1">
            <a:gsLst>
              <a:gs pos="0">
                <a:srgbClr val="97C502"/>
              </a:gs>
              <a:gs pos="100000">
                <a:srgbClr val="3161E6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675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61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: 对角圆角 31">
            <a:extLst>
              <a:ext uri="{FF2B5EF4-FFF2-40B4-BE49-F238E27FC236}">
                <a16:creationId xmlns:a16="http://schemas.microsoft.com/office/drawing/2014/main" id="{62F8001F-7004-C002-0DE1-04FB0F1512EA}"/>
              </a:ext>
            </a:extLst>
          </p:cNvPr>
          <p:cNvSpPr/>
          <p:nvPr/>
        </p:nvSpPr>
        <p:spPr>
          <a:xfrm>
            <a:off x="11064363" y="270638"/>
            <a:ext cx="871222" cy="647591"/>
          </a:xfrm>
          <a:prstGeom prst="round2DiagRect">
            <a:avLst>
              <a:gd name="adj1" fmla="val 35890"/>
              <a:gd name="adj2" fmla="val 0"/>
            </a:avLst>
          </a:prstGeom>
          <a:gradFill>
            <a:gsLst>
              <a:gs pos="28000">
                <a:srgbClr val="97C502"/>
              </a:gs>
              <a:gs pos="100000">
                <a:srgbClr val="3161E6"/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矩形: 对角圆角 33">
            <a:extLst>
              <a:ext uri="{FF2B5EF4-FFF2-40B4-BE49-F238E27FC236}">
                <a16:creationId xmlns:a16="http://schemas.microsoft.com/office/drawing/2014/main" id="{58E1804D-F865-B4BE-5FB2-31B5B6BFCE9F}"/>
              </a:ext>
            </a:extLst>
          </p:cNvPr>
          <p:cNvSpPr/>
          <p:nvPr/>
        </p:nvSpPr>
        <p:spPr>
          <a:xfrm>
            <a:off x="11064363" y="294448"/>
            <a:ext cx="871221" cy="604762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97C502"/>
              </a:gs>
              <a:gs pos="100000">
                <a:srgbClr val="97C502">
                  <a:alpha val="43000"/>
                </a:srgbClr>
              </a:gs>
            </a:gsLst>
            <a:lin ang="0" scaled="1"/>
            <a:tileRect/>
          </a:gradFill>
          <a:ln w="635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MH_Entry_1">
            <a:extLst>
              <a:ext uri="{FF2B5EF4-FFF2-40B4-BE49-F238E27FC236}">
                <a16:creationId xmlns:a16="http://schemas.microsoft.com/office/drawing/2014/main" id="{363C09F4-6819-215E-6A1F-74A5DFCC8CC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139459" y="348812"/>
            <a:ext cx="2134453" cy="3693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年度工作概述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1CF875D7-4627-9DDF-AD99-594B4EB9BACC}"/>
              </a:ext>
            </a:extLst>
          </p:cNvPr>
          <p:cNvSpPr txBox="1"/>
          <p:nvPr/>
        </p:nvSpPr>
        <p:spPr>
          <a:xfrm>
            <a:off x="11127115" y="270638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3161E6"/>
                    </a:gs>
                    <a:gs pos="100000">
                      <a:srgbClr val="97C502"/>
                    </a:gs>
                  </a:gsLst>
                  <a:lin ang="10800000" scaled="1"/>
                </a:gradFill>
                <a:latin typeface="快看世界体" pitchFamily="2" charset="-122"/>
                <a:ea typeface="快看世界体" pitchFamily="2" charset="-122"/>
                <a:cs typeface="+mn-ea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MH_Entry_1">
            <a:extLst>
              <a:ext uri="{FF2B5EF4-FFF2-40B4-BE49-F238E27FC236}">
                <a16:creationId xmlns:a16="http://schemas.microsoft.com/office/drawing/2014/main" id="{D99BE20D-0BF1-4C0B-F10C-E04A2125AC6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9419869" y="741758"/>
            <a:ext cx="2134453" cy="17511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1138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Annual Work Summary</a:t>
            </a:r>
            <a:endParaRPr lang="zh-CN" altLang="en-US" sz="1138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Freeform 71">
            <a:extLst>
              <a:ext uri="{FF2B5EF4-FFF2-40B4-BE49-F238E27FC236}">
                <a16:creationId xmlns:a16="http://schemas.microsoft.com/office/drawing/2014/main" id="{5CC177A7-1134-19C8-524B-F7C302DAF6DC}"/>
              </a:ext>
            </a:extLst>
          </p:cNvPr>
          <p:cNvSpPr/>
          <p:nvPr/>
        </p:nvSpPr>
        <p:spPr bwMode="auto">
          <a:xfrm>
            <a:off x="5460822" y="1244720"/>
            <a:ext cx="1270357" cy="4368560"/>
          </a:xfrm>
          <a:custGeom>
            <a:avLst/>
            <a:gdLst>
              <a:gd name="T0" fmla="*/ 49 w 98"/>
              <a:gd name="T1" fmla="*/ 238 h 337"/>
              <a:gd name="T2" fmla="*/ 19 w 98"/>
              <a:gd name="T3" fmla="*/ 208 h 337"/>
              <a:gd name="T4" fmla="*/ 49 w 98"/>
              <a:gd name="T5" fmla="*/ 178 h 337"/>
              <a:gd name="T6" fmla="*/ 98 w 98"/>
              <a:gd name="T7" fmla="*/ 129 h 337"/>
              <a:gd name="T8" fmla="*/ 49 w 98"/>
              <a:gd name="T9" fmla="*/ 79 h 337"/>
              <a:gd name="T10" fmla="*/ 49 w 98"/>
              <a:gd name="T11" fmla="*/ 79 h 337"/>
              <a:gd name="T12" fmla="*/ 19 w 98"/>
              <a:gd name="T13" fmla="*/ 49 h 337"/>
              <a:gd name="T14" fmla="*/ 49 w 98"/>
              <a:gd name="T15" fmla="*/ 19 h 337"/>
              <a:gd name="T16" fmla="*/ 49 w 98"/>
              <a:gd name="T17" fmla="*/ 19 h 337"/>
              <a:gd name="T18" fmla="*/ 49 w 98"/>
              <a:gd name="T19" fmla="*/ 0 h 337"/>
              <a:gd name="T20" fmla="*/ 0 w 98"/>
              <a:gd name="T21" fmla="*/ 49 h 337"/>
              <a:gd name="T22" fmla="*/ 48 w 98"/>
              <a:gd name="T23" fmla="*/ 99 h 337"/>
              <a:gd name="T24" fmla="*/ 48 w 98"/>
              <a:gd name="T25" fmla="*/ 99 h 337"/>
              <a:gd name="T26" fmla="*/ 79 w 98"/>
              <a:gd name="T27" fmla="*/ 129 h 337"/>
              <a:gd name="T28" fmla="*/ 49 w 98"/>
              <a:gd name="T29" fmla="*/ 159 h 337"/>
              <a:gd name="T30" fmla="*/ 49 w 98"/>
              <a:gd name="T31" fmla="*/ 159 h 337"/>
              <a:gd name="T32" fmla="*/ 0 w 98"/>
              <a:gd name="T33" fmla="*/ 208 h 337"/>
              <a:gd name="T34" fmla="*/ 49 w 98"/>
              <a:gd name="T35" fmla="*/ 258 h 337"/>
              <a:gd name="T36" fmla="*/ 79 w 98"/>
              <a:gd name="T37" fmla="*/ 288 h 337"/>
              <a:gd name="T38" fmla="*/ 49 w 98"/>
              <a:gd name="T39" fmla="*/ 318 h 337"/>
              <a:gd name="T40" fmla="*/ 48 w 98"/>
              <a:gd name="T41" fmla="*/ 318 h 337"/>
              <a:gd name="T42" fmla="*/ 48 w 98"/>
              <a:gd name="T43" fmla="*/ 337 h 337"/>
              <a:gd name="T44" fmla="*/ 98 w 98"/>
              <a:gd name="T45" fmla="*/ 288 h 337"/>
              <a:gd name="T46" fmla="*/ 49 w 98"/>
              <a:gd name="T47" fmla="*/ 238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8" h="337">
                <a:moveTo>
                  <a:pt x="49" y="238"/>
                </a:moveTo>
                <a:cubicBezTo>
                  <a:pt x="32" y="238"/>
                  <a:pt x="19" y="225"/>
                  <a:pt x="19" y="208"/>
                </a:cubicBezTo>
                <a:cubicBezTo>
                  <a:pt x="19" y="192"/>
                  <a:pt x="32" y="178"/>
                  <a:pt x="49" y="178"/>
                </a:cubicBezTo>
                <a:cubicBezTo>
                  <a:pt x="76" y="178"/>
                  <a:pt x="98" y="156"/>
                  <a:pt x="98" y="129"/>
                </a:cubicBezTo>
                <a:cubicBezTo>
                  <a:pt x="98" y="102"/>
                  <a:pt x="76" y="80"/>
                  <a:pt x="49" y="79"/>
                </a:cubicBezTo>
                <a:cubicBezTo>
                  <a:pt x="49" y="79"/>
                  <a:pt x="49" y="79"/>
                  <a:pt x="49" y="79"/>
                </a:cubicBezTo>
                <a:cubicBezTo>
                  <a:pt x="33" y="79"/>
                  <a:pt x="19" y="66"/>
                  <a:pt x="19" y="49"/>
                </a:cubicBezTo>
                <a:cubicBezTo>
                  <a:pt x="19" y="33"/>
                  <a:pt x="32" y="19"/>
                  <a:pt x="49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0"/>
                  <a:pt x="49" y="0"/>
                  <a:pt x="49" y="0"/>
                </a:cubicBezTo>
                <a:cubicBezTo>
                  <a:pt x="22" y="0"/>
                  <a:pt x="0" y="22"/>
                  <a:pt x="0" y="49"/>
                </a:cubicBezTo>
                <a:cubicBezTo>
                  <a:pt x="0" y="76"/>
                  <a:pt x="22" y="98"/>
                  <a:pt x="48" y="99"/>
                </a:cubicBezTo>
                <a:cubicBezTo>
                  <a:pt x="48" y="99"/>
                  <a:pt x="48" y="99"/>
                  <a:pt x="48" y="99"/>
                </a:cubicBezTo>
                <a:cubicBezTo>
                  <a:pt x="65" y="99"/>
                  <a:pt x="79" y="112"/>
                  <a:pt x="79" y="129"/>
                </a:cubicBezTo>
                <a:cubicBezTo>
                  <a:pt x="79" y="145"/>
                  <a:pt x="65" y="159"/>
                  <a:pt x="49" y="159"/>
                </a:cubicBezTo>
                <a:cubicBezTo>
                  <a:pt x="49" y="159"/>
                  <a:pt x="49" y="159"/>
                  <a:pt x="49" y="159"/>
                </a:cubicBezTo>
                <a:cubicBezTo>
                  <a:pt x="22" y="159"/>
                  <a:pt x="0" y="181"/>
                  <a:pt x="0" y="208"/>
                </a:cubicBezTo>
                <a:cubicBezTo>
                  <a:pt x="0" y="235"/>
                  <a:pt x="22" y="258"/>
                  <a:pt x="49" y="258"/>
                </a:cubicBezTo>
                <a:cubicBezTo>
                  <a:pt x="65" y="258"/>
                  <a:pt x="79" y="271"/>
                  <a:pt x="79" y="288"/>
                </a:cubicBezTo>
                <a:cubicBezTo>
                  <a:pt x="79" y="304"/>
                  <a:pt x="65" y="318"/>
                  <a:pt x="49" y="318"/>
                </a:cubicBezTo>
                <a:cubicBezTo>
                  <a:pt x="48" y="318"/>
                  <a:pt x="48" y="318"/>
                  <a:pt x="48" y="318"/>
                </a:cubicBezTo>
                <a:cubicBezTo>
                  <a:pt x="48" y="337"/>
                  <a:pt x="48" y="337"/>
                  <a:pt x="48" y="337"/>
                </a:cubicBezTo>
                <a:cubicBezTo>
                  <a:pt x="75" y="337"/>
                  <a:pt x="98" y="315"/>
                  <a:pt x="98" y="288"/>
                </a:cubicBezTo>
                <a:cubicBezTo>
                  <a:pt x="98" y="260"/>
                  <a:pt x="76" y="238"/>
                  <a:pt x="49" y="23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en-US" sz="3200">
              <a:cs typeface="+mn-ea"/>
              <a:sym typeface="+mn-lt"/>
            </a:endParaRPr>
          </a:p>
        </p:txBody>
      </p:sp>
      <p:sp>
        <p:nvSpPr>
          <p:cNvPr id="12" name="Freeform 67">
            <a:extLst>
              <a:ext uri="{FF2B5EF4-FFF2-40B4-BE49-F238E27FC236}">
                <a16:creationId xmlns:a16="http://schemas.microsoft.com/office/drawing/2014/main" id="{83A65207-61D0-8070-2669-F7E83D155D4D}"/>
              </a:ext>
            </a:extLst>
          </p:cNvPr>
          <p:cNvSpPr/>
          <p:nvPr/>
        </p:nvSpPr>
        <p:spPr bwMode="auto">
          <a:xfrm>
            <a:off x="5707583" y="1491479"/>
            <a:ext cx="1800433" cy="776838"/>
          </a:xfrm>
          <a:custGeom>
            <a:avLst/>
            <a:gdLst>
              <a:gd name="T0" fmla="*/ 139 w 139"/>
              <a:gd name="T1" fmla="*/ 60 h 60"/>
              <a:gd name="T2" fmla="*/ 30 w 139"/>
              <a:gd name="T3" fmla="*/ 60 h 60"/>
              <a:gd name="T4" fmla="*/ 0 w 139"/>
              <a:gd name="T5" fmla="*/ 30 h 60"/>
              <a:gd name="T6" fmla="*/ 0 w 139"/>
              <a:gd name="T7" fmla="*/ 30 h 60"/>
              <a:gd name="T8" fmla="*/ 30 w 139"/>
              <a:gd name="T9" fmla="*/ 0 h 60"/>
              <a:gd name="T10" fmla="*/ 139 w 139"/>
              <a:gd name="T11" fmla="*/ 0 h 60"/>
              <a:gd name="T12" fmla="*/ 139 w 139"/>
              <a:gd name="T13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" h="60">
                <a:moveTo>
                  <a:pt x="139" y="60"/>
                </a:moveTo>
                <a:cubicBezTo>
                  <a:pt x="30" y="60"/>
                  <a:pt x="30" y="60"/>
                  <a:pt x="30" y="60"/>
                </a:cubicBezTo>
                <a:cubicBezTo>
                  <a:pt x="13" y="60"/>
                  <a:pt x="0" y="47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14"/>
                  <a:pt x="13" y="0"/>
                  <a:pt x="30" y="0"/>
                </a:cubicBezTo>
                <a:cubicBezTo>
                  <a:pt x="139" y="0"/>
                  <a:pt x="139" y="0"/>
                  <a:pt x="139" y="0"/>
                </a:cubicBezTo>
                <a:lnTo>
                  <a:pt x="139" y="60"/>
                </a:lnTo>
                <a:close/>
              </a:path>
            </a:pathLst>
          </a:custGeom>
          <a:solidFill>
            <a:srgbClr val="97C502"/>
          </a:solidFill>
          <a:ln>
            <a:noFill/>
          </a:ln>
        </p:spPr>
        <p:txBody>
          <a:bodyPr/>
          <a:lstStyle/>
          <a:p>
            <a:endParaRPr lang="en-US" sz="3200">
              <a:cs typeface="+mn-ea"/>
              <a:sym typeface="+mn-lt"/>
            </a:endParaRPr>
          </a:p>
        </p:txBody>
      </p:sp>
      <p:sp>
        <p:nvSpPr>
          <p:cNvPr id="13" name="Freeform 68">
            <a:extLst>
              <a:ext uri="{FF2B5EF4-FFF2-40B4-BE49-F238E27FC236}">
                <a16:creationId xmlns:a16="http://schemas.microsoft.com/office/drawing/2014/main" id="{3030AE72-E1C0-B8E9-6333-A500EAB049FE}"/>
              </a:ext>
            </a:extLst>
          </p:cNvPr>
          <p:cNvSpPr/>
          <p:nvPr/>
        </p:nvSpPr>
        <p:spPr bwMode="auto">
          <a:xfrm>
            <a:off x="4683991" y="2527261"/>
            <a:ext cx="1800433" cy="776838"/>
          </a:xfrm>
          <a:custGeom>
            <a:avLst/>
            <a:gdLst>
              <a:gd name="T0" fmla="*/ 0 w 139"/>
              <a:gd name="T1" fmla="*/ 0 h 60"/>
              <a:gd name="T2" fmla="*/ 109 w 139"/>
              <a:gd name="T3" fmla="*/ 0 h 60"/>
              <a:gd name="T4" fmla="*/ 139 w 139"/>
              <a:gd name="T5" fmla="*/ 30 h 60"/>
              <a:gd name="T6" fmla="*/ 139 w 139"/>
              <a:gd name="T7" fmla="*/ 30 h 60"/>
              <a:gd name="T8" fmla="*/ 109 w 139"/>
              <a:gd name="T9" fmla="*/ 60 h 60"/>
              <a:gd name="T10" fmla="*/ 0 w 139"/>
              <a:gd name="T11" fmla="*/ 60 h 60"/>
              <a:gd name="T12" fmla="*/ 0 w 139"/>
              <a:gd name="T13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" h="60">
                <a:moveTo>
                  <a:pt x="0" y="0"/>
                </a:moveTo>
                <a:cubicBezTo>
                  <a:pt x="109" y="0"/>
                  <a:pt x="109" y="0"/>
                  <a:pt x="109" y="0"/>
                </a:cubicBezTo>
                <a:cubicBezTo>
                  <a:pt x="125" y="0"/>
                  <a:pt x="139" y="13"/>
                  <a:pt x="139" y="30"/>
                </a:cubicBezTo>
                <a:cubicBezTo>
                  <a:pt x="139" y="30"/>
                  <a:pt x="139" y="30"/>
                  <a:pt x="139" y="30"/>
                </a:cubicBezTo>
                <a:cubicBezTo>
                  <a:pt x="139" y="47"/>
                  <a:pt x="125" y="60"/>
                  <a:pt x="109" y="60"/>
                </a:cubicBezTo>
                <a:cubicBezTo>
                  <a:pt x="0" y="60"/>
                  <a:pt x="0" y="60"/>
                  <a:pt x="0" y="60"/>
                </a:cubicBezTo>
                <a:lnTo>
                  <a:pt x="0" y="0"/>
                </a:lnTo>
                <a:close/>
              </a:path>
            </a:pathLst>
          </a:custGeom>
          <a:solidFill>
            <a:srgbClr val="3161E6"/>
          </a:solidFill>
          <a:ln>
            <a:noFill/>
          </a:ln>
        </p:spPr>
        <p:txBody>
          <a:bodyPr/>
          <a:lstStyle/>
          <a:p>
            <a:endParaRPr lang="en-US" sz="3200">
              <a:cs typeface="+mn-ea"/>
              <a:sym typeface="+mn-lt"/>
            </a:endParaRPr>
          </a:p>
        </p:txBody>
      </p:sp>
      <p:sp>
        <p:nvSpPr>
          <p:cNvPr id="14" name="Freeform 69">
            <a:extLst>
              <a:ext uri="{FF2B5EF4-FFF2-40B4-BE49-F238E27FC236}">
                <a16:creationId xmlns:a16="http://schemas.microsoft.com/office/drawing/2014/main" id="{4AB2A89D-A6E1-B812-3A86-6BCE22E93DB9}"/>
              </a:ext>
            </a:extLst>
          </p:cNvPr>
          <p:cNvSpPr/>
          <p:nvPr/>
        </p:nvSpPr>
        <p:spPr bwMode="auto">
          <a:xfrm>
            <a:off x="4683991" y="4589685"/>
            <a:ext cx="1800433" cy="776838"/>
          </a:xfrm>
          <a:custGeom>
            <a:avLst/>
            <a:gdLst>
              <a:gd name="T0" fmla="*/ 0 w 139"/>
              <a:gd name="T1" fmla="*/ 0 h 60"/>
              <a:gd name="T2" fmla="*/ 109 w 139"/>
              <a:gd name="T3" fmla="*/ 0 h 60"/>
              <a:gd name="T4" fmla="*/ 139 w 139"/>
              <a:gd name="T5" fmla="*/ 30 h 60"/>
              <a:gd name="T6" fmla="*/ 139 w 139"/>
              <a:gd name="T7" fmla="*/ 30 h 60"/>
              <a:gd name="T8" fmla="*/ 109 w 139"/>
              <a:gd name="T9" fmla="*/ 60 h 60"/>
              <a:gd name="T10" fmla="*/ 0 w 139"/>
              <a:gd name="T11" fmla="*/ 60 h 60"/>
              <a:gd name="T12" fmla="*/ 0 w 139"/>
              <a:gd name="T13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" h="60">
                <a:moveTo>
                  <a:pt x="0" y="0"/>
                </a:moveTo>
                <a:cubicBezTo>
                  <a:pt x="109" y="0"/>
                  <a:pt x="109" y="0"/>
                  <a:pt x="109" y="0"/>
                </a:cubicBezTo>
                <a:cubicBezTo>
                  <a:pt x="125" y="0"/>
                  <a:pt x="139" y="13"/>
                  <a:pt x="139" y="30"/>
                </a:cubicBezTo>
                <a:cubicBezTo>
                  <a:pt x="139" y="30"/>
                  <a:pt x="139" y="30"/>
                  <a:pt x="139" y="30"/>
                </a:cubicBezTo>
                <a:cubicBezTo>
                  <a:pt x="139" y="46"/>
                  <a:pt x="125" y="60"/>
                  <a:pt x="109" y="60"/>
                </a:cubicBezTo>
                <a:cubicBezTo>
                  <a:pt x="0" y="60"/>
                  <a:pt x="0" y="60"/>
                  <a:pt x="0" y="60"/>
                </a:cubicBezTo>
                <a:lnTo>
                  <a:pt x="0" y="0"/>
                </a:lnTo>
                <a:close/>
              </a:path>
            </a:pathLst>
          </a:custGeom>
          <a:solidFill>
            <a:srgbClr val="97C502"/>
          </a:solidFill>
          <a:ln>
            <a:noFill/>
          </a:ln>
        </p:spPr>
        <p:txBody>
          <a:bodyPr/>
          <a:lstStyle/>
          <a:p>
            <a:endParaRPr lang="en-US" sz="3200">
              <a:cs typeface="+mn-ea"/>
              <a:sym typeface="+mn-lt"/>
            </a:endParaRPr>
          </a:p>
        </p:txBody>
      </p:sp>
      <p:sp>
        <p:nvSpPr>
          <p:cNvPr id="15" name="Freeform 70">
            <a:extLst>
              <a:ext uri="{FF2B5EF4-FFF2-40B4-BE49-F238E27FC236}">
                <a16:creationId xmlns:a16="http://schemas.microsoft.com/office/drawing/2014/main" id="{4180C915-F1FD-E7EB-E64B-9D95B631EED8}"/>
              </a:ext>
            </a:extLst>
          </p:cNvPr>
          <p:cNvSpPr/>
          <p:nvPr/>
        </p:nvSpPr>
        <p:spPr bwMode="auto">
          <a:xfrm>
            <a:off x="5707799" y="3548789"/>
            <a:ext cx="1800000" cy="777600"/>
          </a:xfrm>
          <a:custGeom>
            <a:avLst/>
            <a:gdLst>
              <a:gd name="T0" fmla="*/ 138 w 138"/>
              <a:gd name="T1" fmla="*/ 60 h 60"/>
              <a:gd name="T2" fmla="*/ 30 w 138"/>
              <a:gd name="T3" fmla="*/ 60 h 60"/>
              <a:gd name="T4" fmla="*/ 0 w 138"/>
              <a:gd name="T5" fmla="*/ 30 h 60"/>
              <a:gd name="T6" fmla="*/ 0 w 138"/>
              <a:gd name="T7" fmla="*/ 30 h 60"/>
              <a:gd name="T8" fmla="*/ 30 w 138"/>
              <a:gd name="T9" fmla="*/ 0 h 60"/>
              <a:gd name="T10" fmla="*/ 138 w 138"/>
              <a:gd name="T11" fmla="*/ 0 h 60"/>
              <a:gd name="T12" fmla="*/ 138 w 138"/>
              <a:gd name="T13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8" h="60">
                <a:moveTo>
                  <a:pt x="138" y="60"/>
                </a:moveTo>
                <a:cubicBezTo>
                  <a:pt x="30" y="60"/>
                  <a:pt x="30" y="60"/>
                  <a:pt x="30" y="60"/>
                </a:cubicBezTo>
                <a:cubicBezTo>
                  <a:pt x="13" y="60"/>
                  <a:pt x="0" y="47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14"/>
                  <a:pt x="13" y="0"/>
                  <a:pt x="30" y="0"/>
                </a:cubicBezTo>
                <a:cubicBezTo>
                  <a:pt x="138" y="0"/>
                  <a:pt x="138" y="0"/>
                  <a:pt x="138" y="0"/>
                </a:cubicBezTo>
                <a:lnTo>
                  <a:pt x="138" y="60"/>
                </a:lnTo>
                <a:close/>
              </a:path>
            </a:pathLst>
          </a:custGeom>
          <a:solidFill>
            <a:srgbClr val="3161E6"/>
          </a:solidFill>
          <a:ln>
            <a:noFill/>
          </a:ln>
        </p:spPr>
        <p:txBody>
          <a:bodyPr/>
          <a:lstStyle/>
          <a:p>
            <a:endParaRPr lang="en-US" sz="3200">
              <a:cs typeface="+mn-ea"/>
              <a:sym typeface="+mn-lt"/>
            </a:endParaRPr>
          </a:p>
        </p:txBody>
      </p:sp>
      <p:sp>
        <p:nvSpPr>
          <p:cNvPr id="16" name="Freeform 72">
            <a:extLst>
              <a:ext uri="{FF2B5EF4-FFF2-40B4-BE49-F238E27FC236}">
                <a16:creationId xmlns:a16="http://schemas.microsoft.com/office/drawing/2014/main" id="{CE62477E-291B-6E0B-05D9-DBC39170789C}"/>
              </a:ext>
            </a:extLst>
          </p:cNvPr>
          <p:cNvSpPr/>
          <p:nvPr/>
        </p:nvSpPr>
        <p:spPr bwMode="auto">
          <a:xfrm>
            <a:off x="7508014" y="1683404"/>
            <a:ext cx="194971" cy="389941"/>
          </a:xfrm>
          <a:custGeom>
            <a:avLst/>
            <a:gdLst>
              <a:gd name="T0" fmla="*/ 0 w 64"/>
              <a:gd name="T1" fmla="*/ 0 h 128"/>
              <a:gd name="T2" fmla="*/ 64 w 64"/>
              <a:gd name="T3" fmla="*/ 64 h 128"/>
              <a:gd name="T4" fmla="*/ 0 w 64"/>
              <a:gd name="T5" fmla="*/ 128 h 128"/>
              <a:gd name="T6" fmla="*/ 0 w 64"/>
              <a:gd name="T7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" h="128">
                <a:moveTo>
                  <a:pt x="0" y="0"/>
                </a:moveTo>
                <a:lnTo>
                  <a:pt x="64" y="64"/>
                </a:lnTo>
                <a:lnTo>
                  <a:pt x="0" y="128"/>
                </a:lnTo>
                <a:lnTo>
                  <a:pt x="0" y="0"/>
                </a:lnTo>
                <a:close/>
              </a:path>
            </a:pathLst>
          </a:custGeom>
          <a:solidFill>
            <a:srgbClr val="97C502"/>
          </a:solidFill>
          <a:ln>
            <a:noFill/>
          </a:ln>
        </p:spPr>
        <p:txBody>
          <a:bodyPr/>
          <a:lstStyle/>
          <a:p>
            <a:endParaRPr lang="en-US" sz="3200">
              <a:cs typeface="+mn-ea"/>
              <a:sym typeface="+mn-lt"/>
            </a:endParaRPr>
          </a:p>
        </p:txBody>
      </p:sp>
      <p:sp>
        <p:nvSpPr>
          <p:cNvPr id="17" name="Freeform 73">
            <a:extLst>
              <a:ext uri="{FF2B5EF4-FFF2-40B4-BE49-F238E27FC236}">
                <a16:creationId xmlns:a16="http://schemas.microsoft.com/office/drawing/2014/main" id="{000FF66D-794C-82E6-6225-342C29488828}"/>
              </a:ext>
            </a:extLst>
          </p:cNvPr>
          <p:cNvSpPr/>
          <p:nvPr/>
        </p:nvSpPr>
        <p:spPr bwMode="auto">
          <a:xfrm>
            <a:off x="4489016" y="2710045"/>
            <a:ext cx="194971" cy="386896"/>
          </a:xfrm>
          <a:custGeom>
            <a:avLst/>
            <a:gdLst>
              <a:gd name="T0" fmla="*/ 64 w 64"/>
              <a:gd name="T1" fmla="*/ 127 h 127"/>
              <a:gd name="T2" fmla="*/ 0 w 64"/>
              <a:gd name="T3" fmla="*/ 64 h 127"/>
              <a:gd name="T4" fmla="*/ 64 w 64"/>
              <a:gd name="T5" fmla="*/ 0 h 127"/>
              <a:gd name="T6" fmla="*/ 64 w 64"/>
              <a:gd name="T7" fmla="*/ 127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" h="127">
                <a:moveTo>
                  <a:pt x="64" y="127"/>
                </a:moveTo>
                <a:lnTo>
                  <a:pt x="0" y="64"/>
                </a:lnTo>
                <a:lnTo>
                  <a:pt x="64" y="0"/>
                </a:lnTo>
                <a:lnTo>
                  <a:pt x="64" y="127"/>
                </a:lnTo>
                <a:close/>
              </a:path>
            </a:pathLst>
          </a:custGeom>
          <a:solidFill>
            <a:srgbClr val="3161E6"/>
          </a:solidFill>
          <a:ln>
            <a:noFill/>
          </a:ln>
        </p:spPr>
        <p:txBody>
          <a:bodyPr/>
          <a:lstStyle/>
          <a:p>
            <a:endParaRPr lang="en-US" sz="3200">
              <a:cs typeface="+mn-ea"/>
              <a:sym typeface="+mn-lt"/>
            </a:endParaRPr>
          </a:p>
        </p:txBody>
      </p:sp>
      <p:sp>
        <p:nvSpPr>
          <p:cNvPr id="18" name="Freeform 74">
            <a:extLst>
              <a:ext uri="{FF2B5EF4-FFF2-40B4-BE49-F238E27FC236}">
                <a16:creationId xmlns:a16="http://schemas.microsoft.com/office/drawing/2014/main" id="{608C1E3D-0947-BC5D-680E-4512E8500609}"/>
              </a:ext>
            </a:extLst>
          </p:cNvPr>
          <p:cNvSpPr/>
          <p:nvPr/>
        </p:nvSpPr>
        <p:spPr bwMode="auto">
          <a:xfrm>
            <a:off x="7505558" y="3742619"/>
            <a:ext cx="194971" cy="389941"/>
          </a:xfrm>
          <a:custGeom>
            <a:avLst/>
            <a:gdLst>
              <a:gd name="T0" fmla="*/ 0 w 64"/>
              <a:gd name="T1" fmla="*/ 0 h 128"/>
              <a:gd name="T2" fmla="*/ 64 w 64"/>
              <a:gd name="T3" fmla="*/ 64 h 128"/>
              <a:gd name="T4" fmla="*/ 0 w 64"/>
              <a:gd name="T5" fmla="*/ 128 h 128"/>
              <a:gd name="T6" fmla="*/ 0 w 64"/>
              <a:gd name="T7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" h="128">
                <a:moveTo>
                  <a:pt x="0" y="0"/>
                </a:moveTo>
                <a:lnTo>
                  <a:pt x="64" y="64"/>
                </a:lnTo>
                <a:lnTo>
                  <a:pt x="0" y="128"/>
                </a:lnTo>
                <a:lnTo>
                  <a:pt x="0" y="0"/>
                </a:lnTo>
                <a:close/>
              </a:path>
            </a:pathLst>
          </a:custGeom>
          <a:solidFill>
            <a:srgbClr val="3161E6"/>
          </a:solidFill>
          <a:ln>
            <a:noFill/>
          </a:ln>
        </p:spPr>
        <p:txBody>
          <a:bodyPr/>
          <a:lstStyle/>
          <a:p>
            <a:endParaRPr lang="en-US" sz="3200">
              <a:cs typeface="+mn-ea"/>
              <a:sym typeface="+mn-lt"/>
            </a:endParaRPr>
          </a:p>
        </p:txBody>
      </p:sp>
      <p:sp>
        <p:nvSpPr>
          <p:cNvPr id="19" name="Freeform 75">
            <a:extLst>
              <a:ext uri="{FF2B5EF4-FFF2-40B4-BE49-F238E27FC236}">
                <a16:creationId xmlns:a16="http://schemas.microsoft.com/office/drawing/2014/main" id="{8537303C-E7C2-CEF9-79D9-9417D9CD03DA}"/>
              </a:ext>
            </a:extLst>
          </p:cNvPr>
          <p:cNvSpPr/>
          <p:nvPr/>
        </p:nvSpPr>
        <p:spPr bwMode="auto">
          <a:xfrm>
            <a:off x="4489016" y="4796842"/>
            <a:ext cx="194971" cy="389941"/>
          </a:xfrm>
          <a:custGeom>
            <a:avLst/>
            <a:gdLst>
              <a:gd name="T0" fmla="*/ 64 w 64"/>
              <a:gd name="T1" fmla="*/ 128 h 128"/>
              <a:gd name="T2" fmla="*/ 0 w 64"/>
              <a:gd name="T3" fmla="*/ 64 h 128"/>
              <a:gd name="T4" fmla="*/ 64 w 64"/>
              <a:gd name="T5" fmla="*/ 0 h 128"/>
              <a:gd name="T6" fmla="*/ 64 w 64"/>
              <a:gd name="T7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" h="128">
                <a:moveTo>
                  <a:pt x="64" y="128"/>
                </a:moveTo>
                <a:lnTo>
                  <a:pt x="0" y="64"/>
                </a:lnTo>
                <a:lnTo>
                  <a:pt x="64" y="0"/>
                </a:lnTo>
                <a:lnTo>
                  <a:pt x="64" y="128"/>
                </a:lnTo>
                <a:close/>
              </a:path>
            </a:pathLst>
          </a:custGeom>
          <a:solidFill>
            <a:srgbClr val="97C502"/>
          </a:solidFill>
          <a:ln>
            <a:noFill/>
          </a:ln>
        </p:spPr>
        <p:txBody>
          <a:bodyPr/>
          <a:lstStyle/>
          <a:p>
            <a:endParaRPr lang="en-US" sz="3200">
              <a:cs typeface="+mn-ea"/>
              <a:sym typeface="+mn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55E88E8-5009-8F6B-BD41-954C3D63ABEF}"/>
              </a:ext>
            </a:extLst>
          </p:cNvPr>
          <p:cNvSpPr txBox="1"/>
          <p:nvPr/>
        </p:nvSpPr>
        <p:spPr>
          <a:xfrm>
            <a:off x="5839063" y="1672325"/>
            <a:ext cx="1537473" cy="390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66775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white"/>
                </a:solidFill>
                <a:cs typeface="+mn-ea"/>
                <a:sym typeface="+mn-lt"/>
              </a:rPr>
              <a:t>关键词</a:t>
            </a:r>
            <a:endParaRPr lang="en-US" sz="16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50DC20E-AEFA-E08C-3F41-3C399A1B1004}"/>
              </a:ext>
            </a:extLst>
          </p:cNvPr>
          <p:cNvSpPr txBox="1"/>
          <p:nvPr/>
        </p:nvSpPr>
        <p:spPr>
          <a:xfrm>
            <a:off x="4815471" y="2727454"/>
            <a:ext cx="1537473" cy="3529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66775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white"/>
                </a:solidFill>
                <a:cs typeface="+mn-ea"/>
                <a:sym typeface="+mn-lt"/>
              </a:rPr>
              <a:t>关键词</a:t>
            </a:r>
            <a:endParaRPr lang="en-US" altLang="zh-CN" sz="1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AF6DEC2-E375-6369-6DCE-FD93FCA21D8C}"/>
              </a:ext>
            </a:extLst>
          </p:cNvPr>
          <p:cNvSpPr txBox="1"/>
          <p:nvPr/>
        </p:nvSpPr>
        <p:spPr>
          <a:xfrm>
            <a:off x="5839063" y="3755456"/>
            <a:ext cx="1537473" cy="3529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66775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white"/>
                </a:solidFill>
                <a:cs typeface="+mn-ea"/>
                <a:sym typeface="+mn-lt"/>
              </a:rPr>
              <a:t>关键词</a:t>
            </a:r>
            <a:endParaRPr lang="en-US" altLang="zh-CN" sz="1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15C5318-E4BE-6C63-7892-9F2042339406}"/>
              </a:ext>
            </a:extLst>
          </p:cNvPr>
          <p:cNvSpPr txBox="1"/>
          <p:nvPr/>
        </p:nvSpPr>
        <p:spPr>
          <a:xfrm>
            <a:off x="4815471" y="4778798"/>
            <a:ext cx="1537473" cy="3529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66775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white"/>
                </a:solidFill>
                <a:cs typeface="+mn-ea"/>
                <a:sym typeface="+mn-lt"/>
              </a:rPr>
              <a:t>关键词</a:t>
            </a:r>
            <a:endParaRPr lang="en-US" altLang="zh-CN" sz="1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8D48E0A-3124-D29A-BE46-E7A958FEE0C0}"/>
              </a:ext>
            </a:extLst>
          </p:cNvPr>
          <p:cNvGrpSpPr/>
          <p:nvPr/>
        </p:nvGrpSpPr>
        <p:grpSpPr>
          <a:xfrm>
            <a:off x="1316130" y="2527261"/>
            <a:ext cx="2966425" cy="816522"/>
            <a:chOff x="283598" y="1906534"/>
            <a:chExt cx="2966425" cy="816522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8107E02-CEB8-8DC5-F5CE-E081E84FAAD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79F51BAF-A4B8-F20E-DEE6-714472850C0F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5173BF2B-0097-CA4F-026C-D3B89B6F32A5}"/>
              </a:ext>
            </a:extLst>
          </p:cNvPr>
          <p:cNvGrpSpPr/>
          <p:nvPr/>
        </p:nvGrpSpPr>
        <p:grpSpPr>
          <a:xfrm>
            <a:off x="7908081" y="1491479"/>
            <a:ext cx="2966425" cy="816522"/>
            <a:chOff x="283598" y="1906534"/>
            <a:chExt cx="2966425" cy="81652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5D83E31-BF83-2540-53F3-4AF01C0E872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0F77CBB-55C3-C58C-9FCD-7A2866E00C8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85E6FA1B-BF84-8E31-C1A0-44909841557F}"/>
              </a:ext>
            </a:extLst>
          </p:cNvPr>
          <p:cNvGrpSpPr/>
          <p:nvPr/>
        </p:nvGrpSpPr>
        <p:grpSpPr>
          <a:xfrm>
            <a:off x="1316130" y="4569843"/>
            <a:ext cx="2966425" cy="816522"/>
            <a:chOff x="283598" y="1906534"/>
            <a:chExt cx="2966425" cy="8165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C92AAF5-45B3-669D-4A96-BD25DBC6024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EE61CF0-DF23-315B-800D-624AC18016F1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E5B2E9C-CEA8-E561-860F-EC4F908BF8F8}"/>
              </a:ext>
            </a:extLst>
          </p:cNvPr>
          <p:cNvGrpSpPr/>
          <p:nvPr/>
        </p:nvGrpSpPr>
        <p:grpSpPr>
          <a:xfrm>
            <a:off x="7908081" y="3548789"/>
            <a:ext cx="2966425" cy="816522"/>
            <a:chOff x="283598" y="1906534"/>
            <a:chExt cx="2966425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7DCE97A-922F-DE69-DAC9-F045BB8FEF9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A6EE81F-43CE-36F8-B842-90EA9FB45E5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85841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dur="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dur="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dur="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dur="25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2" dur="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22" presetClass="entr" presetSubtype="2" dur="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2" presetClass="entr" presetSubtype="4" dur="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22" presetClass="entr" presetSubtype="8" dur="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22" presetClass="entr" presetSubtype="8" dur="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250"/>
                            </p:stCondLst>
                            <p:childTnLst>
                              <p:par>
                                <p:cTn id="43" presetID="2" presetClass="entr" presetSubtype="4" dur="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750"/>
                            </p:stCondLst>
                            <p:childTnLst>
                              <p:par>
                                <p:cTn id="48" presetID="22" presetClass="entr" presetSubtype="2" dur="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50"/>
                            </p:stCondLst>
                            <p:childTnLst>
                              <p:par>
                                <p:cTn id="52" presetID="22" presetClass="entr" presetSubtype="2" dur="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750"/>
                            </p:stCondLst>
                            <p:childTnLst>
                              <p:par>
                                <p:cTn id="56" presetID="2" presetClass="entr" presetSubtype="4" dur="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矩形: 对角圆角 147">
            <a:extLst>
              <a:ext uri="{FF2B5EF4-FFF2-40B4-BE49-F238E27FC236}">
                <a16:creationId xmlns:a16="http://schemas.microsoft.com/office/drawing/2014/main" id="{5AE771AB-230C-AE0B-B72E-DB3DC1F866A0}"/>
              </a:ext>
            </a:extLst>
          </p:cNvPr>
          <p:cNvSpPr/>
          <p:nvPr/>
        </p:nvSpPr>
        <p:spPr>
          <a:xfrm>
            <a:off x="2888550" y="2735336"/>
            <a:ext cx="6371811" cy="614793"/>
          </a:xfrm>
          <a:prstGeom prst="round2DiagRect">
            <a:avLst>
              <a:gd name="adj1" fmla="val 35890"/>
              <a:gd name="adj2" fmla="val 0"/>
            </a:avLst>
          </a:prstGeom>
          <a:gradFill>
            <a:gsLst>
              <a:gs pos="28000">
                <a:srgbClr val="97C502"/>
              </a:gs>
              <a:gs pos="100000">
                <a:srgbClr val="3161E6"/>
              </a:gs>
            </a:gsLst>
            <a:lin ang="5400000" scaled="1"/>
          </a:gradFill>
          <a:ln w="25400">
            <a:gradFill>
              <a:gsLst>
                <a:gs pos="0">
                  <a:srgbClr val="97C502"/>
                </a:gs>
                <a:gs pos="100000">
                  <a:srgbClr val="3161E6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D8B6B017-F087-BEFD-4AF2-2D5942490A01}"/>
              </a:ext>
            </a:extLst>
          </p:cNvPr>
          <p:cNvSpPr txBox="1"/>
          <p:nvPr/>
        </p:nvSpPr>
        <p:spPr>
          <a:xfrm>
            <a:off x="3619295" y="1474499"/>
            <a:ext cx="491031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gradFill flip="none" rotWithShape="1">
                  <a:gsLst>
                    <a:gs pos="0">
                      <a:srgbClr val="3161E6"/>
                    </a:gs>
                    <a:gs pos="100000">
                      <a:srgbClr val="97C502"/>
                    </a:gs>
                  </a:gsLst>
                  <a:lin ang="10800000" scaled="1"/>
                  <a:tileRect/>
                </a:gradFill>
                <a:latin typeface="快看世界体" pitchFamily="2" charset="-122"/>
                <a:ea typeface="快看世界体" pitchFamily="2" charset="-122"/>
                <a:cs typeface="+mn-ea"/>
                <a:sym typeface="+mn-lt"/>
              </a:rPr>
              <a:t>THANKS</a:t>
            </a:r>
            <a:endParaRPr lang="zh-CN" altLang="en-US" sz="7200" dirty="0">
              <a:gradFill flip="none" rotWithShape="1">
                <a:gsLst>
                  <a:gs pos="0">
                    <a:srgbClr val="3161E6"/>
                  </a:gs>
                  <a:gs pos="100000">
                    <a:srgbClr val="97C502"/>
                  </a:gs>
                </a:gsLst>
                <a:lin ang="10800000" scaled="1"/>
                <a:tileRect/>
              </a:gradFill>
              <a:latin typeface="快看世界体" pitchFamily="2" charset="-122"/>
              <a:ea typeface="快看世界体" pitchFamily="2" charset="-122"/>
              <a:cs typeface="+mn-ea"/>
              <a:sym typeface="+mn-lt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FBEAC56E-E5B5-B1B1-FEA4-40EEBF8E12FA}"/>
              </a:ext>
            </a:extLst>
          </p:cNvPr>
          <p:cNvSpPr txBox="1"/>
          <p:nvPr/>
        </p:nvSpPr>
        <p:spPr>
          <a:xfrm>
            <a:off x="4047329" y="4264630"/>
            <a:ext cx="2027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400" dirty="0">
                <a:sym typeface="+mn-lt"/>
              </a:rPr>
              <a:t>汇报人：</a:t>
            </a:r>
            <a:r>
              <a:rPr lang="en-US" altLang="zh-CN" sz="1400" dirty="0">
                <a:sym typeface="+mn-lt"/>
              </a:rPr>
              <a:t>51PPT</a:t>
            </a:r>
            <a:r>
              <a:rPr lang="zh-CN" altLang="en-US" sz="1400" dirty="0">
                <a:sym typeface="+mn-lt"/>
              </a:rPr>
              <a:t>模板网</a:t>
            </a:r>
          </a:p>
        </p:txBody>
      </p:sp>
      <p:sp>
        <p:nvSpPr>
          <p:cNvPr id="112" name="iconfont-10019-4889788">
            <a:extLst>
              <a:ext uri="{FF2B5EF4-FFF2-40B4-BE49-F238E27FC236}">
                <a16:creationId xmlns:a16="http://schemas.microsoft.com/office/drawing/2014/main" id="{AD34E4EE-D276-BC7B-D52F-038F55C921A3}"/>
              </a:ext>
            </a:extLst>
          </p:cNvPr>
          <p:cNvSpPr/>
          <p:nvPr/>
        </p:nvSpPr>
        <p:spPr>
          <a:xfrm>
            <a:off x="3670103" y="4257353"/>
            <a:ext cx="307776" cy="307776"/>
          </a:xfrm>
          <a:custGeom>
            <a:avLst/>
            <a:gdLst>
              <a:gd name="T0" fmla="*/ 6383 w 12767"/>
              <a:gd name="T1" fmla="*/ 0 h 12767"/>
              <a:gd name="T2" fmla="*/ 0 w 12767"/>
              <a:gd name="T3" fmla="*/ 6383 h 12767"/>
              <a:gd name="T4" fmla="*/ 6383 w 12767"/>
              <a:gd name="T5" fmla="*/ 12767 h 12767"/>
              <a:gd name="T6" fmla="*/ 12767 w 12767"/>
              <a:gd name="T7" fmla="*/ 6383 h 12767"/>
              <a:gd name="T8" fmla="*/ 6383 w 12767"/>
              <a:gd name="T9" fmla="*/ 0 h 12767"/>
              <a:gd name="T10" fmla="*/ 6383 w 12767"/>
              <a:gd name="T11" fmla="*/ 870 h 12767"/>
              <a:gd name="T12" fmla="*/ 11897 w 12767"/>
              <a:gd name="T13" fmla="*/ 6383 h 12767"/>
              <a:gd name="T14" fmla="*/ 11032 w 12767"/>
              <a:gd name="T15" fmla="*/ 9349 h 12767"/>
              <a:gd name="T16" fmla="*/ 7524 w 12767"/>
              <a:gd name="T17" fmla="*/ 7451 h 12767"/>
              <a:gd name="T18" fmla="*/ 9004 w 12767"/>
              <a:gd name="T19" fmla="*/ 5101 h 12767"/>
              <a:gd name="T20" fmla="*/ 6393 w 12767"/>
              <a:gd name="T21" fmla="*/ 2489 h 12767"/>
              <a:gd name="T22" fmla="*/ 3781 w 12767"/>
              <a:gd name="T23" fmla="*/ 5101 h 12767"/>
              <a:gd name="T24" fmla="*/ 5261 w 12767"/>
              <a:gd name="T25" fmla="*/ 7451 h 12767"/>
              <a:gd name="T26" fmla="*/ 1743 w 12767"/>
              <a:gd name="T27" fmla="*/ 9361 h 12767"/>
              <a:gd name="T28" fmla="*/ 870 w 12767"/>
              <a:gd name="T29" fmla="*/ 6383 h 12767"/>
              <a:gd name="T30" fmla="*/ 6383 w 12767"/>
              <a:gd name="T31" fmla="*/ 870 h 12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767" h="12767">
                <a:moveTo>
                  <a:pt x="6383" y="0"/>
                </a:moveTo>
                <a:cubicBezTo>
                  <a:pt x="2858" y="0"/>
                  <a:pt x="0" y="2858"/>
                  <a:pt x="0" y="6383"/>
                </a:cubicBezTo>
                <a:cubicBezTo>
                  <a:pt x="0" y="9909"/>
                  <a:pt x="2858" y="12767"/>
                  <a:pt x="6383" y="12767"/>
                </a:cubicBezTo>
                <a:cubicBezTo>
                  <a:pt x="9909" y="12767"/>
                  <a:pt x="12767" y="9909"/>
                  <a:pt x="12767" y="6383"/>
                </a:cubicBezTo>
                <a:cubicBezTo>
                  <a:pt x="12767" y="2858"/>
                  <a:pt x="9909" y="0"/>
                  <a:pt x="6383" y="0"/>
                </a:cubicBezTo>
                <a:close/>
                <a:moveTo>
                  <a:pt x="6383" y="870"/>
                </a:moveTo>
                <a:cubicBezTo>
                  <a:pt x="9428" y="870"/>
                  <a:pt x="11897" y="3339"/>
                  <a:pt x="11897" y="6383"/>
                </a:cubicBezTo>
                <a:cubicBezTo>
                  <a:pt x="11897" y="7475"/>
                  <a:pt x="11579" y="8493"/>
                  <a:pt x="11032" y="9349"/>
                </a:cubicBezTo>
                <a:cubicBezTo>
                  <a:pt x="10114" y="8379"/>
                  <a:pt x="8895" y="7697"/>
                  <a:pt x="7524" y="7451"/>
                </a:cubicBezTo>
                <a:cubicBezTo>
                  <a:pt x="8399" y="7030"/>
                  <a:pt x="9004" y="6137"/>
                  <a:pt x="9004" y="5101"/>
                </a:cubicBezTo>
                <a:cubicBezTo>
                  <a:pt x="9004" y="3658"/>
                  <a:pt x="7835" y="2489"/>
                  <a:pt x="6393" y="2489"/>
                </a:cubicBezTo>
                <a:cubicBezTo>
                  <a:pt x="4950" y="2489"/>
                  <a:pt x="3781" y="3658"/>
                  <a:pt x="3781" y="5101"/>
                </a:cubicBezTo>
                <a:cubicBezTo>
                  <a:pt x="3781" y="6137"/>
                  <a:pt x="4386" y="7030"/>
                  <a:pt x="5261" y="7451"/>
                </a:cubicBezTo>
                <a:cubicBezTo>
                  <a:pt x="3885" y="7698"/>
                  <a:pt x="2662" y="8385"/>
                  <a:pt x="1743" y="9361"/>
                </a:cubicBezTo>
                <a:cubicBezTo>
                  <a:pt x="1190" y="8502"/>
                  <a:pt x="870" y="7480"/>
                  <a:pt x="870" y="6383"/>
                </a:cubicBezTo>
                <a:cubicBezTo>
                  <a:pt x="870" y="3339"/>
                  <a:pt x="3339" y="870"/>
                  <a:pt x="6383" y="870"/>
                </a:cubicBezTo>
                <a:close/>
              </a:path>
            </a:pathLst>
          </a:custGeom>
          <a:noFill/>
          <a:ln>
            <a:gradFill>
              <a:gsLst>
                <a:gs pos="0">
                  <a:srgbClr val="97C502"/>
                </a:gs>
                <a:gs pos="100000">
                  <a:srgbClr val="3161E6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72AF3E2D-B3FE-51F8-D5F0-7481815D06C0}"/>
              </a:ext>
            </a:extLst>
          </p:cNvPr>
          <p:cNvSpPr txBox="1"/>
          <p:nvPr/>
        </p:nvSpPr>
        <p:spPr>
          <a:xfrm>
            <a:off x="6748314" y="4257351"/>
            <a:ext cx="16682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 b="1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时间：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2023.12.11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</p:txBody>
      </p:sp>
      <p:sp>
        <p:nvSpPr>
          <p:cNvPr id="114" name="iconfont-11899-5651509">
            <a:extLst>
              <a:ext uri="{FF2B5EF4-FFF2-40B4-BE49-F238E27FC236}">
                <a16:creationId xmlns:a16="http://schemas.microsoft.com/office/drawing/2014/main" id="{9BDE50DD-4626-0930-C945-657156D4E42E}"/>
              </a:ext>
            </a:extLst>
          </p:cNvPr>
          <p:cNvSpPr/>
          <p:nvPr/>
        </p:nvSpPr>
        <p:spPr>
          <a:xfrm>
            <a:off x="6342825" y="4257355"/>
            <a:ext cx="307836" cy="307774"/>
          </a:xfrm>
          <a:custGeom>
            <a:avLst/>
            <a:gdLst>
              <a:gd name="T0" fmla="*/ 5872 w 10378"/>
              <a:gd name="T1" fmla="*/ 5277 h 10377"/>
              <a:gd name="T2" fmla="*/ 5872 w 10378"/>
              <a:gd name="T3" fmla="*/ 2783 h 10377"/>
              <a:gd name="T4" fmla="*/ 5223 w 10378"/>
              <a:gd name="T5" fmla="*/ 2135 h 10377"/>
              <a:gd name="T6" fmla="*/ 4574 w 10378"/>
              <a:gd name="T7" fmla="*/ 2783 h 10377"/>
              <a:gd name="T8" fmla="*/ 4574 w 10378"/>
              <a:gd name="T9" fmla="*/ 6026 h 10377"/>
              <a:gd name="T10" fmla="*/ 7383 w 10378"/>
              <a:gd name="T11" fmla="*/ 7647 h 10377"/>
              <a:gd name="T12" fmla="*/ 8267 w 10378"/>
              <a:gd name="T13" fmla="*/ 7403 h 10377"/>
              <a:gd name="T14" fmla="*/ 8031 w 10378"/>
              <a:gd name="T15" fmla="*/ 6523 h 10377"/>
              <a:gd name="T16" fmla="*/ 5872 w 10378"/>
              <a:gd name="T17" fmla="*/ 5277 h 10377"/>
              <a:gd name="T18" fmla="*/ 5189 w 10378"/>
              <a:gd name="T19" fmla="*/ 10377 h 10377"/>
              <a:gd name="T20" fmla="*/ 0 w 10378"/>
              <a:gd name="T21" fmla="*/ 5188 h 10377"/>
              <a:gd name="T22" fmla="*/ 5189 w 10378"/>
              <a:gd name="T23" fmla="*/ 0 h 10377"/>
              <a:gd name="T24" fmla="*/ 10378 w 10378"/>
              <a:gd name="T25" fmla="*/ 5188 h 10377"/>
              <a:gd name="T26" fmla="*/ 5189 w 10378"/>
              <a:gd name="T27" fmla="*/ 10377 h 10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378" h="10377">
                <a:moveTo>
                  <a:pt x="5872" y="5277"/>
                </a:moveTo>
                <a:lnTo>
                  <a:pt x="5872" y="2783"/>
                </a:lnTo>
                <a:cubicBezTo>
                  <a:pt x="5872" y="2425"/>
                  <a:pt x="5582" y="2135"/>
                  <a:pt x="5223" y="2135"/>
                </a:cubicBezTo>
                <a:cubicBezTo>
                  <a:pt x="4864" y="2135"/>
                  <a:pt x="4574" y="2425"/>
                  <a:pt x="4574" y="2783"/>
                </a:cubicBezTo>
                <a:lnTo>
                  <a:pt x="4574" y="6026"/>
                </a:lnTo>
                <a:lnTo>
                  <a:pt x="7383" y="7647"/>
                </a:lnTo>
                <a:cubicBezTo>
                  <a:pt x="7694" y="7825"/>
                  <a:pt x="8091" y="7716"/>
                  <a:pt x="8267" y="7403"/>
                </a:cubicBezTo>
                <a:cubicBezTo>
                  <a:pt x="8442" y="7095"/>
                  <a:pt x="8337" y="6703"/>
                  <a:pt x="8031" y="6523"/>
                </a:cubicBezTo>
                <a:lnTo>
                  <a:pt x="5872" y="5277"/>
                </a:lnTo>
                <a:close/>
                <a:moveTo>
                  <a:pt x="5189" y="10377"/>
                </a:moveTo>
                <a:cubicBezTo>
                  <a:pt x="2324" y="10377"/>
                  <a:pt x="0" y="8054"/>
                  <a:pt x="0" y="5188"/>
                </a:cubicBezTo>
                <a:cubicBezTo>
                  <a:pt x="0" y="2322"/>
                  <a:pt x="2324" y="0"/>
                  <a:pt x="5189" y="0"/>
                </a:cubicBezTo>
                <a:cubicBezTo>
                  <a:pt x="8054" y="0"/>
                  <a:pt x="10378" y="2322"/>
                  <a:pt x="10378" y="5188"/>
                </a:cubicBezTo>
                <a:cubicBezTo>
                  <a:pt x="10378" y="8054"/>
                  <a:pt x="8056" y="10377"/>
                  <a:pt x="5189" y="10377"/>
                </a:cubicBezTo>
                <a:close/>
              </a:path>
            </a:pathLst>
          </a:custGeom>
          <a:noFill/>
          <a:ln>
            <a:gradFill>
              <a:gsLst>
                <a:gs pos="0">
                  <a:srgbClr val="97C502"/>
                </a:gs>
                <a:gs pos="100000">
                  <a:srgbClr val="3161E6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D5866CB6-1FC4-DD88-26FB-DB13D95139D3}"/>
              </a:ext>
            </a:extLst>
          </p:cNvPr>
          <p:cNvSpPr txBox="1"/>
          <p:nvPr/>
        </p:nvSpPr>
        <p:spPr>
          <a:xfrm>
            <a:off x="2653478" y="3522049"/>
            <a:ext cx="6885044" cy="484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116" name="矩形: 对角圆角 115">
            <a:extLst>
              <a:ext uri="{FF2B5EF4-FFF2-40B4-BE49-F238E27FC236}">
                <a16:creationId xmlns:a16="http://schemas.microsoft.com/office/drawing/2014/main" id="{CFDAD1E8-C0C4-5431-20AA-BEE936F747E7}"/>
              </a:ext>
            </a:extLst>
          </p:cNvPr>
          <p:cNvSpPr/>
          <p:nvPr/>
        </p:nvSpPr>
        <p:spPr>
          <a:xfrm>
            <a:off x="2888551" y="2760736"/>
            <a:ext cx="6371812" cy="508723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97C502"/>
              </a:gs>
              <a:gs pos="100000">
                <a:srgbClr val="97C502">
                  <a:alpha val="43000"/>
                </a:srgbClr>
              </a:gs>
            </a:gsLst>
            <a:lin ang="0" scaled="1"/>
            <a:tileRect/>
          </a:gradFill>
          <a:ln w="25400">
            <a:solidFill>
              <a:srgbClr val="97C502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606C814A-CFB7-5E4A-3D32-BF0140B833AE}"/>
              </a:ext>
            </a:extLst>
          </p:cNvPr>
          <p:cNvSpPr txBox="1"/>
          <p:nvPr/>
        </p:nvSpPr>
        <p:spPr>
          <a:xfrm>
            <a:off x="3724197" y="2835808"/>
            <a:ext cx="47436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</a:rPr>
              <a:t>工作总结 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年终总结 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工作汇报 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工作计划 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商务通用</a:t>
            </a:r>
          </a:p>
        </p:txBody>
      </p:sp>
      <p:grpSp>
        <p:nvGrpSpPr>
          <p:cNvPr id="118" name="组合 11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E81F41BF-DD5C-6E77-4496-27968A331362}"/>
              </a:ext>
            </a:extLst>
          </p:cNvPr>
          <p:cNvGrpSpPr/>
          <p:nvPr/>
        </p:nvGrpSpPr>
        <p:grpSpPr>
          <a:xfrm>
            <a:off x="10453272" y="502645"/>
            <a:ext cx="1160547" cy="478968"/>
            <a:chOff x="8244408" y="263825"/>
            <a:chExt cx="575796" cy="237636"/>
          </a:xfrm>
          <a:gradFill>
            <a:gsLst>
              <a:gs pos="0">
                <a:srgbClr val="97C502"/>
              </a:gs>
              <a:gs pos="100000">
                <a:srgbClr val="3161E6"/>
              </a:gs>
            </a:gsLst>
            <a:lin ang="0" scaled="1"/>
          </a:gradFill>
        </p:grpSpPr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C94CD90A-7E2A-0E05-8E96-E8F5E6DCC378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4F6F6259-7FB9-7C92-15B7-08D5EB5FEA22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21" name="文本框-2_矢量">
              <a:extLst>
                <a:ext uri="{FF2B5EF4-FFF2-40B4-BE49-F238E27FC236}">
                  <a16:creationId xmlns:a16="http://schemas.microsoft.com/office/drawing/2014/main" id="{005B38AD-98AF-F5EC-0DF9-62BAF3D5138C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22" name="文本框 121">
                <a:extLst>
                  <a:ext uri="{FF2B5EF4-FFF2-40B4-BE49-F238E27FC236}">
                    <a16:creationId xmlns:a16="http://schemas.microsoft.com/office/drawing/2014/main" id="{1D8C46E2-A028-8E63-4A58-8FDDEEBCFECE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23" name="文本框 122">
                <a:extLst>
                  <a:ext uri="{FF2B5EF4-FFF2-40B4-BE49-F238E27FC236}">
                    <a16:creationId xmlns:a16="http://schemas.microsoft.com/office/drawing/2014/main" id="{B076416A-09A1-1AE7-5327-2076D1F226ED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24" name="文本框 123">
                <a:extLst>
                  <a:ext uri="{FF2B5EF4-FFF2-40B4-BE49-F238E27FC236}">
                    <a16:creationId xmlns:a16="http://schemas.microsoft.com/office/drawing/2014/main" id="{54DBCD3B-E3AC-A86A-AA35-9ABE9D738FC3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</p:grpSp>
      <p:sp>
        <p:nvSpPr>
          <p:cNvPr id="134" name="缺角矩形 133">
            <a:extLst>
              <a:ext uri="{FF2B5EF4-FFF2-40B4-BE49-F238E27FC236}">
                <a16:creationId xmlns:a16="http://schemas.microsoft.com/office/drawing/2014/main" id="{C3BEF0B7-A302-E00F-394B-F644EAD3EA56}"/>
              </a:ext>
            </a:extLst>
          </p:cNvPr>
          <p:cNvSpPr/>
          <p:nvPr/>
        </p:nvSpPr>
        <p:spPr>
          <a:xfrm>
            <a:off x="449132" y="751448"/>
            <a:ext cx="963091" cy="963091"/>
          </a:xfrm>
          <a:prstGeom prst="plaque">
            <a:avLst>
              <a:gd name="adj" fmla="val 50000"/>
            </a:avLst>
          </a:prstGeom>
          <a:noFill/>
          <a:ln>
            <a:gradFill>
              <a:gsLst>
                <a:gs pos="28000">
                  <a:srgbClr val="97C502"/>
                </a:gs>
                <a:gs pos="100000">
                  <a:srgbClr val="3161E6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6" name="缺角矩形 145">
            <a:extLst>
              <a:ext uri="{FF2B5EF4-FFF2-40B4-BE49-F238E27FC236}">
                <a16:creationId xmlns:a16="http://schemas.microsoft.com/office/drawing/2014/main" id="{95B35B2B-DCC9-8E75-40F0-CAF0C06E0EEC}"/>
              </a:ext>
            </a:extLst>
          </p:cNvPr>
          <p:cNvSpPr/>
          <p:nvPr/>
        </p:nvSpPr>
        <p:spPr>
          <a:xfrm>
            <a:off x="1402046" y="1329268"/>
            <a:ext cx="385271" cy="385271"/>
          </a:xfrm>
          <a:prstGeom prst="plaque">
            <a:avLst>
              <a:gd name="adj" fmla="val 50000"/>
            </a:avLst>
          </a:prstGeom>
          <a:noFill/>
          <a:ln w="25400">
            <a:gradFill>
              <a:gsLst>
                <a:gs pos="0">
                  <a:srgbClr val="3161E6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308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61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138B38B6-3792-2313-20DE-95C019E82FBA}"/>
              </a:ext>
            </a:extLst>
          </p:cNvPr>
          <p:cNvGrpSpPr/>
          <p:nvPr/>
        </p:nvGrpSpPr>
        <p:grpSpPr>
          <a:xfrm>
            <a:off x="10453272" y="502645"/>
            <a:ext cx="1160547" cy="478968"/>
            <a:chOff x="8244408" y="263825"/>
            <a:chExt cx="575796" cy="237636"/>
          </a:xfrm>
          <a:gradFill>
            <a:gsLst>
              <a:gs pos="0">
                <a:srgbClr val="97C502"/>
              </a:gs>
              <a:gs pos="100000">
                <a:srgbClr val="3161E6"/>
              </a:gs>
            </a:gsLst>
            <a:lin ang="0" scaled="1"/>
          </a:gradFill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617CB792-CCE3-8A4F-BB26-B2A80B64BAB6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83F2623-38C8-90E3-0C7B-99F3C852C359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3" name="文本框-2_矢量">
              <a:extLst>
                <a:ext uri="{FF2B5EF4-FFF2-40B4-BE49-F238E27FC236}">
                  <a16:creationId xmlns:a16="http://schemas.microsoft.com/office/drawing/2014/main" id="{697CB457-437B-ECFC-1631-E39364F1CBC9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F365DF57-E201-9187-3660-1EDAF49892F3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DF266BC3-5C28-F662-E349-BC56F3246FA1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E12EBCF3-E678-8795-877B-F61B63564F1C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D56DD512-FDFE-F0B6-82DB-8B632209E683}"/>
              </a:ext>
            </a:extLst>
          </p:cNvPr>
          <p:cNvSpPr txBox="1"/>
          <p:nvPr/>
        </p:nvSpPr>
        <p:spPr>
          <a:xfrm>
            <a:off x="1673726" y="1084500"/>
            <a:ext cx="3906839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3161E6"/>
                    </a:gs>
                    <a:gs pos="100000">
                      <a:srgbClr val="97C502"/>
                    </a:gs>
                  </a:gsLst>
                  <a:lin ang="10800000" scaled="1"/>
                </a:gradFill>
                <a:latin typeface="快看世界体" pitchFamily="2" charset="-122"/>
                <a:ea typeface="快看世界体" pitchFamily="2" charset="-122"/>
                <a:cs typeface="+mn-ea"/>
              </a:defRPr>
            </a:lvl1pPr>
          </a:lstStyle>
          <a:p>
            <a:r>
              <a:rPr lang="en-US" altLang="zh-CN" sz="23900" dirty="0">
                <a:gradFill flip="none" rotWithShape="1">
                  <a:gsLst>
                    <a:gs pos="0">
                      <a:srgbClr val="3161E6"/>
                    </a:gs>
                    <a:gs pos="100000">
                      <a:srgbClr val="3161E6">
                        <a:alpha val="30000"/>
                      </a:srgbClr>
                    </a:gs>
                  </a:gsLst>
                  <a:lin ang="27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23900" dirty="0">
              <a:gradFill flip="none" rotWithShape="1">
                <a:gsLst>
                  <a:gs pos="0">
                    <a:srgbClr val="3161E6"/>
                  </a:gs>
                  <a:gs pos="100000">
                    <a:srgbClr val="3161E6">
                      <a:alpha val="30000"/>
                    </a:srgbClr>
                  </a:gs>
                </a:gsLst>
                <a:lin ang="2700000" scaled="1"/>
                <a:tileRect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E159426-9DA1-883A-DF82-D266A38C5520}"/>
              </a:ext>
            </a:extLst>
          </p:cNvPr>
          <p:cNvSpPr txBox="1"/>
          <p:nvPr/>
        </p:nvSpPr>
        <p:spPr>
          <a:xfrm>
            <a:off x="6019800" y="2865342"/>
            <a:ext cx="4807528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44" name="缺角矩形 43" descr="D:\51PPT模板网\51pptmoban.com\图片001.jpg">
            <a:extLst>
              <a:ext uri="{FF2B5EF4-FFF2-40B4-BE49-F238E27FC236}">
                <a16:creationId xmlns:a16="http://schemas.microsoft.com/office/drawing/2014/main" id="{C6CD9057-B291-46AE-40DC-87012E4CB0E0}"/>
              </a:ext>
            </a:extLst>
          </p:cNvPr>
          <p:cNvSpPr/>
          <p:nvPr/>
        </p:nvSpPr>
        <p:spPr>
          <a:xfrm>
            <a:off x="449132" y="751448"/>
            <a:ext cx="963091" cy="963091"/>
          </a:xfrm>
          <a:prstGeom prst="plaque">
            <a:avLst>
              <a:gd name="adj" fmla="val 50000"/>
            </a:avLst>
          </a:prstGeom>
          <a:noFill/>
          <a:ln>
            <a:gradFill>
              <a:gsLst>
                <a:gs pos="28000">
                  <a:srgbClr val="97C502"/>
                </a:gs>
                <a:gs pos="100000">
                  <a:srgbClr val="3161E6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缺角矩形 44">
            <a:extLst>
              <a:ext uri="{FF2B5EF4-FFF2-40B4-BE49-F238E27FC236}">
                <a16:creationId xmlns:a16="http://schemas.microsoft.com/office/drawing/2014/main" id="{369A4DC1-A6CA-0FDB-A21C-A9060A2F95EA}"/>
              </a:ext>
            </a:extLst>
          </p:cNvPr>
          <p:cNvSpPr/>
          <p:nvPr/>
        </p:nvSpPr>
        <p:spPr>
          <a:xfrm>
            <a:off x="1402046" y="1329268"/>
            <a:ext cx="385271" cy="385271"/>
          </a:xfrm>
          <a:prstGeom prst="plaque">
            <a:avLst>
              <a:gd name="adj" fmla="val 50000"/>
            </a:avLst>
          </a:prstGeom>
          <a:noFill/>
          <a:ln w="25400">
            <a:gradFill>
              <a:gsLst>
                <a:gs pos="0">
                  <a:srgbClr val="3161E6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0D863589-A7D7-B917-E450-3E721C8FBBE4}"/>
              </a:ext>
            </a:extLst>
          </p:cNvPr>
          <p:cNvGrpSpPr/>
          <p:nvPr/>
        </p:nvGrpSpPr>
        <p:grpSpPr>
          <a:xfrm>
            <a:off x="6108700" y="1651039"/>
            <a:ext cx="3669070" cy="1028643"/>
            <a:chOff x="1901580" y="1890189"/>
            <a:chExt cx="3669070" cy="1028643"/>
          </a:xfrm>
        </p:grpSpPr>
        <p:sp>
          <p:nvSpPr>
            <p:cNvPr id="47" name="矩形: 对角圆角 46">
              <a:extLst>
                <a:ext uri="{FF2B5EF4-FFF2-40B4-BE49-F238E27FC236}">
                  <a16:creationId xmlns:a16="http://schemas.microsoft.com/office/drawing/2014/main" id="{81F51B52-6B7F-A5D5-955D-783209D1A35C}"/>
                </a:ext>
              </a:extLst>
            </p:cNvPr>
            <p:cNvSpPr/>
            <p:nvPr/>
          </p:nvSpPr>
          <p:spPr>
            <a:xfrm>
              <a:off x="1901580" y="1890189"/>
              <a:ext cx="3669070" cy="1028643"/>
            </a:xfrm>
            <a:prstGeom prst="round2DiagRect">
              <a:avLst>
                <a:gd name="adj1" fmla="val 35890"/>
                <a:gd name="adj2" fmla="val 0"/>
              </a:avLst>
            </a:prstGeom>
            <a:gradFill>
              <a:gsLst>
                <a:gs pos="28000">
                  <a:srgbClr val="97C502"/>
                </a:gs>
                <a:gs pos="100000">
                  <a:srgbClr val="3161E6"/>
                </a:gs>
              </a:gsLst>
              <a:lin ang="5400000" scaled="1"/>
            </a:gradFill>
            <a:ln w="25400">
              <a:gradFill>
                <a:gsLst>
                  <a:gs pos="0">
                    <a:srgbClr val="97C502"/>
                  </a:gs>
                  <a:gs pos="100000">
                    <a:srgbClr val="3161E6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矩形: 对角圆角 47">
              <a:extLst>
                <a:ext uri="{FF2B5EF4-FFF2-40B4-BE49-F238E27FC236}">
                  <a16:creationId xmlns:a16="http://schemas.microsoft.com/office/drawing/2014/main" id="{D1708967-A21E-6A95-0F54-DA1EE9CAF967}"/>
                </a:ext>
              </a:extLst>
            </p:cNvPr>
            <p:cNvSpPr/>
            <p:nvPr/>
          </p:nvSpPr>
          <p:spPr>
            <a:xfrm>
              <a:off x="1901580" y="1890189"/>
              <a:ext cx="3669070" cy="741493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rgbClr val="97C502"/>
                </a:gs>
                <a:gs pos="100000">
                  <a:srgbClr val="97C502">
                    <a:alpha val="43000"/>
                  </a:srgbClr>
                </a:gs>
              </a:gsLst>
              <a:lin ang="0" scaled="1"/>
              <a:tileRect/>
            </a:gradFill>
            <a:ln w="25400">
              <a:solidFill>
                <a:srgbClr val="97C502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MH_Entry_1">
              <a:extLst>
                <a:ext uri="{FF2B5EF4-FFF2-40B4-BE49-F238E27FC236}">
                  <a16:creationId xmlns:a16="http://schemas.microsoft.com/office/drawing/2014/main" id="{B23982C4-DDC9-5AD9-E146-0DAEF51356E1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2843550" y="2116281"/>
              <a:ext cx="2134453" cy="369332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0 w 2520280"/>
                <a:gd name="connsiteY7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0 h 1872208"/>
                <a:gd name="connsiteX5" fmla="*/ 2520280 w 2520280"/>
                <a:gd name="connsiteY5" fmla="*/ 0 h 1872208"/>
                <a:gd name="connsiteX6" fmla="*/ 0 w 2520280"/>
                <a:gd name="connsiteY6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2520280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34255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7 w 2520280"/>
                <a:gd name="connsiteY4" fmla="*/ 6036 h 1872208"/>
                <a:gd name="connsiteX5" fmla="*/ 0 w 2520280"/>
                <a:gd name="connsiteY5" fmla="*/ 0 h 1872208"/>
                <a:gd name="connsiteX0" fmla="*/ 0 w 2520280"/>
                <a:gd name="connsiteY0" fmla="*/ 1890314 h 1890314"/>
                <a:gd name="connsiteX1" fmla="*/ 2520280 w 2520280"/>
                <a:gd name="connsiteY1" fmla="*/ 1890314 h 1890314"/>
                <a:gd name="connsiteX2" fmla="*/ 0 w 2520280"/>
                <a:gd name="connsiteY2" fmla="*/ 1890314 h 1890314"/>
                <a:gd name="connsiteX3" fmla="*/ 0 w 2520280"/>
                <a:gd name="connsiteY3" fmla="*/ 18106 h 1890314"/>
                <a:gd name="connsiteX4" fmla="*/ 53304 w 2520280"/>
                <a:gd name="connsiteY4" fmla="*/ 0 h 1890314"/>
                <a:gd name="connsiteX5" fmla="*/ 0 w 2520280"/>
                <a:gd name="connsiteY5" fmla="*/ 18106 h 1890314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6 w 2520280"/>
                <a:gd name="connsiteY4" fmla="*/ 0 h 1872208"/>
                <a:gd name="connsiteX5" fmla="*/ 0 w 2520280"/>
                <a:gd name="connsiteY5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年度工作概述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0" name="MH_Entry_1">
              <a:extLst>
                <a:ext uri="{FF2B5EF4-FFF2-40B4-BE49-F238E27FC236}">
                  <a16:creationId xmlns:a16="http://schemas.microsoft.com/office/drawing/2014/main" id="{9B0B234E-AFEE-8ABF-1D98-AE85882711B7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3050973" y="2676583"/>
              <a:ext cx="2134453" cy="175113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0 w 2520280"/>
                <a:gd name="connsiteY7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0 h 1872208"/>
                <a:gd name="connsiteX5" fmla="*/ 2520280 w 2520280"/>
                <a:gd name="connsiteY5" fmla="*/ 0 h 1872208"/>
                <a:gd name="connsiteX6" fmla="*/ 0 w 2520280"/>
                <a:gd name="connsiteY6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2520280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34255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7 w 2520280"/>
                <a:gd name="connsiteY4" fmla="*/ 6036 h 1872208"/>
                <a:gd name="connsiteX5" fmla="*/ 0 w 2520280"/>
                <a:gd name="connsiteY5" fmla="*/ 0 h 1872208"/>
                <a:gd name="connsiteX0" fmla="*/ 0 w 2520280"/>
                <a:gd name="connsiteY0" fmla="*/ 1890314 h 1890314"/>
                <a:gd name="connsiteX1" fmla="*/ 2520280 w 2520280"/>
                <a:gd name="connsiteY1" fmla="*/ 1890314 h 1890314"/>
                <a:gd name="connsiteX2" fmla="*/ 0 w 2520280"/>
                <a:gd name="connsiteY2" fmla="*/ 1890314 h 1890314"/>
                <a:gd name="connsiteX3" fmla="*/ 0 w 2520280"/>
                <a:gd name="connsiteY3" fmla="*/ 18106 h 1890314"/>
                <a:gd name="connsiteX4" fmla="*/ 53304 w 2520280"/>
                <a:gd name="connsiteY4" fmla="*/ 0 h 1890314"/>
                <a:gd name="connsiteX5" fmla="*/ 0 w 2520280"/>
                <a:gd name="connsiteY5" fmla="*/ 18106 h 1890314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6 w 2520280"/>
                <a:gd name="connsiteY4" fmla="*/ 0 h 1872208"/>
                <a:gd name="connsiteX5" fmla="*/ 0 w 2520280"/>
                <a:gd name="connsiteY5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altLang="zh-CN" sz="1138" dirty="0">
                  <a:solidFill>
                    <a:schemeClr val="bg1"/>
                  </a:solidFill>
                  <a:cs typeface="+mn-ea"/>
                  <a:sym typeface="+mn-lt"/>
                </a:rPr>
                <a:t>Annual Work Summary</a:t>
              </a:r>
              <a:endParaRPr lang="zh-CN" altLang="en-US" sz="113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3" name="矩形: 对角圆角 52">
            <a:extLst>
              <a:ext uri="{FF2B5EF4-FFF2-40B4-BE49-F238E27FC236}">
                <a16:creationId xmlns:a16="http://schemas.microsoft.com/office/drawing/2014/main" id="{45D13C9E-9F7A-27D0-A4DD-549075DC0FAC}"/>
              </a:ext>
            </a:extLst>
          </p:cNvPr>
          <p:cNvSpPr/>
          <p:nvPr/>
        </p:nvSpPr>
        <p:spPr>
          <a:xfrm>
            <a:off x="6370616" y="2379933"/>
            <a:ext cx="836677" cy="45719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 w="635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044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61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: 对角圆角 31">
            <a:extLst>
              <a:ext uri="{FF2B5EF4-FFF2-40B4-BE49-F238E27FC236}">
                <a16:creationId xmlns:a16="http://schemas.microsoft.com/office/drawing/2014/main" id="{62F8001F-7004-C002-0DE1-04FB0F1512EA}"/>
              </a:ext>
            </a:extLst>
          </p:cNvPr>
          <p:cNvSpPr/>
          <p:nvPr/>
        </p:nvSpPr>
        <p:spPr>
          <a:xfrm>
            <a:off x="11064363" y="270638"/>
            <a:ext cx="871222" cy="647591"/>
          </a:xfrm>
          <a:prstGeom prst="round2DiagRect">
            <a:avLst>
              <a:gd name="adj1" fmla="val 35890"/>
              <a:gd name="adj2" fmla="val 0"/>
            </a:avLst>
          </a:prstGeom>
          <a:gradFill>
            <a:gsLst>
              <a:gs pos="28000">
                <a:srgbClr val="97C502"/>
              </a:gs>
              <a:gs pos="100000">
                <a:srgbClr val="3161E6"/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矩形: 对角圆角 33">
            <a:extLst>
              <a:ext uri="{FF2B5EF4-FFF2-40B4-BE49-F238E27FC236}">
                <a16:creationId xmlns:a16="http://schemas.microsoft.com/office/drawing/2014/main" id="{58E1804D-F865-B4BE-5FB2-31B5B6BFCE9F}"/>
              </a:ext>
            </a:extLst>
          </p:cNvPr>
          <p:cNvSpPr/>
          <p:nvPr/>
        </p:nvSpPr>
        <p:spPr>
          <a:xfrm>
            <a:off x="11064363" y="294448"/>
            <a:ext cx="871221" cy="604762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97C502"/>
              </a:gs>
              <a:gs pos="100000">
                <a:srgbClr val="97C502">
                  <a:alpha val="43000"/>
                </a:srgbClr>
              </a:gs>
            </a:gsLst>
            <a:lin ang="0" scaled="1"/>
            <a:tileRect/>
          </a:gradFill>
          <a:ln w="635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MH_Entry_1">
            <a:extLst>
              <a:ext uri="{FF2B5EF4-FFF2-40B4-BE49-F238E27FC236}">
                <a16:creationId xmlns:a16="http://schemas.microsoft.com/office/drawing/2014/main" id="{363C09F4-6819-215E-6A1F-74A5DFCC8CC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139459" y="348812"/>
            <a:ext cx="2134453" cy="3693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年度工作概述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1CF875D7-4627-9DDF-AD99-594B4EB9BACC}"/>
              </a:ext>
            </a:extLst>
          </p:cNvPr>
          <p:cNvSpPr txBox="1"/>
          <p:nvPr/>
        </p:nvSpPr>
        <p:spPr>
          <a:xfrm>
            <a:off x="11127115" y="270638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3161E6"/>
                    </a:gs>
                    <a:gs pos="100000">
                      <a:srgbClr val="97C502"/>
                    </a:gs>
                  </a:gsLst>
                  <a:lin ang="10800000" scaled="1"/>
                </a:gradFill>
                <a:latin typeface="快看世界体" pitchFamily="2" charset="-122"/>
                <a:ea typeface="快看世界体" pitchFamily="2" charset="-122"/>
                <a:cs typeface="+mn-ea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MH_Entry_1">
            <a:extLst>
              <a:ext uri="{FF2B5EF4-FFF2-40B4-BE49-F238E27FC236}">
                <a16:creationId xmlns:a16="http://schemas.microsoft.com/office/drawing/2014/main" id="{D99BE20D-0BF1-4C0B-F10C-E04A2125AC6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9419869" y="741758"/>
            <a:ext cx="2134453" cy="17511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1138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Annual Work Summary</a:t>
            </a:r>
            <a:endParaRPr lang="zh-CN" altLang="en-US" sz="1138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BD2AAF8A-69F1-1EC8-22E6-826C88C9C975}"/>
              </a:ext>
            </a:extLst>
          </p:cNvPr>
          <p:cNvSpPr/>
          <p:nvPr/>
        </p:nvSpPr>
        <p:spPr>
          <a:xfrm>
            <a:off x="4356100" y="1574800"/>
            <a:ext cx="1675459" cy="1675459"/>
          </a:xfrm>
          <a:custGeom>
            <a:avLst/>
            <a:gdLst>
              <a:gd name="connsiteX0" fmla="*/ 0 w 1584960"/>
              <a:gd name="connsiteY0" fmla="*/ 264165 h 1584960"/>
              <a:gd name="connsiteX1" fmla="*/ 264165 w 1584960"/>
              <a:gd name="connsiteY1" fmla="*/ 0 h 1584960"/>
              <a:gd name="connsiteX2" fmla="*/ 1320795 w 1584960"/>
              <a:gd name="connsiteY2" fmla="*/ 0 h 1584960"/>
              <a:gd name="connsiteX3" fmla="*/ 1584960 w 1584960"/>
              <a:gd name="connsiteY3" fmla="*/ 264165 h 1584960"/>
              <a:gd name="connsiteX4" fmla="*/ 1584960 w 1584960"/>
              <a:gd name="connsiteY4" fmla="*/ 1320795 h 1584960"/>
              <a:gd name="connsiteX5" fmla="*/ 1320795 w 1584960"/>
              <a:gd name="connsiteY5" fmla="*/ 1584960 h 1584960"/>
              <a:gd name="connsiteX6" fmla="*/ 264165 w 1584960"/>
              <a:gd name="connsiteY6" fmla="*/ 1584960 h 1584960"/>
              <a:gd name="connsiteX7" fmla="*/ 0 w 1584960"/>
              <a:gd name="connsiteY7" fmla="*/ 1320795 h 1584960"/>
              <a:gd name="connsiteX8" fmla="*/ 0 w 1584960"/>
              <a:gd name="connsiteY8" fmla="*/ 264165 h 1584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84960" h="1584960">
                <a:moveTo>
                  <a:pt x="0" y="264165"/>
                </a:moveTo>
                <a:cubicBezTo>
                  <a:pt x="0" y="118271"/>
                  <a:pt x="118271" y="0"/>
                  <a:pt x="264165" y="0"/>
                </a:cubicBezTo>
                <a:lnTo>
                  <a:pt x="1320795" y="0"/>
                </a:lnTo>
                <a:cubicBezTo>
                  <a:pt x="1466689" y="0"/>
                  <a:pt x="1584960" y="118271"/>
                  <a:pt x="1584960" y="264165"/>
                </a:cubicBezTo>
                <a:lnTo>
                  <a:pt x="1584960" y="1320795"/>
                </a:lnTo>
                <a:cubicBezTo>
                  <a:pt x="1584960" y="1466689"/>
                  <a:pt x="1466689" y="1584960"/>
                  <a:pt x="1320795" y="1584960"/>
                </a:cubicBezTo>
                <a:lnTo>
                  <a:pt x="264165" y="1584960"/>
                </a:lnTo>
                <a:cubicBezTo>
                  <a:pt x="118271" y="1584960"/>
                  <a:pt x="0" y="1466689"/>
                  <a:pt x="0" y="1320795"/>
                </a:cubicBezTo>
                <a:lnTo>
                  <a:pt x="0" y="264165"/>
                </a:lnTo>
                <a:close/>
              </a:path>
            </a:pathLst>
          </a:custGeom>
          <a:solidFill>
            <a:srgbClr val="97C502"/>
          </a:solidFill>
          <a:ln>
            <a:solidFill>
              <a:srgbClr val="97C50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23FEF6DF-ECFB-7335-4F46-4CD90E796E3B}"/>
              </a:ext>
            </a:extLst>
          </p:cNvPr>
          <p:cNvSpPr/>
          <p:nvPr/>
        </p:nvSpPr>
        <p:spPr>
          <a:xfrm>
            <a:off x="6160441" y="1574800"/>
            <a:ext cx="1675459" cy="1675459"/>
          </a:xfrm>
          <a:custGeom>
            <a:avLst/>
            <a:gdLst>
              <a:gd name="connsiteX0" fmla="*/ 0 w 1584960"/>
              <a:gd name="connsiteY0" fmla="*/ 264165 h 1584960"/>
              <a:gd name="connsiteX1" fmla="*/ 264165 w 1584960"/>
              <a:gd name="connsiteY1" fmla="*/ 0 h 1584960"/>
              <a:gd name="connsiteX2" fmla="*/ 1320795 w 1584960"/>
              <a:gd name="connsiteY2" fmla="*/ 0 h 1584960"/>
              <a:gd name="connsiteX3" fmla="*/ 1584960 w 1584960"/>
              <a:gd name="connsiteY3" fmla="*/ 264165 h 1584960"/>
              <a:gd name="connsiteX4" fmla="*/ 1584960 w 1584960"/>
              <a:gd name="connsiteY4" fmla="*/ 1320795 h 1584960"/>
              <a:gd name="connsiteX5" fmla="*/ 1320795 w 1584960"/>
              <a:gd name="connsiteY5" fmla="*/ 1584960 h 1584960"/>
              <a:gd name="connsiteX6" fmla="*/ 264165 w 1584960"/>
              <a:gd name="connsiteY6" fmla="*/ 1584960 h 1584960"/>
              <a:gd name="connsiteX7" fmla="*/ 0 w 1584960"/>
              <a:gd name="connsiteY7" fmla="*/ 1320795 h 1584960"/>
              <a:gd name="connsiteX8" fmla="*/ 0 w 1584960"/>
              <a:gd name="connsiteY8" fmla="*/ 264165 h 1584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84960" h="1584960">
                <a:moveTo>
                  <a:pt x="0" y="264165"/>
                </a:moveTo>
                <a:cubicBezTo>
                  <a:pt x="0" y="118271"/>
                  <a:pt x="118271" y="0"/>
                  <a:pt x="264165" y="0"/>
                </a:cubicBezTo>
                <a:lnTo>
                  <a:pt x="1320795" y="0"/>
                </a:lnTo>
                <a:cubicBezTo>
                  <a:pt x="1466689" y="0"/>
                  <a:pt x="1584960" y="118271"/>
                  <a:pt x="1584960" y="264165"/>
                </a:cubicBezTo>
                <a:lnTo>
                  <a:pt x="1584960" y="1320795"/>
                </a:lnTo>
                <a:cubicBezTo>
                  <a:pt x="1584960" y="1466689"/>
                  <a:pt x="1466689" y="1584960"/>
                  <a:pt x="1320795" y="1584960"/>
                </a:cubicBezTo>
                <a:lnTo>
                  <a:pt x="264165" y="1584960"/>
                </a:lnTo>
                <a:cubicBezTo>
                  <a:pt x="118271" y="1584960"/>
                  <a:pt x="0" y="1466689"/>
                  <a:pt x="0" y="1320795"/>
                </a:cubicBezTo>
                <a:lnTo>
                  <a:pt x="0" y="264165"/>
                </a:lnTo>
                <a:close/>
              </a:path>
            </a:pathLst>
          </a:custGeom>
          <a:solidFill>
            <a:srgbClr val="3161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6DE6B2DB-6497-3100-606B-0D3C9682F963}"/>
              </a:ext>
            </a:extLst>
          </p:cNvPr>
          <p:cNvSpPr/>
          <p:nvPr/>
        </p:nvSpPr>
        <p:spPr>
          <a:xfrm>
            <a:off x="4356100" y="3379141"/>
            <a:ext cx="1675459" cy="1675459"/>
          </a:xfrm>
          <a:custGeom>
            <a:avLst/>
            <a:gdLst>
              <a:gd name="connsiteX0" fmla="*/ 0 w 1584960"/>
              <a:gd name="connsiteY0" fmla="*/ 264165 h 1584960"/>
              <a:gd name="connsiteX1" fmla="*/ 264165 w 1584960"/>
              <a:gd name="connsiteY1" fmla="*/ 0 h 1584960"/>
              <a:gd name="connsiteX2" fmla="*/ 1320795 w 1584960"/>
              <a:gd name="connsiteY2" fmla="*/ 0 h 1584960"/>
              <a:gd name="connsiteX3" fmla="*/ 1584960 w 1584960"/>
              <a:gd name="connsiteY3" fmla="*/ 264165 h 1584960"/>
              <a:gd name="connsiteX4" fmla="*/ 1584960 w 1584960"/>
              <a:gd name="connsiteY4" fmla="*/ 1320795 h 1584960"/>
              <a:gd name="connsiteX5" fmla="*/ 1320795 w 1584960"/>
              <a:gd name="connsiteY5" fmla="*/ 1584960 h 1584960"/>
              <a:gd name="connsiteX6" fmla="*/ 264165 w 1584960"/>
              <a:gd name="connsiteY6" fmla="*/ 1584960 h 1584960"/>
              <a:gd name="connsiteX7" fmla="*/ 0 w 1584960"/>
              <a:gd name="connsiteY7" fmla="*/ 1320795 h 1584960"/>
              <a:gd name="connsiteX8" fmla="*/ 0 w 1584960"/>
              <a:gd name="connsiteY8" fmla="*/ 264165 h 1584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84960" h="1584960">
                <a:moveTo>
                  <a:pt x="0" y="264165"/>
                </a:moveTo>
                <a:cubicBezTo>
                  <a:pt x="0" y="118271"/>
                  <a:pt x="118271" y="0"/>
                  <a:pt x="264165" y="0"/>
                </a:cubicBezTo>
                <a:lnTo>
                  <a:pt x="1320795" y="0"/>
                </a:lnTo>
                <a:cubicBezTo>
                  <a:pt x="1466689" y="0"/>
                  <a:pt x="1584960" y="118271"/>
                  <a:pt x="1584960" y="264165"/>
                </a:cubicBezTo>
                <a:lnTo>
                  <a:pt x="1584960" y="1320795"/>
                </a:lnTo>
                <a:cubicBezTo>
                  <a:pt x="1584960" y="1466689"/>
                  <a:pt x="1466689" y="1584960"/>
                  <a:pt x="1320795" y="1584960"/>
                </a:cubicBezTo>
                <a:lnTo>
                  <a:pt x="264165" y="1584960"/>
                </a:lnTo>
                <a:cubicBezTo>
                  <a:pt x="118271" y="1584960"/>
                  <a:pt x="0" y="1466689"/>
                  <a:pt x="0" y="1320795"/>
                </a:cubicBezTo>
                <a:lnTo>
                  <a:pt x="0" y="264165"/>
                </a:lnTo>
                <a:close/>
              </a:path>
            </a:pathLst>
          </a:custGeom>
          <a:solidFill>
            <a:srgbClr val="3161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42502626-4F94-425F-020F-D26965660130}"/>
              </a:ext>
            </a:extLst>
          </p:cNvPr>
          <p:cNvSpPr/>
          <p:nvPr/>
        </p:nvSpPr>
        <p:spPr>
          <a:xfrm>
            <a:off x="6160441" y="3379141"/>
            <a:ext cx="1675459" cy="1675459"/>
          </a:xfrm>
          <a:custGeom>
            <a:avLst/>
            <a:gdLst>
              <a:gd name="connsiteX0" fmla="*/ 0 w 1584960"/>
              <a:gd name="connsiteY0" fmla="*/ 264165 h 1584960"/>
              <a:gd name="connsiteX1" fmla="*/ 264165 w 1584960"/>
              <a:gd name="connsiteY1" fmla="*/ 0 h 1584960"/>
              <a:gd name="connsiteX2" fmla="*/ 1320795 w 1584960"/>
              <a:gd name="connsiteY2" fmla="*/ 0 h 1584960"/>
              <a:gd name="connsiteX3" fmla="*/ 1584960 w 1584960"/>
              <a:gd name="connsiteY3" fmla="*/ 264165 h 1584960"/>
              <a:gd name="connsiteX4" fmla="*/ 1584960 w 1584960"/>
              <a:gd name="connsiteY4" fmla="*/ 1320795 h 1584960"/>
              <a:gd name="connsiteX5" fmla="*/ 1320795 w 1584960"/>
              <a:gd name="connsiteY5" fmla="*/ 1584960 h 1584960"/>
              <a:gd name="connsiteX6" fmla="*/ 264165 w 1584960"/>
              <a:gd name="connsiteY6" fmla="*/ 1584960 h 1584960"/>
              <a:gd name="connsiteX7" fmla="*/ 0 w 1584960"/>
              <a:gd name="connsiteY7" fmla="*/ 1320795 h 1584960"/>
              <a:gd name="connsiteX8" fmla="*/ 0 w 1584960"/>
              <a:gd name="connsiteY8" fmla="*/ 264165 h 1584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84960" h="1584960">
                <a:moveTo>
                  <a:pt x="0" y="264165"/>
                </a:moveTo>
                <a:cubicBezTo>
                  <a:pt x="0" y="118271"/>
                  <a:pt x="118271" y="0"/>
                  <a:pt x="264165" y="0"/>
                </a:cubicBezTo>
                <a:lnTo>
                  <a:pt x="1320795" y="0"/>
                </a:lnTo>
                <a:cubicBezTo>
                  <a:pt x="1466689" y="0"/>
                  <a:pt x="1584960" y="118271"/>
                  <a:pt x="1584960" y="264165"/>
                </a:cubicBezTo>
                <a:lnTo>
                  <a:pt x="1584960" y="1320795"/>
                </a:lnTo>
                <a:cubicBezTo>
                  <a:pt x="1584960" y="1466689"/>
                  <a:pt x="1466689" y="1584960"/>
                  <a:pt x="1320795" y="1584960"/>
                </a:cubicBezTo>
                <a:lnTo>
                  <a:pt x="264165" y="1584960"/>
                </a:lnTo>
                <a:cubicBezTo>
                  <a:pt x="118271" y="1584960"/>
                  <a:pt x="0" y="1466689"/>
                  <a:pt x="0" y="1320795"/>
                </a:cubicBezTo>
                <a:lnTo>
                  <a:pt x="0" y="264165"/>
                </a:lnTo>
                <a:close/>
              </a:path>
            </a:pathLst>
          </a:custGeom>
          <a:solidFill>
            <a:srgbClr val="97C502"/>
          </a:solidFill>
          <a:ln>
            <a:solidFill>
              <a:srgbClr val="97C50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351">
            <a:extLst>
              <a:ext uri="{FF2B5EF4-FFF2-40B4-BE49-F238E27FC236}">
                <a16:creationId xmlns:a16="http://schemas.microsoft.com/office/drawing/2014/main" id="{6266F2C7-43D0-37B9-206B-994742B9C89E}"/>
              </a:ext>
            </a:extLst>
          </p:cNvPr>
          <p:cNvSpPr/>
          <p:nvPr/>
        </p:nvSpPr>
        <p:spPr>
          <a:xfrm>
            <a:off x="4863200" y="2075573"/>
            <a:ext cx="661260" cy="6739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157"/>
                </a:moveTo>
                <a:cubicBezTo>
                  <a:pt x="21600" y="6263"/>
                  <a:pt x="21344" y="5368"/>
                  <a:pt x="20705" y="4729"/>
                </a:cubicBezTo>
                <a:cubicBezTo>
                  <a:pt x="16871" y="1022"/>
                  <a:pt x="16871" y="1022"/>
                  <a:pt x="16871" y="1022"/>
                </a:cubicBezTo>
                <a:cubicBezTo>
                  <a:pt x="16232" y="383"/>
                  <a:pt x="15337" y="0"/>
                  <a:pt x="14570" y="0"/>
                </a:cubicBezTo>
                <a:cubicBezTo>
                  <a:pt x="14570" y="0"/>
                  <a:pt x="14570" y="0"/>
                  <a:pt x="14570" y="0"/>
                </a:cubicBezTo>
                <a:cubicBezTo>
                  <a:pt x="14570" y="0"/>
                  <a:pt x="14570" y="0"/>
                  <a:pt x="14570" y="0"/>
                </a:cubicBezTo>
                <a:cubicBezTo>
                  <a:pt x="13676" y="0"/>
                  <a:pt x="12781" y="383"/>
                  <a:pt x="12142" y="1022"/>
                </a:cubicBezTo>
                <a:cubicBezTo>
                  <a:pt x="8180" y="4985"/>
                  <a:pt x="4218" y="8947"/>
                  <a:pt x="256" y="12909"/>
                </a:cubicBezTo>
                <a:cubicBezTo>
                  <a:pt x="256" y="12909"/>
                  <a:pt x="256" y="12909"/>
                  <a:pt x="256" y="12909"/>
                </a:cubicBezTo>
                <a:cubicBezTo>
                  <a:pt x="256" y="12909"/>
                  <a:pt x="256" y="12909"/>
                  <a:pt x="256" y="12909"/>
                </a:cubicBezTo>
                <a:cubicBezTo>
                  <a:pt x="256" y="12909"/>
                  <a:pt x="256" y="12909"/>
                  <a:pt x="256" y="12909"/>
                </a:cubicBezTo>
                <a:cubicBezTo>
                  <a:pt x="256" y="12909"/>
                  <a:pt x="256" y="12909"/>
                  <a:pt x="256" y="12909"/>
                </a:cubicBezTo>
                <a:cubicBezTo>
                  <a:pt x="256" y="12909"/>
                  <a:pt x="256" y="12909"/>
                  <a:pt x="256" y="12909"/>
                </a:cubicBezTo>
                <a:cubicBezTo>
                  <a:pt x="256" y="12909"/>
                  <a:pt x="256" y="12909"/>
                  <a:pt x="256" y="12909"/>
                </a:cubicBezTo>
                <a:cubicBezTo>
                  <a:pt x="256" y="12909"/>
                  <a:pt x="256" y="12909"/>
                  <a:pt x="256" y="12909"/>
                </a:cubicBezTo>
                <a:cubicBezTo>
                  <a:pt x="256" y="12909"/>
                  <a:pt x="256" y="12909"/>
                  <a:pt x="256" y="12909"/>
                </a:cubicBezTo>
                <a:cubicBezTo>
                  <a:pt x="256" y="13037"/>
                  <a:pt x="256" y="13037"/>
                  <a:pt x="256" y="13037"/>
                </a:cubicBezTo>
                <a:cubicBezTo>
                  <a:pt x="256" y="13037"/>
                  <a:pt x="256" y="13037"/>
                  <a:pt x="256" y="13037"/>
                </a:cubicBezTo>
                <a:cubicBezTo>
                  <a:pt x="256" y="13037"/>
                  <a:pt x="256" y="13037"/>
                  <a:pt x="256" y="13037"/>
                </a:cubicBezTo>
                <a:cubicBezTo>
                  <a:pt x="256" y="13037"/>
                  <a:pt x="256" y="13037"/>
                  <a:pt x="256" y="13037"/>
                </a:cubicBezTo>
                <a:cubicBezTo>
                  <a:pt x="256" y="13037"/>
                  <a:pt x="256" y="13037"/>
                  <a:pt x="256" y="13037"/>
                </a:cubicBezTo>
                <a:cubicBezTo>
                  <a:pt x="128" y="13037"/>
                  <a:pt x="128" y="13037"/>
                  <a:pt x="128" y="13037"/>
                </a:cubicBezTo>
                <a:cubicBezTo>
                  <a:pt x="128" y="13037"/>
                  <a:pt x="128" y="13037"/>
                  <a:pt x="128" y="13037"/>
                </a:cubicBezTo>
                <a:cubicBezTo>
                  <a:pt x="128" y="13037"/>
                  <a:pt x="128" y="13037"/>
                  <a:pt x="128" y="13037"/>
                </a:cubicBezTo>
                <a:cubicBezTo>
                  <a:pt x="128" y="13037"/>
                  <a:pt x="128" y="13037"/>
                  <a:pt x="128" y="13037"/>
                </a:cubicBezTo>
                <a:cubicBezTo>
                  <a:pt x="128" y="13037"/>
                  <a:pt x="128" y="13037"/>
                  <a:pt x="128" y="13037"/>
                </a:cubicBezTo>
                <a:cubicBezTo>
                  <a:pt x="128" y="13037"/>
                  <a:pt x="128" y="13037"/>
                  <a:pt x="128" y="13037"/>
                </a:cubicBezTo>
                <a:cubicBezTo>
                  <a:pt x="128" y="13037"/>
                  <a:pt x="128" y="13037"/>
                  <a:pt x="128" y="13037"/>
                </a:cubicBezTo>
                <a:cubicBezTo>
                  <a:pt x="128" y="13037"/>
                  <a:pt x="128" y="13037"/>
                  <a:pt x="128" y="13037"/>
                </a:cubicBezTo>
                <a:cubicBezTo>
                  <a:pt x="128" y="13164"/>
                  <a:pt x="128" y="13164"/>
                  <a:pt x="128" y="13164"/>
                </a:cubicBezTo>
                <a:cubicBezTo>
                  <a:pt x="128" y="13164"/>
                  <a:pt x="128" y="13164"/>
                  <a:pt x="128" y="13164"/>
                </a:cubicBezTo>
                <a:cubicBezTo>
                  <a:pt x="128" y="13164"/>
                  <a:pt x="128" y="13164"/>
                  <a:pt x="128" y="13164"/>
                </a:cubicBezTo>
                <a:cubicBezTo>
                  <a:pt x="128" y="13164"/>
                  <a:pt x="128" y="13164"/>
                  <a:pt x="128" y="13164"/>
                </a:cubicBezTo>
                <a:cubicBezTo>
                  <a:pt x="128" y="13164"/>
                  <a:pt x="128" y="13164"/>
                  <a:pt x="128" y="13164"/>
                </a:cubicBezTo>
                <a:cubicBezTo>
                  <a:pt x="128" y="13164"/>
                  <a:pt x="128" y="13164"/>
                  <a:pt x="128" y="13164"/>
                </a:cubicBezTo>
                <a:cubicBezTo>
                  <a:pt x="128" y="13164"/>
                  <a:pt x="128" y="13164"/>
                  <a:pt x="128" y="13164"/>
                </a:cubicBezTo>
                <a:cubicBezTo>
                  <a:pt x="128" y="13164"/>
                  <a:pt x="128" y="13164"/>
                  <a:pt x="128" y="13164"/>
                </a:cubicBezTo>
                <a:cubicBezTo>
                  <a:pt x="128" y="13164"/>
                  <a:pt x="128" y="13164"/>
                  <a:pt x="128" y="13164"/>
                </a:cubicBezTo>
                <a:cubicBezTo>
                  <a:pt x="128" y="13164"/>
                  <a:pt x="128" y="13164"/>
                  <a:pt x="128" y="13164"/>
                </a:cubicBezTo>
                <a:cubicBezTo>
                  <a:pt x="128" y="13164"/>
                  <a:pt x="128" y="13164"/>
                  <a:pt x="128" y="13164"/>
                </a:cubicBezTo>
                <a:cubicBezTo>
                  <a:pt x="128" y="13164"/>
                  <a:pt x="128" y="13164"/>
                  <a:pt x="128" y="13164"/>
                </a:cubicBezTo>
                <a:cubicBezTo>
                  <a:pt x="128" y="13164"/>
                  <a:pt x="128" y="13164"/>
                  <a:pt x="128" y="13164"/>
                </a:cubicBezTo>
                <a:cubicBezTo>
                  <a:pt x="128" y="13292"/>
                  <a:pt x="128" y="13292"/>
                  <a:pt x="128" y="13292"/>
                </a:cubicBezTo>
                <a:cubicBezTo>
                  <a:pt x="128" y="13292"/>
                  <a:pt x="128" y="13292"/>
                  <a:pt x="128" y="13292"/>
                </a:cubicBezTo>
                <a:cubicBezTo>
                  <a:pt x="128" y="13292"/>
                  <a:pt x="128" y="13292"/>
                  <a:pt x="128" y="13292"/>
                </a:cubicBezTo>
                <a:cubicBezTo>
                  <a:pt x="128" y="13292"/>
                  <a:pt x="128" y="13292"/>
                  <a:pt x="128" y="13292"/>
                </a:cubicBezTo>
                <a:cubicBezTo>
                  <a:pt x="128" y="13292"/>
                  <a:pt x="128" y="13292"/>
                  <a:pt x="128" y="13292"/>
                </a:cubicBezTo>
                <a:cubicBezTo>
                  <a:pt x="0" y="13292"/>
                  <a:pt x="0" y="13292"/>
                  <a:pt x="0" y="13292"/>
                </a:cubicBezTo>
                <a:cubicBezTo>
                  <a:pt x="0" y="13292"/>
                  <a:pt x="0" y="13292"/>
                  <a:pt x="0" y="13292"/>
                </a:cubicBezTo>
                <a:cubicBezTo>
                  <a:pt x="0" y="13292"/>
                  <a:pt x="0" y="13292"/>
                  <a:pt x="0" y="13292"/>
                </a:cubicBezTo>
                <a:cubicBezTo>
                  <a:pt x="0" y="13420"/>
                  <a:pt x="0" y="13420"/>
                  <a:pt x="0" y="13420"/>
                </a:cubicBezTo>
                <a:cubicBezTo>
                  <a:pt x="0" y="13420"/>
                  <a:pt x="0" y="13420"/>
                  <a:pt x="0" y="13420"/>
                </a:cubicBezTo>
                <a:cubicBezTo>
                  <a:pt x="0" y="13420"/>
                  <a:pt x="0" y="13420"/>
                  <a:pt x="0" y="13420"/>
                </a:cubicBezTo>
                <a:cubicBezTo>
                  <a:pt x="0" y="13420"/>
                  <a:pt x="0" y="13420"/>
                  <a:pt x="0" y="13420"/>
                </a:cubicBezTo>
                <a:cubicBezTo>
                  <a:pt x="0" y="13420"/>
                  <a:pt x="0" y="13420"/>
                  <a:pt x="0" y="13420"/>
                </a:cubicBezTo>
                <a:cubicBezTo>
                  <a:pt x="0" y="13420"/>
                  <a:pt x="0" y="13420"/>
                  <a:pt x="0" y="13420"/>
                </a:cubicBezTo>
                <a:cubicBezTo>
                  <a:pt x="0" y="13420"/>
                  <a:pt x="0" y="13420"/>
                  <a:pt x="0" y="13420"/>
                </a:cubicBezTo>
                <a:cubicBezTo>
                  <a:pt x="0" y="13420"/>
                  <a:pt x="0" y="13420"/>
                  <a:pt x="0" y="13420"/>
                </a:cubicBezTo>
                <a:cubicBezTo>
                  <a:pt x="0" y="13420"/>
                  <a:pt x="0" y="13420"/>
                  <a:pt x="0" y="13420"/>
                </a:cubicBezTo>
                <a:cubicBezTo>
                  <a:pt x="0" y="13420"/>
                  <a:pt x="0" y="13420"/>
                  <a:pt x="0" y="13420"/>
                </a:cubicBezTo>
                <a:cubicBezTo>
                  <a:pt x="0" y="20705"/>
                  <a:pt x="0" y="20705"/>
                  <a:pt x="0" y="20705"/>
                </a:cubicBezTo>
                <a:cubicBezTo>
                  <a:pt x="0" y="21217"/>
                  <a:pt x="383" y="21600"/>
                  <a:pt x="895" y="21600"/>
                </a:cubicBezTo>
                <a:cubicBezTo>
                  <a:pt x="8180" y="21600"/>
                  <a:pt x="8180" y="21600"/>
                  <a:pt x="8180" y="21600"/>
                </a:cubicBezTo>
                <a:cubicBezTo>
                  <a:pt x="8180" y="21600"/>
                  <a:pt x="8180" y="21600"/>
                  <a:pt x="8180" y="21600"/>
                </a:cubicBezTo>
                <a:cubicBezTo>
                  <a:pt x="8180" y="21600"/>
                  <a:pt x="8180" y="21600"/>
                  <a:pt x="8180" y="21600"/>
                </a:cubicBezTo>
                <a:cubicBezTo>
                  <a:pt x="8308" y="21600"/>
                  <a:pt x="8308" y="21600"/>
                  <a:pt x="8308" y="21600"/>
                </a:cubicBezTo>
                <a:cubicBezTo>
                  <a:pt x="8308" y="21600"/>
                  <a:pt x="8308" y="21600"/>
                  <a:pt x="8308" y="21600"/>
                </a:cubicBezTo>
                <a:cubicBezTo>
                  <a:pt x="8308" y="21600"/>
                  <a:pt x="8308" y="21600"/>
                  <a:pt x="8308" y="21600"/>
                </a:cubicBezTo>
                <a:cubicBezTo>
                  <a:pt x="8308" y="21600"/>
                  <a:pt x="8308" y="21600"/>
                  <a:pt x="8308" y="21600"/>
                </a:cubicBezTo>
                <a:cubicBezTo>
                  <a:pt x="8308" y="21600"/>
                  <a:pt x="8308" y="21600"/>
                  <a:pt x="8308" y="21600"/>
                </a:cubicBezTo>
                <a:cubicBezTo>
                  <a:pt x="8308" y="21600"/>
                  <a:pt x="8308" y="21600"/>
                  <a:pt x="8308" y="21600"/>
                </a:cubicBezTo>
                <a:cubicBezTo>
                  <a:pt x="8436" y="21600"/>
                  <a:pt x="8436" y="21600"/>
                  <a:pt x="8436" y="21600"/>
                </a:cubicBezTo>
                <a:cubicBezTo>
                  <a:pt x="8436" y="21600"/>
                  <a:pt x="8436" y="21600"/>
                  <a:pt x="8436" y="21600"/>
                </a:cubicBezTo>
                <a:cubicBezTo>
                  <a:pt x="8436" y="21600"/>
                  <a:pt x="8436" y="21600"/>
                  <a:pt x="8436" y="21600"/>
                </a:cubicBezTo>
                <a:cubicBezTo>
                  <a:pt x="8436" y="21600"/>
                  <a:pt x="8436" y="21600"/>
                  <a:pt x="8436" y="21600"/>
                </a:cubicBezTo>
                <a:cubicBezTo>
                  <a:pt x="8436" y="21600"/>
                  <a:pt x="8436" y="21600"/>
                  <a:pt x="8436" y="21600"/>
                </a:cubicBezTo>
                <a:cubicBezTo>
                  <a:pt x="8563" y="21600"/>
                  <a:pt x="8563" y="21600"/>
                  <a:pt x="8563" y="21600"/>
                </a:cubicBezTo>
                <a:cubicBezTo>
                  <a:pt x="8563" y="21600"/>
                  <a:pt x="8563" y="21600"/>
                  <a:pt x="8563" y="21600"/>
                </a:cubicBezTo>
                <a:cubicBezTo>
                  <a:pt x="8563" y="21600"/>
                  <a:pt x="8563" y="21600"/>
                  <a:pt x="8563" y="21600"/>
                </a:cubicBezTo>
                <a:cubicBezTo>
                  <a:pt x="8563" y="21472"/>
                  <a:pt x="8563" y="21472"/>
                  <a:pt x="8563" y="21472"/>
                </a:cubicBezTo>
                <a:cubicBezTo>
                  <a:pt x="8563" y="21472"/>
                  <a:pt x="8563" y="21472"/>
                  <a:pt x="8563" y="21472"/>
                </a:cubicBezTo>
                <a:cubicBezTo>
                  <a:pt x="8563" y="21472"/>
                  <a:pt x="8563" y="21472"/>
                  <a:pt x="8563" y="21472"/>
                </a:cubicBezTo>
                <a:cubicBezTo>
                  <a:pt x="8691" y="21472"/>
                  <a:pt x="8691" y="21472"/>
                  <a:pt x="8691" y="21472"/>
                </a:cubicBezTo>
                <a:cubicBezTo>
                  <a:pt x="8691" y="21472"/>
                  <a:pt x="8691" y="21472"/>
                  <a:pt x="8691" y="21472"/>
                </a:cubicBezTo>
                <a:cubicBezTo>
                  <a:pt x="8691" y="21472"/>
                  <a:pt x="8691" y="21472"/>
                  <a:pt x="8691" y="21472"/>
                </a:cubicBezTo>
                <a:cubicBezTo>
                  <a:pt x="8691" y="21472"/>
                  <a:pt x="8691" y="21472"/>
                  <a:pt x="8691" y="21472"/>
                </a:cubicBezTo>
                <a:cubicBezTo>
                  <a:pt x="8691" y="21472"/>
                  <a:pt x="8691" y="21472"/>
                  <a:pt x="8691" y="21472"/>
                </a:cubicBezTo>
                <a:cubicBezTo>
                  <a:pt x="8691" y="21472"/>
                  <a:pt x="8691" y="21472"/>
                  <a:pt x="8691" y="21472"/>
                </a:cubicBezTo>
                <a:cubicBezTo>
                  <a:pt x="8691" y="21472"/>
                  <a:pt x="8691" y="21472"/>
                  <a:pt x="8691" y="21472"/>
                </a:cubicBezTo>
                <a:cubicBezTo>
                  <a:pt x="8819" y="21472"/>
                  <a:pt x="8819" y="21472"/>
                  <a:pt x="8819" y="21472"/>
                </a:cubicBezTo>
                <a:cubicBezTo>
                  <a:pt x="8819" y="21344"/>
                  <a:pt x="8819" y="21344"/>
                  <a:pt x="8819" y="21344"/>
                </a:cubicBezTo>
                <a:cubicBezTo>
                  <a:pt x="8819" y="21344"/>
                  <a:pt x="8819" y="21344"/>
                  <a:pt x="8819" y="21344"/>
                </a:cubicBezTo>
                <a:cubicBezTo>
                  <a:pt x="12781" y="17382"/>
                  <a:pt x="16743" y="13420"/>
                  <a:pt x="20705" y="9458"/>
                </a:cubicBezTo>
                <a:cubicBezTo>
                  <a:pt x="21344" y="8819"/>
                  <a:pt x="21600" y="7924"/>
                  <a:pt x="21600" y="7157"/>
                </a:cubicBezTo>
                <a:cubicBezTo>
                  <a:pt x="21600" y="7157"/>
                  <a:pt x="21600" y="7157"/>
                  <a:pt x="21600" y="7157"/>
                </a:cubicBezTo>
                <a:close/>
                <a:moveTo>
                  <a:pt x="10736" y="5112"/>
                </a:moveTo>
                <a:cubicBezTo>
                  <a:pt x="10736" y="5112"/>
                  <a:pt x="10736" y="5112"/>
                  <a:pt x="10736" y="5112"/>
                </a:cubicBezTo>
                <a:cubicBezTo>
                  <a:pt x="11759" y="6135"/>
                  <a:pt x="11759" y="6135"/>
                  <a:pt x="11759" y="6135"/>
                </a:cubicBezTo>
                <a:cubicBezTo>
                  <a:pt x="3323" y="14570"/>
                  <a:pt x="3323" y="14570"/>
                  <a:pt x="3323" y="14570"/>
                </a:cubicBezTo>
                <a:cubicBezTo>
                  <a:pt x="2173" y="13548"/>
                  <a:pt x="2173" y="13548"/>
                  <a:pt x="2173" y="13548"/>
                </a:cubicBezTo>
                <a:cubicBezTo>
                  <a:pt x="10736" y="5112"/>
                  <a:pt x="10736" y="5112"/>
                  <a:pt x="10736" y="5112"/>
                </a:cubicBezTo>
                <a:close/>
                <a:moveTo>
                  <a:pt x="1789" y="19811"/>
                </a:moveTo>
                <a:cubicBezTo>
                  <a:pt x="1789" y="19811"/>
                  <a:pt x="1789" y="19811"/>
                  <a:pt x="1789" y="19811"/>
                </a:cubicBezTo>
                <a:cubicBezTo>
                  <a:pt x="1789" y="15721"/>
                  <a:pt x="1789" y="15721"/>
                  <a:pt x="1789" y="15721"/>
                </a:cubicBezTo>
                <a:cubicBezTo>
                  <a:pt x="6007" y="19811"/>
                  <a:pt x="6007" y="19811"/>
                  <a:pt x="6007" y="19811"/>
                </a:cubicBezTo>
                <a:cubicBezTo>
                  <a:pt x="1789" y="19811"/>
                  <a:pt x="1789" y="19811"/>
                  <a:pt x="1789" y="19811"/>
                </a:cubicBezTo>
                <a:close/>
                <a:moveTo>
                  <a:pt x="4090" y="15337"/>
                </a:moveTo>
                <a:cubicBezTo>
                  <a:pt x="4090" y="15337"/>
                  <a:pt x="4090" y="15337"/>
                  <a:pt x="4090" y="15337"/>
                </a:cubicBezTo>
                <a:cubicBezTo>
                  <a:pt x="12525" y="6902"/>
                  <a:pt x="12525" y="6902"/>
                  <a:pt x="12525" y="6902"/>
                </a:cubicBezTo>
                <a:cubicBezTo>
                  <a:pt x="14826" y="9202"/>
                  <a:pt x="14826" y="9202"/>
                  <a:pt x="14826" y="9202"/>
                </a:cubicBezTo>
                <a:cubicBezTo>
                  <a:pt x="6263" y="17638"/>
                  <a:pt x="6263" y="17638"/>
                  <a:pt x="6263" y="17638"/>
                </a:cubicBezTo>
                <a:cubicBezTo>
                  <a:pt x="4090" y="15337"/>
                  <a:pt x="4090" y="15337"/>
                  <a:pt x="4090" y="15337"/>
                </a:cubicBezTo>
                <a:close/>
                <a:moveTo>
                  <a:pt x="8180" y="19427"/>
                </a:moveTo>
                <a:cubicBezTo>
                  <a:pt x="8180" y="19427"/>
                  <a:pt x="8180" y="19427"/>
                  <a:pt x="8180" y="19427"/>
                </a:cubicBezTo>
                <a:cubicBezTo>
                  <a:pt x="7030" y="18405"/>
                  <a:pt x="7030" y="18405"/>
                  <a:pt x="7030" y="18405"/>
                </a:cubicBezTo>
                <a:cubicBezTo>
                  <a:pt x="15593" y="9841"/>
                  <a:pt x="15593" y="9841"/>
                  <a:pt x="15593" y="9841"/>
                </a:cubicBezTo>
                <a:cubicBezTo>
                  <a:pt x="16615" y="10992"/>
                  <a:pt x="16615" y="10992"/>
                  <a:pt x="16615" y="10992"/>
                </a:cubicBezTo>
                <a:cubicBezTo>
                  <a:pt x="8180" y="19427"/>
                  <a:pt x="8180" y="19427"/>
                  <a:pt x="8180" y="19427"/>
                </a:cubicBezTo>
                <a:close/>
                <a:moveTo>
                  <a:pt x="19811" y="7157"/>
                </a:moveTo>
                <a:cubicBezTo>
                  <a:pt x="19811" y="7157"/>
                  <a:pt x="19811" y="7157"/>
                  <a:pt x="19811" y="7157"/>
                </a:cubicBezTo>
                <a:cubicBezTo>
                  <a:pt x="19811" y="7157"/>
                  <a:pt x="19811" y="7157"/>
                  <a:pt x="19811" y="7157"/>
                </a:cubicBezTo>
                <a:cubicBezTo>
                  <a:pt x="19811" y="7541"/>
                  <a:pt x="19683" y="7924"/>
                  <a:pt x="19427" y="8180"/>
                </a:cubicBezTo>
                <a:cubicBezTo>
                  <a:pt x="17893" y="9714"/>
                  <a:pt x="17893" y="9714"/>
                  <a:pt x="17893" y="9714"/>
                </a:cubicBezTo>
                <a:cubicBezTo>
                  <a:pt x="12014" y="3834"/>
                  <a:pt x="12014" y="3834"/>
                  <a:pt x="12014" y="3834"/>
                </a:cubicBezTo>
                <a:cubicBezTo>
                  <a:pt x="12142" y="3579"/>
                  <a:pt x="12142" y="3579"/>
                  <a:pt x="12142" y="3579"/>
                </a:cubicBezTo>
                <a:cubicBezTo>
                  <a:pt x="12653" y="3067"/>
                  <a:pt x="12653" y="3067"/>
                  <a:pt x="12653" y="3067"/>
                </a:cubicBezTo>
                <a:cubicBezTo>
                  <a:pt x="13420" y="2301"/>
                  <a:pt x="13420" y="2301"/>
                  <a:pt x="13420" y="2301"/>
                </a:cubicBezTo>
                <a:cubicBezTo>
                  <a:pt x="13804" y="1917"/>
                  <a:pt x="14187" y="1789"/>
                  <a:pt x="14570" y="1789"/>
                </a:cubicBezTo>
                <a:cubicBezTo>
                  <a:pt x="14570" y="1789"/>
                  <a:pt x="14570" y="1789"/>
                  <a:pt x="14570" y="1789"/>
                </a:cubicBezTo>
                <a:cubicBezTo>
                  <a:pt x="14954" y="1789"/>
                  <a:pt x="15337" y="1917"/>
                  <a:pt x="15593" y="2301"/>
                </a:cubicBezTo>
                <a:cubicBezTo>
                  <a:pt x="19427" y="6007"/>
                  <a:pt x="19427" y="6007"/>
                  <a:pt x="19427" y="6007"/>
                </a:cubicBezTo>
                <a:cubicBezTo>
                  <a:pt x="19683" y="6391"/>
                  <a:pt x="19811" y="6774"/>
                  <a:pt x="19811" y="7157"/>
                </a:cubicBezTo>
                <a:cubicBezTo>
                  <a:pt x="19811" y="7157"/>
                  <a:pt x="19811" y="7157"/>
                  <a:pt x="19811" y="7157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  <a:effectLst/>
        </p:spPr>
        <p:txBody>
          <a:bodyPr tIns="91439" bIns="91439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8" name="Freeform 147" descr="D:\51PPT模板网\51pptmoban.com\图片001.jpg">
            <a:extLst>
              <a:ext uri="{FF2B5EF4-FFF2-40B4-BE49-F238E27FC236}">
                <a16:creationId xmlns:a16="http://schemas.microsoft.com/office/drawing/2014/main" id="{8A176447-EF69-7BD5-7691-1EBC6E88E61D}"/>
              </a:ext>
            </a:extLst>
          </p:cNvPr>
          <p:cNvSpPr/>
          <p:nvPr/>
        </p:nvSpPr>
        <p:spPr>
          <a:xfrm>
            <a:off x="6638114" y="2049901"/>
            <a:ext cx="720113" cy="7252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59" y="0"/>
                </a:moveTo>
                <a:cubicBezTo>
                  <a:pt x="13810" y="0"/>
                  <a:pt x="16525" y="1291"/>
                  <a:pt x="18531" y="3170"/>
                </a:cubicBezTo>
                <a:cubicBezTo>
                  <a:pt x="18531" y="3287"/>
                  <a:pt x="18531" y="3287"/>
                  <a:pt x="18531" y="3287"/>
                </a:cubicBezTo>
                <a:cubicBezTo>
                  <a:pt x="20420" y="5165"/>
                  <a:pt x="21600" y="7865"/>
                  <a:pt x="21600" y="10800"/>
                </a:cubicBezTo>
                <a:cubicBezTo>
                  <a:pt x="21600" y="11974"/>
                  <a:pt x="21482" y="13030"/>
                  <a:pt x="21128" y="14087"/>
                </a:cubicBezTo>
                <a:cubicBezTo>
                  <a:pt x="20774" y="15143"/>
                  <a:pt x="20302" y="16083"/>
                  <a:pt x="19711" y="16904"/>
                </a:cubicBezTo>
                <a:cubicBezTo>
                  <a:pt x="19711" y="20778"/>
                  <a:pt x="19711" y="20778"/>
                  <a:pt x="19711" y="20778"/>
                </a:cubicBezTo>
                <a:cubicBezTo>
                  <a:pt x="19711" y="21130"/>
                  <a:pt x="19357" y="21600"/>
                  <a:pt x="18885" y="21600"/>
                </a:cubicBezTo>
                <a:cubicBezTo>
                  <a:pt x="18885" y="21600"/>
                  <a:pt x="18885" y="21600"/>
                  <a:pt x="18885" y="21600"/>
                </a:cubicBezTo>
                <a:cubicBezTo>
                  <a:pt x="10859" y="21600"/>
                  <a:pt x="10859" y="21600"/>
                  <a:pt x="10859" y="21600"/>
                </a:cubicBezTo>
                <a:cubicBezTo>
                  <a:pt x="7790" y="21600"/>
                  <a:pt x="5193" y="20309"/>
                  <a:pt x="3187" y="18430"/>
                </a:cubicBezTo>
                <a:cubicBezTo>
                  <a:pt x="3187" y="18430"/>
                  <a:pt x="3187" y="18430"/>
                  <a:pt x="3187" y="18430"/>
                </a:cubicBezTo>
                <a:cubicBezTo>
                  <a:pt x="3187" y="18430"/>
                  <a:pt x="3187" y="18430"/>
                  <a:pt x="3187" y="18430"/>
                </a:cubicBezTo>
                <a:cubicBezTo>
                  <a:pt x="1180" y="16435"/>
                  <a:pt x="0" y="13735"/>
                  <a:pt x="0" y="10800"/>
                </a:cubicBezTo>
                <a:cubicBezTo>
                  <a:pt x="0" y="7865"/>
                  <a:pt x="1180" y="5165"/>
                  <a:pt x="3187" y="3170"/>
                </a:cubicBezTo>
                <a:cubicBezTo>
                  <a:pt x="5193" y="1291"/>
                  <a:pt x="7790" y="0"/>
                  <a:pt x="10859" y="0"/>
                </a:cubicBezTo>
                <a:close/>
                <a:moveTo>
                  <a:pt x="5430" y="8687"/>
                </a:moveTo>
                <a:cubicBezTo>
                  <a:pt x="5430" y="8687"/>
                  <a:pt x="5430" y="8687"/>
                  <a:pt x="5430" y="8687"/>
                </a:cubicBezTo>
                <a:cubicBezTo>
                  <a:pt x="16170" y="8687"/>
                  <a:pt x="16170" y="8687"/>
                  <a:pt x="16170" y="8687"/>
                </a:cubicBezTo>
                <a:cubicBezTo>
                  <a:pt x="16525" y="8687"/>
                  <a:pt x="16761" y="8452"/>
                  <a:pt x="16761" y="8100"/>
                </a:cubicBezTo>
                <a:cubicBezTo>
                  <a:pt x="16761" y="7865"/>
                  <a:pt x="16525" y="7630"/>
                  <a:pt x="16170" y="7630"/>
                </a:cubicBezTo>
                <a:cubicBezTo>
                  <a:pt x="5430" y="7630"/>
                  <a:pt x="5430" y="7630"/>
                  <a:pt x="5430" y="7630"/>
                </a:cubicBezTo>
                <a:cubicBezTo>
                  <a:pt x="5193" y="7630"/>
                  <a:pt x="4957" y="7865"/>
                  <a:pt x="4957" y="8100"/>
                </a:cubicBezTo>
                <a:cubicBezTo>
                  <a:pt x="4957" y="8452"/>
                  <a:pt x="5193" y="8687"/>
                  <a:pt x="5430" y="8687"/>
                </a:cubicBezTo>
                <a:close/>
                <a:moveTo>
                  <a:pt x="5430" y="11270"/>
                </a:moveTo>
                <a:cubicBezTo>
                  <a:pt x="5430" y="11270"/>
                  <a:pt x="5430" y="11270"/>
                  <a:pt x="5430" y="11270"/>
                </a:cubicBezTo>
                <a:cubicBezTo>
                  <a:pt x="16170" y="11270"/>
                  <a:pt x="16170" y="11270"/>
                  <a:pt x="16170" y="11270"/>
                </a:cubicBezTo>
                <a:cubicBezTo>
                  <a:pt x="16525" y="11270"/>
                  <a:pt x="16761" y="11035"/>
                  <a:pt x="16761" y="10800"/>
                </a:cubicBezTo>
                <a:cubicBezTo>
                  <a:pt x="16761" y="10565"/>
                  <a:pt x="16525" y="10330"/>
                  <a:pt x="16170" y="10330"/>
                </a:cubicBezTo>
                <a:cubicBezTo>
                  <a:pt x="5430" y="10330"/>
                  <a:pt x="5430" y="10330"/>
                  <a:pt x="5430" y="10330"/>
                </a:cubicBezTo>
                <a:cubicBezTo>
                  <a:pt x="5193" y="10330"/>
                  <a:pt x="4957" y="10565"/>
                  <a:pt x="4957" y="10800"/>
                </a:cubicBezTo>
                <a:cubicBezTo>
                  <a:pt x="4957" y="11035"/>
                  <a:pt x="5193" y="11270"/>
                  <a:pt x="5430" y="11270"/>
                </a:cubicBezTo>
                <a:close/>
                <a:moveTo>
                  <a:pt x="5430" y="13970"/>
                </a:moveTo>
                <a:cubicBezTo>
                  <a:pt x="5430" y="13970"/>
                  <a:pt x="5430" y="13970"/>
                  <a:pt x="5430" y="13970"/>
                </a:cubicBezTo>
                <a:cubicBezTo>
                  <a:pt x="16170" y="13970"/>
                  <a:pt x="16170" y="13970"/>
                  <a:pt x="16170" y="13970"/>
                </a:cubicBezTo>
                <a:cubicBezTo>
                  <a:pt x="16525" y="13970"/>
                  <a:pt x="16761" y="13735"/>
                  <a:pt x="16761" y="13500"/>
                </a:cubicBezTo>
                <a:cubicBezTo>
                  <a:pt x="16761" y="13148"/>
                  <a:pt x="16525" y="12913"/>
                  <a:pt x="16170" y="12913"/>
                </a:cubicBezTo>
                <a:cubicBezTo>
                  <a:pt x="5430" y="12913"/>
                  <a:pt x="5430" y="12913"/>
                  <a:pt x="5430" y="12913"/>
                </a:cubicBezTo>
                <a:cubicBezTo>
                  <a:pt x="5193" y="12913"/>
                  <a:pt x="4957" y="13148"/>
                  <a:pt x="4957" y="13500"/>
                </a:cubicBezTo>
                <a:cubicBezTo>
                  <a:pt x="4957" y="13735"/>
                  <a:pt x="5193" y="13970"/>
                  <a:pt x="5430" y="13970"/>
                </a:cubicBezTo>
                <a:close/>
                <a:moveTo>
                  <a:pt x="17351" y="4343"/>
                </a:moveTo>
                <a:cubicBezTo>
                  <a:pt x="17351" y="4343"/>
                  <a:pt x="17351" y="4343"/>
                  <a:pt x="17351" y="4343"/>
                </a:cubicBezTo>
                <a:cubicBezTo>
                  <a:pt x="15698" y="2700"/>
                  <a:pt x="13338" y="1643"/>
                  <a:pt x="10859" y="1643"/>
                </a:cubicBezTo>
                <a:cubicBezTo>
                  <a:pt x="8262" y="1643"/>
                  <a:pt x="6020" y="2700"/>
                  <a:pt x="4367" y="4343"/>
                </a:cubicBezTo>
                <a:cubicBezTo>
                  <a:pt x="4367" y="4343"/>
                  <a:pt x="4367" y="4343"/>
                  <a:pt x="4367" y="4343"/>
                </a:cubicBezTo>
                <a:cubicBezTo>
                  <a:pt x="4367" y="4343"/>
                  <a:pt x="4367" y="4343"/>
                  <a:pt x="4367" y="4343"/>
                </a:cubicBezTo>
                <a:cubicBezTo>
                  <a:pt x="2715" y="5987"/>
                  <a:pt x="1652" y="8335"/>
                  <a:pt x="1652" y="10800"/>
                </a:cubicBezTo>
                <a:cubicBezTo>
                  <a:pt x="1652" y="13265"/>
                  <a:pt x="2715" y="15613"/>
                  <a:pt x="4367" y="17257"/>
                </a:cubicBezTo>
                <a:cubicBezTo>
                  <a:pt x="4367" y="17257"/>
                  <a:pt x="4367" y="17257"/>
                  <a:pt x="4367" y="17257"/>
                </a:cubicBezTo>
                <a:cubicBezTo>
                  <a:pt x="6020" y="18900"/>
                  <a:pt x="8262" y="19957"/>
                  <a:pt x="10859" y="19957"/>
                </a:cubicBezTo>
                <a:cubicBezTo>
                  <a:pt x="18059" y="19957"/>
                  <a:pt x="18059" y="19957"/>
                  <a:pt x="18059" y="19957"/>
                </a:cubicBezTo>
                <a:cubicBezTo>
                  <a:pt x="18059" y="16670"/>
                  <a:pt x="18059" y="16670"/>
                  <a:pt x="18059" y="16670"/>
                </a:cubicBezTo>
                <a:cubicBezTo>
                  <a:pt x="18059" y="16670"/>
                  <a:pt x="18059" y="16670"/>
                  <a:pt x="18059" y="16670"/>
                </a:cubicBezTo>
                <a:cubicBezTo>
                  <a:pt x="18059" y="16435"/>
                  <a:pt x="18177" y="16317"/>
                  <a:pt x="18177" y="16200"/>
                </a:cubicBezTo>
                <a:cubicBezTo>
                  <a:pt x="18767" y="15378"/>
                  <a:pt x="19239" y="14557"/>
                  <a:pt x="19593" y="13617"/>
                </a:cubicBezTo>
                <a:cubicBezTo>
                  <a:pt x="19830" y="12796"/>
                  <a:pt x="19948" y="11739"/>
                  <a:pt x="19948" y="10800"/>
                </a:cubicBezTo>
                <a:cubicBezTo>
                  <a:pt x="19948" y="8335"/>
                  <a:pt x="19003" y="5987"/>
                  <a:pt x="17351" y="4343"/>
                </a:cubicBezTo>
                <a:cubicBezTo>
                  <a:pt x="17351" y="4343"/>
                  <a:pt x="17351" y="4343"/>
                  <a:pt x="17351" y="4343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  <a:effectLst/>
        </p:spPr>
        <p:txBody>
          <a:bodyPr tIns="91439" bIns="91439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9" name="Freeform 300" descr="D:\51PPT模板网\51pptmoban.com\图片001.jpg">
            <a:extLst>
              <a:ext uri="{FF2B5EF4-FFF2-40B4-BE49-F238E27FC236}">
                <a16:creationId xmlns:a16="http://schemas.microsoft.com/office/drawing/2014/main" id="{18EE1EF3-A8C9-2A69-C719-8F0497969B41}"/>
              </a:ext>
            </a:extLst>
          </p:cNvPr>
          <p:cNvSpPr/>
          <p:nvPr/>
        </p:nvSpPr>
        <p:spPr>
          <a:xfrm>
            <a:off x="4766959" y="3916003"/>
            <a:ext cx="853739" cy="6017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688" y="0"/>
                </a:moveTo>
                <a:cubicBezTo>
                  <a:pt x="2688" y="0"/>
                  <a:pt x="2688" y="0"/>
                  <a:pt x="2688" y="0"/>
                </a:cubicBezTo>
                <a:cubicBezTo>
                  <a:pt x="18912" y="0"/>
                  <a:pt x="18912" y="0"/>
                  <a:pt x="18912" y="0"/>
                </a:cubicBezTo>
                <a:cubicBezTo>
                  <a:pt x="19296" y="0"/>
                  <a:pt x="19584" y="410"/>
                  <a:pt x="19584" y="957"/>
                </a:cubicBezTo>
                <a:cubicBezTo>
                  <a:pt x="19584" y="957"/>
                  <a:pt x="19584" y="957"/>
                  <a:pt x="19584" y="957"/>
                </a:cubicBezTo>
                <a:cubicBezTo>
                  <a:pt x="19584" y="17772"/>
                  <a:pt x="19584" y="17772"/>
                  <a:pt x="19584" y="17772"/>
                </a:cubicBezTo>
                <a:cubicBezTo>
                  <a:pt x="19584" y="18319"/>
                  <a:pt x="19296" y="18866"/>
                  <a:pt x="18912" y="18866"/>
                </a:cubicBezTo>
                <a:cubicBezTo>
                  <a:pt x="18912" y="18866"/>
                  <a:pt x="18912" y="18866"/>
                  <a:pt x="18912" y="18866"/>
                </a:cubicBezTo>
                <a:cubicBezTo>
                  <a:pt x="2688" y="18866"/>
                  <a:pt x="2688" y="18866"/>
                  <a:pt x="2688" y="18866"/>
                </a:cubicBezTo>
                <a:cubicBezTo>
                  <a:pt x="2304" y="18866"/>
                  <a:pt x="2016" y="18319"/>
                  <a:pt x="2016" y="17772"/>
                </a:cubicBezTo>
                <a:cubicBezTo>
                  <a:pt x="2016" y="17772"/>
                  <a:pt x="2016" y="17772"/>
                  <a:pt x="2016" y="17772"/>
                </a:cubicBezTo>
                <a:cubicBezTo>
                  <a:pt x="2016" y="957"/>
                  <a:pt x="2016" y="957"/>
                  <a:pt x="2016" y="957"/>
                </a:cubicBezTo>
                <a:cubicBezTo>
                  <a:pt x="2016" y="410"/>
                  <a:pt x="2304" y="0"/>
                  <a:pt x="2688" y="0"/>
                </a:cubicBezTo>
                <a:close/>
                <a:moveTo>
                  <a:pt x="5184" y="12030"/>
                </a:moveTo>
                <a:cubicBezTo>
                  <a:pt x="5184" y="12030"/>
                  <a:pt x="5184" y="12030"/>
                  <a:pt x="5184" y="12030"/>
                </a:cubicBezTo>
                <a:cubicBezTo>
                  <a:pt x="5184" y="12030"/>
                  <a:pt x="5184" y="12030"/>
                  <a:pt x="5184" y="12030"/>
                </a:cubicBezTo>
                <a:cubicBezTo>
                  <a:pt x="6912" y="12030"/>
                  <a:pt x="6912" y="12030"/>
                  <a:pt x="6912" y="12030"/>
                </a:cubicBezTo>
                <a:cubicBezTo>
                  <a:pt x="7104" y="12030"/>
                  <a:pt x="7296" y="12304"/>
                  <a:pt x="7296" y="12714"/>
                </a:cubicBezTo>
                <a:cubicBezTo>
                  <a:pt x="7296" y="12714"/>
                  <a:pt x="7296" y="12714"/>
                  <a:pt x="7296" y="12714"/>
                </a:cubicBezTo>
                <a:cubicBezTo>
                  <a:pt x="7296" y="15311"/>
                  <a:pt x="7296" y="15311"/>
                  <a:pt x="7296" y="15311"/>
                </a:cubicBezTo>
                <a:cubicBezTo>
                  <a:pt x="7296" y="15585"/>
                  <a:pt x="7104" y="15858"/>
                  <a:pt x="6912" y="15858"/>
                </a:cubicBezTo>
                <a:cubicBezTo>
                  <a:pt x="6816" y="15858"/>
                  <a:pt x="6816" y="15858"/>
                  <a:pt x="6816" y="15858"/>
                </a:cubicBezTo>
                <a:cubicBezTo>
                  <a:pt x="5184" y="15858"/>
                  <a:pt x="5184" y="15858"/>
                  <a:pt x="5184" y="15858"/>
                </a:cubicBezTo>
                <a:cubicBezTo>
                  <a:pt x="4896" y="15858"/>
                  <a:pt x="4704" y="15585"/>
                  <a:pt x="4704" y="15311"/>
                </a:cubicBezTo>
                <a:cubicBezTo>
                  <a:pt x="4704" y="15311"/>
                  <a:pt x="4704" y="15311"/>
                  <a:pt x="4704" y="15311"/>
                </a:cubicBezTo>
                <a:cubicBezTo>
                  <a:pt x="4704" y="12714"/>
                  <a:pt x="4704" y="12714"/>
                  <a:pt x="4704" y="12714"/>
                </a:cubicBezTo>
                <a:cubicBezTo>
                  <a:pt x="4704" y="12304"/>
                  <a:pt x="4896" y="12030"/>
                  <a:pt x="5184" y="12030"/>
                </a:cubicBezTo>
                <a:close/>
                <a:moveTo>
                  <a:pt x="8352" y="9570"/>
                </a:moveTo>
                <a:cubicBezTo>
                  <a:pt x="8352" y="9570"/>
                  <a:pt x="8352" y="9570"/>
                  <a:pt x="8352" y="9570"/>
                </a:cubicBezTo>
                <a:cubicBezTo>
                  <a:pt x="8352" y="9570"/>
                  <a:pt x="8352" y="9570"/>
                  <a:pt x="8352" y="9570"/>
                </a:cubicBezTo>
                <a:cubicBezTo>
                  <a:pt x="10080" y="9570"/>
                  <a:pt x="10080" y="9570"/>
                  <a:pt x="10080" y="9570"/>
                </a:cubicBezTo>
                <a:cubicBezTo>
                  <a:pt x="10272" y="9570"/>
                  <a:pt x="10464" y="9843"/>
                  <a:pt x="10464" y="10116"/>
                </a:cubicBezTo>
                <a:cubicBezTo>
                  <a:pt x="10464" y="10253"/>
                  <a:pt x="10464" y="10253"/>
                  <a:pt x="10464" y="10253"/>
                </a:cubicBezTo>
                <a:cubicBezTo>
                  <a:pt x="10464" y="15311"/>
                  <a:pt x="10464" y="15311"/>
                  <a:pt x="10464" y="15311"/>
                </a:cubicBezTo>
                <a:cubicBezTo>
                  <a:pt x="10464" y="15585"/>
                  <a:pt x="10272" y="15858"/>
                  <a:pt x="10080" y="15858"/>
                </a:cubicBezTo>
                <a:cubicBezTo>
                  <a:pt x="10080" y="15858"/>
                  <a:pt x="10080" y="15858"/>
                  <a:pt x="10080" y="15858"/>
                </a:cubicBezTo>
                <a:cubicBezTo>
                  <a:pt x="8352" y="15858"/>
                  <a:pt x="8352" y="15858"/>
                  <a:pt x="8352" y="15858"/>
                </a:cubicBezTo>
                <a:cubicBezTo>
                  <a:pt x="8064" y="15858"/>
                  <a:pt x="7968" y="15585"/>
                  <a:pt x="7968" y="15311"/>
                </a:cubicBezTo>
                <a:cubicBezTo>
                  <a:pt x="7968" y="15311"/>
                  <a:pt x="7968" y="15311"/>
                  <a:pt x="7968" y="15311"/>
                </a:cubicBezTo>
                <a:cubicBezTo>
                  <a:pt x="7968" y="10116"/>
                  <a:pt x="7968" y="10116"/>
                  <a:pt x="7968" y="10116"/>
                </a:cubicBezTo>
                <a:cubicBezTo>
                  <a:pt x="7968" y="9843"/>
                  <a:pt x="8064" y="9570"/>
                  <a:pt x="8352" y="9570"/>
                </a:cubicBezTo>
                <a:close/>
                <a:moveTo>
                  <a:pt x="9696" y="10800"/>
                </a:moveTo>
                <a:cubicBezTo>
                  <a:pt x="9696" y="10800"/>
                  <a:pt x="9696" y="10800"/>
                  <a:pt x="9696" y="10800"/>
                </a:cubicBezTo>
                <a:cubicBezTo>
                  <a:pt x="8736" y="10800"/>
                  <a:pt x="8736" y="10800"/>
                  <a:pt x="8736" y="10800"/>
                </a:cubicBezTo>
                <a:cubicBezTo>
                  <a:pt x="8736" y="14765"/>
                  <a:pt x="8736" y="14765"/>
                  <a:pt x="8736" y="14765"/>
                </a:cubicBezTo>
                <a:cubicBezTo>
                  <a:pt x="9696" y="14765"/>
                  <a:pt x="9696" y="14765"/>
                  <a:pt x="9696" y="14765"/>
                </a:cubicBezTo>
                <a:cubicBezTo>
                  <a:pt x="9696" y="10800"/>
                  <a:pt x="9696" y="10800"/>
                  <a:pt x="9696" y="10800"/>
                </a:cubicBezTo>
                <a:close/>
                <a:moveTo>
                  <a:pt x="11520" y="7109"/>
                </a:moveTo>
                <a:cubicBezTo>
                  <a:pt x="11520" y="7109"/>
                  <a:pt x="11520" y="7109"/>
                  <a:pt x="11520" y="7109"/>
                </a:cubicBezTo>
                <a:cubicBezTo>
                  <a:pt x="11520" y="7109"/>
                  <a:pt x="11520" y="7109"/>
                  <a:pt x="11520" y="7109"/>
                </a:cubicBezTo>
                <a:cubicBezTo>
                  <a:pt x="13248" y="7109"/>
                  <a:pt x="13248" y="7109"/>
                  <a:pt x="13248" y="7109"/>
                </a:cubicBezTo>
                <a:cubicBezTo>
                  <a:pt x="13440" y="7109"/>
                  <a:pt x="13632" y="7382"/>
                  <a:pt x="13632" y="7656"/>
                </a:cubicBezTo>
                <a:cubicBezTo>
                  <a:pt x="13632" y="7656"/>
                  <a:pt x="13632" y="7656"/>
                  <a:pt x="13632" y="7656"/>
                </a:cubicBezTo>
                <a:cubicBezTo>
                  <a:pt x="13632" y="15311"/>
                  <a:pt x="13632" y="15311"/>
                  <a:pt x="13632" y="15311"/>
                </a:cubicBezTo>
                <a:cubicBezTo>
                  <a:pt x="13632" y="15585"/>
                  <a:pt x="13440" y="15858"/>
                  <a:pt x="13248" y="15858"/>
                </a:cubicBezTo>
                <a:cubicBezTo>
                  <a:pt x="13248" y="15858"/>
                  <a:pt x="13248" y="15858"/>
                  <a:pt x="13248" y="15858"/>
                </a:cubicBezTo>
                <a:cubicBezTo>
                  <a:pt x="11520" y="15858"/>
                  <a:pt x="11520" y="15858"/>
                  <a:pt x="11520" y="15858"/>
                </a:cubicBezTo>
                <a:cubicBezTo>
                  <a:pt x="11328" y="15858"/>
                  <a:pt x="11136" y="15585"/>
                  <a:pt x="11136" y="15311"/>
                </a:cubicBezTo>
                <a:cubicBezTo>
                  <a:pt x="11136" y="15311"/>
                  <a:pt x="11136" y="15311"/>
                  <a:pt x="11136" y="15311"/>
                </a:cubicBezTo>
                <a:cubicBezTo>
                  <a:pt x="11136" y="7656"/>
                  <a:pt x="11136" y="7656"/>
                  <a:pt x="11136" y="7656"/>
                </a:cubicBezTo>
                <a:cubicBezTo>
                  <a:pt x="11136" y="7382"/>
                  <a:pt x="11328" y="7109"/>
                  <a:pt x="11520" y="7109"/>
                </a:cubicBezTo>
                <a:close/>
                <a:moveTo>
                  <a:pt x="12864" y="8203"/>
                </a:moveTo>
                <a:cubicBezTo>
                  <a:pt x="12864" y="8203"/>
                  <a:pt x="12864" y="8203"/>
                  <a:pt x="12864" y="8203"/>
                </a:cubicBezTo>
                <a:cubicBezTo>
                  <a:pt x="11904" y="8203"/>
                  <a:pt x="11904" y="8203"/>
                  <a:pt x="11904" y="8203"/>
                </a:cubicBezTo>
                <a:cubicBezTo>
                  <a:pt x="11904" y="14765"/>
                  <a:pt x="11904" y="14765"/>
                  <a:pt x="11904" y="14765"/>
                </a:cubicBezTo>
                <a:cubicBezTo>
                  <a:pt x="12864" y="14765"/>
                  <a:pt x="12864" y="14765"/>
                  <a:pt x="12864" y="14765"/>
                </a:cubicBezTo>
                <a:cubicBezTo>
                  <a:pt x="12864" y="8203"/>
                  <a:pt x="12864" y="8203"/>
                  <a:pt x="12864" y="8203"/>
                </a:cubicBezTo>
                <a:close/>
                <a:moveTo>
                  <a:pt x="14688" y="4511"/>
                </a:moveTo>
                <a:cubicBezTo>
                  <a:pt x="14688" y="4511"/>
                  <a:pt x="14688" y="4511"/>
                  <a:pt x="14688" y="4511"/>
                </a:cubicBezTo>
                <a:cubicBezTo>
                  <a:pt x="14688" y="4511"/>
                  <a:pt x="14688" y="4511"/>
                  <a:pt x="14688" y="4511"/>
                </a:cubicBezTo>
                <a:cubicBezTo>
                  <a:pt x="16416" y="4511"/>
                  <a:pt x="16416" y="4511"/>
                  <a:pt x="16416" y="4511"/>
                </a:cubicBezTo>
                <a:cubicBezTo>
                  <a:pt x="16704" y="4511"/>
                  <a:pt x="16800" y="4785"/>
                  <a:pt x="16800" y="5195"/>
                </a:cubicBezTo>
                <a:cubicBezTo>
                  <a:pt x="16800" y="5195"/>
                  <a:pt x="16800" y="5195"/>
                  <a:pt x="16800" y="5195"/>
                </a:cubicBezTo>
                <a:cubicBezTo>
                  <a:pt x="16800" y="15311"/>
                  <a:pt x="16800" y="15311"/>
                  <a:pt x="16800" y="15311"/>
                </a:cubicBezTo>
                <a:cubicBezTo>
                  <a:pt x="16800" y="15585"/>
                  <a:pt x="16704" y="15858"/>
                  <a:pt x="16416" y="15858"/>
                </a:cubicBezTo>
                <a:cubicBezTo>
                  <a:pt x="16416" y="15858"/>
                  <a:pt x="16416" y="15858"/>
                  <a:pt x="16416" y="15858"/>
                </a:cubicBezTo>
                <a:cubicBezTo>
                  <a:pt x="14688" y="15858"/>
                  <a:pt x="14688" y="15858"/>
                  <a:pt x="14688" y="15858"/>
                </a:cubicBezTo>
                <a:cubicBezTo>
                  <a:pt x="14496" y="15858"/>
                  <a:pt x="14304" y="15585"/>
                  <a:pt x="14304" y="15311"/>
                </a:cubicBezTo>
                <a:cubicBezTo>
                  <a:pt x="14304" y="15311"/>
                  <a:pt x="14304" y="15311"/>
                  <a:pt x="14304" y="15311"/>
                </a:cubicBezTo>
                <a:cubicBezTo>
                  <a:pt x="14304" y="5195"/>
                  <a:pt x="14304" y="5195"/>
                  <a:pt x="14304" y="5195"/>
                </a:cubicBezTo>
                <a:cubicBezTo>
                  <a:pt x="14304" y="4785"/>
                  <a:pt x="14496" y="4511"/>
                  <a:pt x="14688" y="4511"/>
                </a:cubicBezTo>
                <a:close/>
                <a:moveTo>
                  <a:pt x="16032" y="5742"/>
                </a:moveTo>
                <a:cubicBezTo>
                  <a:pt x="16032" y="5742"/>
                  <a:pt x="16032" y="5742"/>
                  <a:pt x="16032" y="5742"/>
                </a:cubicBezTo>
                <a:cubicBezTo>
                  <a:pt x="15072" y="5742"/>
                  <a:pt x="15072" y="5742"/>
                  <a:pt x="15072" y="5742"/>
                </a:cubicBezTo>
                <a:cubicBezTo>
                  <a:pt x="15072" y="14765"/>
                  <a:pt x="15072" y="14765"/>
                  <a:pt x="15072" y="14765"/>
                </a:cubicBezTo>
                <a:cubicBezTo>
                  <a:pt x="16032" y="14765"/>
                  <a:pt x="16032" y="14765"/>
                  <a:pt x="16032" y="14765"/>
                </a:cubicBezTo>
                <a:cubicBezTo>
                  <a:pt x="16032" y="5742"/>
                  <a:pt x="16032" y="5742"/>
                  <a:pt x="16032" y="5742"/>
                </a:cubicBezTo>
                <a:close/>
                <a:moveTo>
                  <a:pt x="6432" y="13261"/>
                </a:moveTo>
                <a:cubicBezTo>
                  <a:pt x="6432" y="13261"/>
                  <a:pt x="6432" y="13261"/>
                  <a:pt x="6432" y="13261"/>
                </a:cubicBezTo>
                <a:cubicBezTo>
                  <a:pt x="5568" y="13261"/>
                  <a:pt x="5568" y="13261"/>
                  <a:pt x="5568" y="13261"/>
                </a:cubicBezTo>
                <a:cubicBezTo>
                  <a:pt x="5568" y="14765"/>
                  <a:pt x="5568" y="14765"/>
                  <a:pt x="5568" y="14765"/>
                </a:cubicBezTo>
                <a:cubicBezTo>
                  <a:pt x="6432" y="14765"/>
                  <a:pt x="6432" y="14765"/>
                  <a:pt x="6432" y="14765"/>
                </a:cubicBezTo>
                <a:cubicBezTo>
                  <a:pt x="6432" y="13261"/>
                  <a:pt x="6432" y="13261"/>
                  <a:pt x="6432" y="13261"/>
                </a:cubicBezTo>
                <a:close/>
                <a:moveTo>
                  <a:pt x="672" y="21600"/>
                </a:moveTo>
                <a:cubicBezTo>
                  <a:pt x="672" y="21600"/>
                  <a:pt x="672" y="21600"/>
                  <a:pt x="672" y="21600"/>
                </a:cubicBezTo>
                <a:cubicBezTo>
                  <a:pt x="288" y="21600"/>
                  <a:pt x="0" y="21053"/>
                  <a:pt x="0" y="20643"/>
                </a:cubicBezTo>
                <a:cubicBezTo>
                  <a:pt x="0" y="20096"/>
                  <a:pt x="288" y="19686"/>
                  <a:pt x="672" y="19686"/>
                </a:cubicBezTo>
                <a:cubicBezTo>
                  <a:pt x="20928" y="19686"/>
                  <a:pt x="20928" y="19686"/>
                  <a:pt x="20928" y="19686"/>
                </a:cubicBezTo>
                <a:cubicBezTo>
                  <a:pt x="21216" y="19686"/>
                  <a:pt x="21600" y="20096"/>
                  <a:pt x="21600" y="20643"/>
                </a:cubicBezTo>
                <a:cubicBezTo>
                  <a:pt x="21600" y="21053"/>
                  <a:pt x="21216" y="21600"/>
                  <a:pt x="20928" y="21600"/>
                </a:cubicBezTo>
                <a:cubicBezTo>
                  <a:pt x="672" y="21600"/>
                  <a:pt x="672" y="21600"/>
                  <a:pt x="672" y="21600"/>
                </a:cubicBezTo>
                <a:close/>
                <a:moveTo>
                  <a:pt x="18240" y="1914"/>
                </a:moveTo>
                <a:cubicBezTo>
                  <a:pt x="18240" y="1914"/>
                  <a:pt x="18240" y="1914"/>
                  <a:pt x="18240" y="1914"/>
                </a:cubicBezTo>
                <a:cubicBezTo>
                  <a:pt x="3360" y="1914"/>
                  <a:pt x="3360" y="1914"/>
                  <a:pt x="3360" y="1914"/>
                </a:cubicBezTo>
                <a:cubicBezTo>
                  <a:pt x="3360" y="16815"/>
                  <a:pt x="3360" y="16815"/>
                  <a:pt x="3360" y="16815"/>
                </a:cubicBezTo>
                <a:cubicBezTo>
                  <a:pt x="18240" y="16815"/>
                  <a:pt x="18240" y="16815"/>
                  <a:pt x="18240" y="16815"/>
                </a:cubicBezTo>
                <a:cubicBezTo>
                  <a:pt x="18240" y="1914"/>
                  <a:pt x="18240" y="1914"/>
                  <a:pt x="18240" y="1914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10" name="Freeform 130">
            <a:extLst>
              <a:ext uri="{FF2B5EF4-FFF2-40B4-BE49-F238E27FC236}">
                <a16:creationId xmlns:a16="http://schemas.microsoft.com/office/drawing/2014/main" id="{FD027C00-FF6D-1003-76C8-B178A109FCFC}"/>
              </a:ext>
            </a:extLst>
          </p:cNvPr>
          <p:cNvSpPr/>
          <p:nvPr/>
        </p:nvSpPr>
        <p:spPr>
          <a:xfrm>
            <a:off x="6635344" y="3854045"/>
            <a:ext cx="725653" cy="7256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4" h="21504" extrusionOk="0">
                <a:moveTo>
                  <a:pt x="7413" y="3962"/>
                </a:moveTo>
                <a:cubicBezTo>
                  <a:pt x="6902" y="4090"/>
                  <a:pt x="6646" y="4346"/>
                  <a:pt x="6263" y="4473"/>
                </a:cubicBezTo>
                <a:cubicBezTo>
                  <a:pt x="5879" y="4729"/>
                  <a:pt x="5624" y="4985"/>
                  <a:pt x="5368" y="5240"/>
                </a:cubicBezTo>
                <a:cubicBezTo>
                  <a:pt x="5368" y="5240"/>
                  <a:pt x="5368" y="5240"/>
                  <a:pt x="5368" y="5240"/>
                </a:cubicBezTo>
                <a:cubicBezTo>
                  <a:pt x="4985" y="5624"/>
                  <a:pt x="4729" y="5879"/>
                  <a:pt x="4601" y="6263"/>
                </a:cubicBezTo>
                <a:cubicBezTo>
                  <a:pt x="4601" y="6263"/>
                  <a:pt x="4601" y="6263"/>
                  <a:pt x="4601" y="6263"/>
                </a:cubicBezTo>
                <a:cubicBezTo>
                  <a:pt x="4601" y="6263"/>
                  <a:pt x="4601" y="6263"/>
                  <a:pt x="4601" y="6263"/>
                </a:cubicBezTo>
                <a:cubicBezTo>
                  <a:pt x="4346" y="6518"/>
                  <a:pt x="4090" y="6902"/>
                  <a:pt x="3962" y="7285"/>
                </a:cubicBezTo>
                <a:cubicBezTo>
                  <a:pt x="3834" y="7541"/>
                  <a:pt x="3962" y="7924"/>
                  <a:pt x="4218" y="8052"/>
                </a:cubicBezTo>
                <a:cubicBezTo>
                  <a:pt x="4473" y="8180"/>
                  <a:pt x="4857" y="8052"/>
                  <a:pt x="4985" y="7669"/>
                </a:cubicBezTo>
                <a:cubicBezTo>
                  <a:pt x="5112" y="7413"/>
                  <a:pt x="5240" y="7157"/>
                  <a:pt x="5496" y="6902"/>
                </a:cubicBezTo>
                <a:cubicBezTo>
                  <a:pt x="5624" y="6518"/>
                  <a:pt x="5879" y="6263"/>
                  <a:pt x="6135" y="6007"/>
                </a:cubicBezTo>
                <a:cubicBezTo>
                  <a:pt x="6135" y="6007"/>
                  <a:pt x="6135" y="6007"/>
                  <a:pt x="6135" y="6007"/>
                </a:cubicBezTo>
                <a:cubicBezTo>
                  <a:pt x="6391" y="5751"/>
                  <a:pt x="6646" y="5624"/>
                  <a:pt x="6902" y="5368"/>
                </a:cubicBezTo>
                <a:cubicBezTo>
                  <a:pt x="7157" y="5240"/>
                  <a:pt x="7413" y="4985"/>
                  <a:pt x="7796" y="4857"/>
                </a:cubicBezTo>
                <a:cubicBezTo>
                  <a:pt x="8052" y="4857"/>
                  <a:pt x="8180" y="4473"/>
                  <a:pt x="8052" y="4218"/>
                </a:cubicBezTo>
                <a:cubicBezTo>
                  <a:pt x="7924" y="3962"/>
                  <a:pt x="7669" y="3834"/>
                  <a:pt x="7413" y="3962"/>
                </a:cubicBezTo>
                <a:close/>
                <a:moveTo>
                  <a:pt x="21217" y="19938"/>
                </a:moveTo>
                <a:cubicBezTo>
                  <a:pt x="21217" y="19938"/>
                  <a:pt x="21217" y="19938"/>
                  <a:pt x="21217" y="19938"/>
                </a:cubicBezTo>
                <a:cubicBezTo>
                  <a:pt x="17382" y="16104"/>
                  <a:pt x="17382" y="16104"/>
                  <a:pt x="17382" y="16104"/>
                </a:cubicBezTo>
                <a:cubicBezTo>
                  <a:pt x="18021" y="15337"/>
                  <a:pt x="18533" y="14443"/>
                  <a:pt x="18916" y="13548"/>
                </a:cubicBezTo>
                <a:cubicBezTo>
                  <a:pt x="19427" y="12398"/>
                  <a:pt x="19683" y="11120"/>
                  <a:pt x="19683" y="9841"/>
                </a:cubicBezTo>
                <a:cubicBezTo>
                  <a:pt x="19683" y="8436"/>
                  <a:pt x="19427" y="7157"/>
                  <a:pt x="18916" y="6007"/>
                </a:cubicBezTo>
                <a:cubicBezTo>
                  <a:pt x="18916" y="6007"/>
                  <a:pt x="18916" y="6007"/>
                  <a:pt x="18916" y="6007"/>
                </a:cubicBezTo>
                <a:cubicBezTo>
                  <a:pt x="18405" y="4857"/>
                  <a:pt x="17638" y="3834"/>
                  <a:pt x="16743" y="2940"/>
                </a:cubicBezTo>
                <a:cubicBezTo>
                  <a:pt x="16743" y="2812"/>
                  <a:pt x="16743" y="2812"/>
                  <a:pt x="16743" y="2812"/>
                </a:cubicBezTo>
                <a:cubicBezTo>
                  <a:pt x="15849" y="1917"/>
                  <a:pt x="14826" y="1150"/>
                  <a:pt x="13548" y="767"/>
                </a:cubicBezTo>
                <a:cubicBezTo>
                  <a:pt x="13548" y="767"/>
                  <a:pt x="13548" y="767"/>
                  <a:pt x="13548" y="767"/>
                </a:cubicBezTo>
                <a:cubicBezTo>
                  <a:pt x="12398" y="256"/>
                  <a:pt x="11120" y="0"/>
                  <a:pt x="9841" y="0"/>
                </a:cubicBezTo>
                <a:cubicBezTo>
                  <a:pt x="7157" y="0"/>
                  <a:pt x="4601" y="1022"/>
                  <a:pt x="2940" y="2812"/>
                </a:cubicBezTo>
                <a:cubicBezTo>
                  <a:pt x="2045" y="3707"/>
                  <a:pt x="1278" y="4857"/>
                  <a:pt x="767" y="6007"/>
                </a:cubicBezTo>
                <a:cubicBezTo>
                  <a:pt x="256" y="7157"/>
                  <a:pt x="0" y="8436"/>
                  <a:pt x="0" y="9841"/>
                </a:cubicBezTo>
                <a:cubicBezTo>
                  <a:pt x="0" y="11120"/>
                  <a:pt x="256" y="12270"/>
                  <a:pt x="767" y="13548"/>
                </a:cubicBezTo>
                <a:cubicBezTo>
                  <a:pt x="767" y="13548"/>
                  <a:pt x="767" y="13548"/>
                  <a:pt x="767" y="13548"/>
                </a:cubicBezTo>
                <a:cubicBezTo>
                  <a:pt x="1278" y="14698"/>
                  <a:pt x="2045" y="15849"/>
                  <a:pt x="2940" y="16743"/>
                </a:cubicBezTo>
                <a:cubicBezTo>
                  <a:pt x="3834" y="17638"/>
                  <a:pt x="4857" y="18405"/>
                  <a:pt x="6007" y="18788"/>
                </a:cubicBezTo>
                <a:cubicBezTo>
                  <a:pt x="6007" y="18788"/>
                  <a:pt x="6007" y="18788"/>
                  <a:pt x="6007" y="18788"/>
                </a:cubicBezTo>
                <a:cubicBezTo>
                  <a:pt x="6007" y="18788"/>
                  <a:pt x="6007" y="18788"/>
                  <a:pt x="6007" y="18788"/>
                </a:cubicBezTo>
                <a:cubicBezTo>
                  <a:pt x="7285" y="19299"/>
                  <a:pt x="8436" y="19555"/>
                  <a:pt x="9841" y="19555"/>
                </a:cubicBezTo>
                <a:cubicBezTo>
                  <a:pt x="11120" y="19555"/>
                  <a:pt x="12398" y="19299"/>
                  <a:pt x="13548" y="18788"/>
                </a:cubicBezTo>
                <a:cubicBezTo>
                  <a:pt x="14443" y="18405"/>
                  <a:pt x="15337" y="17893"/>
                  <a:pt x="16104" y="17382"/>
                </a:cubicBezTo>
                <a:cubicBezTo>
                  <a:pt x="19938" y="21217"/>
                  <a:pt x="19938" y="21217"/>
                  <a:pt x="19938" y="21217"/>
                </a:cubicBezTo>
                <a:cubicBezTo>
                  <a:pt x="20322" y="21600"/>
                  <a:pt x="20961" y="21600"/>
                  <a:pt x="21217" y="21217"/>
                </a:cubicBezTo>
                <a:cubicBezTo>
                  <a:pt x="21600" y="20833"/>
                  <a:pt x="21600" y="20322"/>
                  <a:pt x="21217" y="19938"/>
                </a:cubicBezTo>
                <a:close/>
                <a:moveTo>
                  <a:pt x="15465" y="15465"/>
                </a:moveTo>
                <a:cubicBezTo>
                  <a:pt x="15465" y="15465"/>
                  <a:pt x="15465" y="15465"/>
                  <a:pt x="15465" y="15465"/>
                </a:cubicBezTo>
                <a:cubicBezTo>
                  <a:pt x="15465" y="15465"/>
                  <a:pt x="15465" y="15465"/>
                  <a:pt x="15465" y="15465"/>
                </a:cubicBezTo>
                <a:cubicBezTo>
                  <a:pt x="14698" y="16232"/>
                  <a:pt x="13931" y="16743"/>
                  <a:pt x="12909" y="17127"/>
                </a:cubicBezTo>
                <a:cubicBezTo>
                  <a:pt x="11886" y="17638"/>
                  <a:pt x="10864" y="17766"/>
                  <a:pt x="9841" y="17766"/>
                </a:cubicBezTo>
                <a:cubicBezTo>
                  <a:pt x="8691" y="17766"/>
                  <a:pt x="7669" y="17638"/>
                  <a:pt x="6774" y="17127"/>
                </a:cubicBezTo>
                <a:cubicBezTo>
                  <a:pt x="6774" y="17127"/>
                  <a:pt x="6774" y="17127"/>
                  <a:pt x="6774" y="17127"/>
                </a:cubicBezTo>
                <a:cubicBezTo>
                  <a:pt x="5751" y="16743"/>
                  <a:pt x="4857" y="16232"/>
                  <a:pt x="4090" y="15465"/>
                </a:cubicBezTo>
                <a:cubicBezTo>
                  <a:pt x="4090" y="15465"/>
                  <a:pt x="4090" y="15465"/>
                  <a:pt x="4090" y="15465"/>
                </a:cubicBezTo>
                <a:cubicBezTo>
                  <a:pt x="3451" y="14698"/>
                  <a:pt x="2812" y="13804"/>
                  <a:pt x="2428" y="12909"/>
                </a:cubicBezTo>
                <a:cubicBezTo>
                  <a:pt x="2428" y="12781"/>
                  <a:pt x="2428" y="12781"/>
                  <a:pt x="2428" y="12781"/>
                </a:cubicBezTo>
                <a:cubicBezTo>
                  <a:pt x="2045" y="11886"/>
                  <a:pt x="1789" y="10864"/>
                  <a:pt x="1789" y="9841"/>
                </a:cubicBezTo>
                <a:cubicBezTo>
                  <a:pt x="1789" y="8691"/>
                  <a:pt x="2045" y="7669"/>
                  <a:pt x="2428" y="6774"/>
                </a:cubicBezTo>
                <a:cubicBezTo>
                  <a:pt x="2812" y="5751"/>
                  <a:pt x="3451" y="4857"/>
                  <a:pt x="4090" y="4090"/>
                </a:cubicBezTo>
                <a:cubicBezTo>
                  <a:pt x="5624" y="2684"/>
                  <a:pt x="7541" y="1789"/>
                  <a:pt x="9841" y="1789"/>
                </a:cubicBezTo>
                <a:cubicBezTo>
                  <a:pt x="10864" y="1789"/>
                  <a:pt x="11886" y="1917"/>
                  <a:pt x="12909" y="2428"/>
                </a:cubicBezTo>
                <a:cubicBezTo>
                  <a:pt x="13931" y="2812"/>
                  <a:pt x="14698" y="3323"/>
                  <a:pt x="15465" y="4090"/>
                </a:cubicBezTo>
                <a:cubicBezTo>
                  <a:pt x="15593" y="4090"/>
                  <a:pt x="15593" y="4090"/>
                  <a:pt x="15593" y="4090"/>
                </a:cubicBezTo>
                <a:cubicBezTo>
                  <a:pt x="16232" y="4857"/>
                  <a:pt x="16871" y="5751"/>
                  <a:pt x="17254" y="6774"/>
                </a:cubicBezTo>
                <a:cubicBezTo>
                  <a:pt x="17254" y="6774"/>
                  <a:pt x="17254" y="6774"/>
                  <a:pt x="17254" y="6774"/>
                </a:cubicBezTo>
                <a:cubicBezTo>
                  <a:pt x="17638" y="7669"/>
                  <a:pt x="17893" y="8691"/>
                  <a:pt x="17893" y="9841"/>
                </a:cubicBezTo>
                <a:cubicBezTo>
                  <a:pt x="17893" y="10864"/>
                  <a:pt x="17638" y="11886"/>
                  <a:pt x="17254" y="12909"/>
                </a:cubicBezTo>
                <a:cubicBezTo>
                  <a:pt x="16871" y="13804"/>
                  <a:pt x="16232" y="14698"/>
                  <a:pt x="15465" y="15465"/>
                </a:cubicBezTo>
                <a:close/>
                <a:moveTo>
                  <a:pt x="15593" y="9202"/>
                </a:moveTo>
                <a:cubicBezTo>
                  <a:pt x="15593" y="9202"/>
                  <a:pt x="15593" y="9202"/>
                  <a:pt x="15593" y="9202"/>
                </a:cubicBezTo>
                <a:cubicBezTo>
                  <a:pt x="15337" y="9202"/>
                  <a:pt x="15082" y="9458"/>
                  <a:pt x="15082" y="9841"/>
                </a:cubicBezTo>
                <a:cubicBezTo>
                  <a:pt x="15082" y="10480"/>
                  <a:pt x="14954" y="11120"/>
                  <a:pt x="14698" y="11759"/>
                </a:cubicBezTo>
                <a:cubicBezTo>
                  <a:pt x="14698" y="11886"/>
                  <a:pt x="14698" y="11886"/>
                  <a:pt x="14698" y="11886"/>
                </a:cubicBezTo>
                <a:cubicBezTo>
                  <a:pt x="14443" y="12398"/>
                  <a:pt x="14059" y="13037"/>
                  <a:pt x="13548" y="13548"/>
                </a:cubicBezTo>
                <a:cubicBezTo>
                  <a:pt x="13037" y="14059"/>
                  <a:pt x="12525" y="14443"/>
                  <a:pt x="11886" y="14698"/>
                </a:cubicBezTo>
                <a:cubicBezTo>
                  <a:pt x="11247" y="14954"/>
                  <a:pt x="10480" y="15082"/>
                  <a:pt x="9841" y="15082"/>
                </a:cubicBezTo>
                <a:cubicBezTo>
                  <a:pt x="9458" y="15082"/>
                  <a:pt x="9330" y="15337"/>
                  <a:pt x="9330" y="15593"/>
                </a:cubicBezTo>
                <a:cubicBezTo>
                  <a:pt x="9330" y="15849"/>
                  <a:pt x="9458" y="16104"/>
                  <a:pt x="9841" y="16104"/>
                </a:cubicBezTo>
                <a:cubicBezTo>
                  <a:pt x="10608" y="16104"/>
                  <a:pt x="11503" y="15976"/>
                  <a:pt x="12270" y="15593"/>
                </a:cubicBezTo>
                <a:cubicBezTo>
                  <a:pt x="13037" y="15337"/>
                  <a:pt x="13676" y="14826"/>
                  <a:pt x="14315" y="14315"/>
                </a:cubicBezTo>
                <a:cubicBezTo>
                  <a:pt x="14954" y="13676"/>
                  <a:pt x="15337" y="13037"/>
                  <a:pt x="15721" y="12270"/>
                </a:cubicBezTo>
                <a:cubicBezTo>
                  <a:pt x="15721" y="12270"/>
                  <a:pt x="15721" y="12270"/>
                  <a:pt x="15721" y="12270"/>
                </a:cubicBezTo>
                <a:cubicBezTo>
                  <a:pt x="15976" y="11375"/>
                  <a:pt x="16232" y="10608"/>
                  <a:pt x="16232" y="9841"/>
                </a:cubicBezTo>
                <a:cubicBezTo>
                  <a:pt x="16232" y="9458"/>
                  <a:pt x="15976" y="9202"/>
                  <a:pt x="15593" y="9202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  <a:effectLst/>
        </p:spPr>
        <p:txBody>
          <a:bodyPr tIns="91439" bIns="91439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  <a:endParaRPr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16EBCE9-3DAA-04EE-6F80-4C27400B66A2}"/>
              </a:ext>
            </a:extLst>
          </p:cNvPr>
          <p:cNvGrpSpPr/>
          <p:nvPr/>
        </p:nvGrpSpPr>
        <p:grpSpPr>
          <a:xfrm>
            <a:off x="8054515" y="1932965"/>
            <a:ext cx="2966425" cy="816522"/>
            <a:chOff x="283598" y="1906534"/>
            <a:chExt cx="2966425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685B0BB-59D9-A20A-2E68-ECF90B0736D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4CCFE4F-7AE1-1787-5F33-855CE0540CE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3462CC43-B83F-36F0-CA72-9D4B9CC41AF2}"/>
              </a:ext>
            </a:extLst>
          </p:cNvPr>
          <p:cNvGrpSpPr/>
          <p:nvPr/>
        </p:nvGrpSpPr>
        <p:grpSpPr>
          <a:xfrm>
            <a:off x="1171060" y="1932965"/>
            <a:ext cx="2966425" cy="816522"/>
            <a:chOff x="283598" y="1906534"/>
            <a:chExt cx="2966425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F8BD5C2-D29F-B697-9752-4123DB5E125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5F967FA-B6B2-9098-55E6-8FAB572D48AF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B8DD996-2EEB-D570-DF7C-D2C2112A0028}"/>
              </a:ext>
            </a:extLst>
          </p:cNvPr>
          <p:cNvGrpSpPr/>
          <p:nvPr/>
        </p:nvGrpSpPr>
        <p:grpSpPr>
          <a:xfrm>
            <a:off x="8054515" y="3854045"/>
            <a:ext cx="2966425" cy="816522"/>
            <a:chOff x="283598" y="1906534"/>
            <a:chExt cx="2966425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66F0B2F-B1BA-FE19-A6F2-E226CE42C8B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AE92705-09D1-7F49-C840-C2DB968898A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BC7E56F-B7B9-D0EE-5E66-C70A7848CD7B}"/>
              </a:ext>
            </a:extLst>
          </p:cNvPr>
          <p:cNvGrpSpPr/>
          <p:nvPr/>
        </p:nvGrpSpPr>
        <p:grpSpPr>
          <a:xfrm>
            <a:off x="1171060" y="3854045"/>
            <a:ext cx="2966425" cy="816522"/>
            <a:chOff x="283598" y="1906534"/>
            <a:chExt cx="2966425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4D8C508-708F-891D-3846-E91CB76F3AB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5C01405-6DE2-20E9-96E0-453A175C27F0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26254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61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: 圆角 42" descr="D:\51PPT模板网\51pptmoban.com\图片001.jpg">
            <a:extLst>
              <a:ext uri="{FF2B5EF4-FFF2-40B4-BE49-F238E27FC236}">
                <a16:creationId xmlns:a16="http://schemas.microsoft.com/office/drawing/2014/main" id="{059E09E2-23FD-60A4-BEF5-990B540DCF09}"/>
              </a:ext>
            </a:extLst>
          </p:cNvPr>
          <p:cNvSpPr/>
          <p:nvPr/>
        </p:nvSpPr>
        <p:spPr>
          <a:xfrm>
            <a:off x="874714" y="1435193"/>
            <a:ext cx="10442574" cy="2056803"/>
          </a:xfrm>
          <a:prstGeom prst="roundRect">
            <a:avLst>
              <a:gd name="adj" fmla="val 6788"/>
            </a:avLst>
          </a:prstGeom>
          <a:blipFill dpi="0" rotWithShape="0">
            <a:blip r:embed="rId5"/>
            <a:srcRect/>
            <a:tile tx="0" ty="-46355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矩形: 对角圆角 31">
            <a:extLst>
              <a:ext uri="{FF2B5EF4-FFF2-40B4-BE49-F238E27FC236}">
                <a16:creationId xmlns:a16="http://schemas.microsoft.com/office/drawing/2014/main" id="{62F8001F-7004-C002-0DE1-04FB0F1512EA}"/>
              </a:ext>
            </a:extLst>
          </p:cNvPr>
          <p:cNvSpPr/>
          <p:nvPr/>
        </p:nvSpPr>
        <p:spPr>
          <a:xfrm>
            <a:off x="11064363" y="270638"/>
            <a:ext cx="871222" cy="647591"/>
          </a:xfrm>
          <a:prstGeom prst="round2DiagRect">
            <a:avLst>
              <a:gd name="adj1" fmla="val 35890"/>
              <a:gd name="adj2" fmla="val 0"/>
            </a:avLst>
          </a:prstGeom>
          <a:gradFill>
            <a:gsLst>
              <a:gs pos="28000">
                <a:srgbClr val="97C502"/>
              </a:gs>
              <a:gs pos="100000">
                <a:srgbClr val="3161E6"/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矩形: 对角圆角 33">
            <a:extLst>
              <a:ext uri="{FF2B5EF4-FFF2-40B4-BE49-F238E27FC236}">
                <a16:creationId xmlns:a16="http://schemas.microsoft.com/office/drawing/2014/main" id="{58E1804D-F865-B4BE-5FB2-31B5B6BFCE9F}"/>
              </a:ext>
            </a:extLst>
          </p:cNvPr>
          <p:cNvSpPr/>
          <p:nvPr/>
        </p:nvSpPr>
        <p:spPr>
          <a:xfrm>
            <a:off x="11064363" y="294448"/>
            <a:ext cx="871221" cy="604762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97C502"/>
              </a:gs>
              <a:gs pos="100000">
                <a:srgbClr val="97C502">
                  <a:alpha val="43000"/>
                </a:srgbClr>
              </a:gs>
            </a:gsLst>
            <a:lin ang="0" scaled="1"/>
            <a:tileRect/>
          </a:gradFill>
          <a:ln w="635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MH_Entry_1">
            <a:extLst>
              <a:ext uri="{FF2B5EF4-FFF2-40B4-BE49-F238E27FC236}">
                <a16:creationId xmlns:a16="http://schemas.microsoft.com/office/drawing/2014/main" id="{363C09F4-6819-215E-6A1F-74A5DFCC8CC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139459" y="348812"/>
            <a:ext cx="2134453" cy="3693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年度工作概述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1CF875D7-4627-9DDF-AD99-594B4EB9BACC}"/>
              </a:ext>
            </a:extLst>
          </p:cNvPr>
          <p:cNvSpPr txBox="1"/>
          <p:nvPr/>
        </p:nvSpPr>
        <p:spPr>
          <a:xfrm>
            <a:off x="11127115" y="270638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3161E6"/>
                    </a:gs>
                    <a:gs pos="100000">
                      <a:srgbClr val="97C502"/>
                    </a:gs>
                  </a:gsLst>
                  <a:lin ang="10800000" scaled="1"/>
                </a:gradFill>
                <a:latin typeface="快看世界体" pitchFamily="2" charset="-122"/>
                <a:ea typeface="快看世界体" pitchFamily="2" charset="-122"/>
                <a:cs typeface="+mn-ea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MH_Entry_1">
            <a:extLst>
              <a:ext uri="{FF2B5EF4-FFF2-40B4-BE49-F238E27FC236}">
                <a16:creationId xmlns:a16="http://schemas.microsoft.com/office/drawing/2014/main" id="{D99BE20D-0BF1-4C0B-F10C-E04A2125AC6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9419869" y="741758"/>
            <a:ext cx="2134453" cy="17511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1138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Annual Work Summary</a:t>
            </a:r>
            <a:endParaRPr lang="zh-CN" altLang="en-US" sz="1138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Oval 4">
            <a:extLst>
              <a:ext uri="{FF2B5EF4-FFF2-40B4-BE49-F238E27FC236}">
                <a16:creationId xmlns:a16="http://schemas.microsoft.com/office/drawing/2014/main" id="{658F81B7-5343-8CBD-7841-A5E3F2BCCD60}"/>
              </a:ext>
            </a:extLst>
          </p:cNvPr>
          <p:cNvSpPr/>
          <p:nvPr/>
        </p:nvSpPr>
        <p:spPr>
          <a:xfrm>
            <a:off x="1736275" y="3066964"/>
            <a:ext cx="798359" cy="801892"/>
          </a:xfrm>
          <a:prstGeom prst="ellipse">
            <a:avLst/>
          </a:prstGeom>
          <a:solidFill>
            <a:srgbClr val="3161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5" name="Oval 12">
            <a:extLst>
              <a:ext uri="{FF2B5EF4-FFF2-40B4-BE49-F238E27FC236}">
                <a16:creationId xmlns:a16="http://schemas.microsoft.com/office/drawing/2014/main" id="{C2574A14-7A02-13A4-A0B9-17AA3151661A}"/>
              </a:ext>
            </a:extLst>
          </p:cNvPr>
          <p:cNvSpPr/>
          <p:nvPr/>
        </p:nvSpPr>
        <p:spPr>
          <a:xfrm>
            <a:off x="4376777" y="3066964"/>
            <a:ext cx="798359" cy="801892"/>
          </a:xfrm>
          <a:prstGeom prst="ellipse">
            <a:avLst/>
          </a:prstGeom>
          <a:solidFill>
            <a:srgbClr val="97C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" name="Oval 14">
            <a:extLst>
              <a:ext uri="{FF2B5EF4-FFF2-40B4-BE49-F238E27FC236}">
                <a16:creationId xmlns:a16="http://schemas.microsoft.com/office/drawing/2014/main" id="{E6E5D412-B340-F8B6-1EF0-C91F7D717B01}"/>
              </a:ext>
            </a:extLst>
          </p:cNvPr>
          <p:cNvSpPr/>
          <p:nvPr/>
        </p:nvSpPr>
        <p:spPr>
          <a:xfrm>
            <a:off x="7017279" y="3066964"/>
            <a:ext cx="796593" cy="801892"/>
          </a:xfrm>
          <a:prstGeom prst="ellipse">
            <a:avLst/>
          </a:prstGeom>
          <a:solidFill>
            <a:srgbClr val="3161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7" name="Oval 16">
            <a:extLst>
              <a:ext uri="{FF2B5EF4-FFF2-40B4-BE49-F238E27FC236}">
                <a16:creationId xmlns:a16="http://schemas.microsoft.com/office/drawing/2014/main" id="{838DC2AC-531A-B692-7C7B-DF7B247D4325}"/>
              </a:ext>
            </a:extLst>
          </p:cNvPr>
          <p:cNvSpPr/>
          <p:nvPr/>
        </p:nvSpPr>
        <p:spPr>
          <a:xfrm>
            <a:off x="9655665" y="3066964"/>
            <a:ext cx="796593" cy="801892"/>
          </a:xfrm>
          <a:prstGeom prst="ellipse">
            <a:avLst/>
          </a:prstGeom>
          <a:solidFill>
            <a:srgbClr val="97C5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8" name="Group 23">
            <a:extLst>
              <a:ext uri="{FF2B5EF4-FFF2-40B4-BE49-F238E27FC236}">
                <a16:creationId xmlns:a16="http://schemas.microsoft.com/office/drawing/2014/main" id="{2A66C321-1B79-56B0-5727-8022E737502F}"/>
              </a:ext>
            </a:extLst>
          </p:cNvPr>
          <p:cNvGrpSpPr/>
          <p:nvPr/>
        </p:nvGrpSpPr>
        <p:grpSpPr>
          <a:xfrm>
            <a:off x="4616512" y="3279085"/>
            <a:ext cx="433189" cy="377651"/>
            <a:chOff x="7540014" y="4306907"/>
            <a:chExt cx="389342" cy="339426"/>
          </a:xfrm>
          <a:solidFill>
            <a:schemeClr val="bg1"/>
          </a:solidFill>
        </p:grpSpPr>
        <p:sp>
          <p:nvSpPr>
            <p:cNvPr id="9" name="Freeform 110">
              <a:extLst>
                <a:ext uri="{FF2B5EF4-FFF2-40B4-BE49-F238E27FC236}">
                  <a16:creationId xmlns:a16="http://schemas.microsoft.com/office/drawing/2014/main" id="{3DA574C7-708D-031F-5C38-7234CC4CB380}"/>
                </a:ext>
              </a:extLst>
            </p:cNvPr>
            <p:cNvSpPr/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111">
              <a:extLst>
                <a:ext uri="{FF2B5EF4-FFF2-40B4-BE49-F238E27FC236}">
                  <a16:creationId xmlns:a16="http://schemas.microsoft.com/office/drawing/2014/main" id="{A00B99D4-0CD5-5E0C-27D6-E36658F75D80}"/>
                </a:ext>
              </a:extLst>
            </p:cNvPr>
            <p:cNvSpPr/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112">
              <a:extLst>
                <a:ext uri="{FF2B5EF4-FFF2-40B4-BE49-F238E27FC236}">
                  <a16:creationId xmlns:a16="http://schemas.microsoft.com/office/drawing/2014/main" id="{08220B2B-CD1D-C897-9CFB-EFDED6714C2B}"/>
                </a:ext>
              </a:extLst>
            </p:cNvPr>
            <p:cNvSpPr/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113">
              <a:extLst>
                <a:ext uri="{FF2B5EF4-FFF2-40B4-BE49-F238E27FC236}">
                  <a16:creationId xmlns:a16="http://schemas.microsoft.com/office/drawing/2014/main" id="{ED3908B6-C7D9-AD18-CAEA-7C9A4A1BCA19}"/>
                </a:ext>
              </a:extLst>
            </p:cNvPr>
            <p:cNvSpPr/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114">
              <a:extLst>
                <a:ext uri="{FF2B5EF4-FFF2-40B4-BE49-F238E27FC236}">
                  <a16:creationId xmlns:a16="http://schemas.microsoft.com/office/drawing/2014/main" id="{5D8EF9EF-12CC-F49F-C353-0DC4B4D64A96}"/>
                </a:ext>
              </a:extLst>
            </p:cNvPr>
            <p:cNvSpPr/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115">
              <a:extLst>
                <a:ext uri="{FF2B5EF4-FFF2-40B4-BE49-F238E27FC236}">
                  <a16:creationId xmlns:a16="http://schemas.microsoft.com/office/drawing/2014/main" id="{013E3EB1-DD3A-5CFF-EED6-AECFDD853E9D}"/>
                </a:ext>
              </a:extLst>
            </p:cNvPr>
            <p:cNvSpPr/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116">
              <a:extLst>
                <a:ext uri="{FF2B5EF4-FFF2-40B4-BE49-F238E27FC236}">
                  <a16:creationId xmlns:a16="http://schemas.microsoft.com/office/drawing/2014/main" id="{7F151DD1-A63E-B9FD-F6C7-85200366A9AB}"/>
                </a:ext>
              </a:extLst>
            </p:cNvPr>
            <p:cNvSpPr/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Rectangle 117">
              <a:extLst>
                <a:ext uri="{FF2B5EF4-FFF2-40B4-BE49-F238E27FC236}">
                  <a16:creationId xmlns:a16="http://schemas.microsoft.com/office/drawing/2014/main" id="{50E2FF61-92C1-B4FC-6E9B-6756B9E15D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Rectangle 118">
              <a:extLst>
                <a:ext uri="{FF2B5EF4-FFF2-40B4-BE49-F238E27FC236}">
                  <a16:creationId xmlns:a16="http://schemas.microsoft.com/office/drawing/2014/main" id="{6A016CA4-FA41-E4DB-7D83-96FFB87A66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Rectangle 119">
              <a:extLst>
                <a:ext uri="{FF2B5EF4-FFF2-40B4-BE49-F238E27FC236}">
                  <a16:creationId xmlns:a16="http://schemas.microsoft.com/office/drawing/2014/main" id="{68A93D30-7E35-54FC-0856-6BABFBEF33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Rectangle 120">
              <a:extLst>
                <a:ext uri="{FF2B5EF4-FFF2-40B4-BE49-F238E27FC236}">
                  <a16:creationId xmlns:a16="http://schemas.microsoft.com/office/drawing/2014/main" id="{70E04C69-CAAD-B8F3-1940-F821DDE4AE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Freeform 25" descr="D:\51PPT模板网\51pptmoban.com\图片001.jpg">
            <a:extLst>
              <a:ext uri="{FF2B5EF4-FFF2-40B4-BE49-F238E27FC236}">
                <a16:creationId xmlns:a16="http://schemas.microsoft.com/office/drawing/2014/main" id="{BFF73E54-FAAF-D164-64A0-B57868BDAABD}"/>
              </a:ext>
            </a:extLst>
          </p:cNvPr>
          <p:cNvSpPr>
            <a:spLocks noEditPoints="1"/>
          </p:cNvSpPr>
          <p:nvPr/>
        </p:nvSpPr>
        <p:spPr bwMode="auto">
          <a:xfrm>
            <a:off x="7260778" y="3256280"/>
            <a:ext cx="309594" cy="423261"/>
          </a:xfrm>
          <a:custGeom>
            <a:avLst/>
            <a:gdLst>
              <a:gd name="T0" fmla="*/ 58 w 443"/>
              <a:gd name="T1" fmla="*/ 98 h 605"/>
              <a:gd name="T2" fmla="*/ 49 w 443"/>
              <a:gd name="T3" fmla="*/ 605 h 605"/>
              <a:gd name="T4" fmla="*/ 443 w 443"/>
              <a:gd name="T5" fmla="*/ 149 h 605"/>
              <a:gd name="T6" fmla="*/ 410 w 443"/>
              <a:gd name="T7" fmla="*/ 159 h 605"/>
              <a:gd name="T8" fmla="*/ 51 w 443"/>
              <a:gd name="T9" fmla="*/ 570 h 605"/>
              <a:gd name="T10" fmla="*/ 192 w 443"/>
              <a:gd name="T11" fmla="*/ 64 h 605"/>
              <a:gd name="T12" fmla="*/ 252 w 443"/>
              <a:gd name="T13" fmla="*/ 64 h 605"/>
              <a:gd name="T14" fmla="*/ 221 w 443"/>
              <a:gd name="T15" fmla="*/ 96 h 605"/>
              <a:gd name="T16" fmla="*/ 155 w 443"/>
              <a:gd name="T17" fmla="*/ 66 h 605"/>
              <a:gd name="T18" fmla="*/ 81 w 443"/>
              <a:gd name="T19" fmla="*/ 153 h 605"/>
              <a:gd name="T20" fmla="*/ 362 w 443"/>
              <a:gd name="T21" fmla="*/ 153 h 605"/>
              <a:gd name="T22" fmla="*/ 288 w 443"/>
              <a:gd name="T23" fmla="*/ 66 h 605"/>
              <a:gd name="T24" fmla="*/ 155 w 443"/>
              <a:gd name="T25" fmla="*/ 66 h 605"/>
              <a:gd name="T26" fmla="*/ 156 w 443"/>
              <a:gd name="T27" fmla="*/ 459 h 605"/>
              <a:gd name="T28" fmla="*/ 107 w 443"/>
              <a:gd name="T29" fmla="*/ 473 h 605"/>
              <a:gd name="T30" fmla="*/ 97 w 443"/>
              <a:gd name="T31" fmla="*/ 484 h 605"/>
              <a:gd name="T32" fmla="*/ 156 w 443"/>
              <a:gd name="T33" fmla="*/ 489 h 605"/>
              <a:gd name="T34" fmla="*/ 94 w 443"/>
              <a:gd name="T35" fmla="*/ 519 h 605"/>
              <a:gd name="T36" fmla="*/ 172 w 443"/>
              <a:gd name="T37" fmla="*/ 481 h 605"/>
              <a:gd name="T38" fmla="*/ 172 w 443"/>
              <a:gd name="T39" fmla="*/ 456 h 605"/>
              <a:gd name="T40" fmla="*/ 78 w 443"/>
              <a:gd name="T41" fmla="*/ 461 h 605"/>
              <a:gd name="T42" fmla="*/ 152 w 443"/>
              <a:gd name="T43" fmla="*/ 539 h 605"/>
              <a:gd name="T44" fmla="*/ 152 w 443"/>
              <a:gd name="T45" fmla="*/ 237 h 605"/>
              <a:gd name="T46" fmla="*/ 107 w 443"/>
              <a:gd name="T47" fmla="*/ 251 h 605"/>
              <a:gd name="T48" fmla="*/ 123 w 443"/>
              <a:gd name="T49" fmla="*/ 291 h 605"/>
              <a:gd name="T50" fmla="*/ 94 w 443"/>
              <a:gd name="T51" fmla="*/ 302 h 605"/>
              <a:gd name="T52" fmla="*/ 152 w 443"/>
              <a:gd name="T53" fmla="*/ 222 h 605"/>
              <a:gd name="T54" fmla="*/ 78 w 443"/>
              <a:gd name="T55" fmla="*/ 300 h 605"/>
              <a:gd name="T56" fmla="*/ 171 w 443"/>
              <a:gd name="T57" fmla="*/ 255 h 605"/>
              <a:gd name="T58" fmla="*/ 170 w 443"/>
              <a:gd name="T59" fmla="*/ 234 h 605"/>
              <a:gd name="T60" fmla="*/ 156 w 443"/>
              <a:gd name="T61" fmla="*/ 357 h 605"/>
              <a:gd name="T62" fmla="*/ 97 w 443"/>
              <a:gd name="T63" fmla="*/ 372 h 605"/>
              <a:gd name="T64" fmla="*/ 156 w 443"/>
              <a:gd name="T65" fmla="*/ 412 h 605"/>
              <a:gd name="T66" fmla="*/ 171 w 443"/>
              <a:gd name="T67" fmla="*/ 345 h 605"/>
              <a:gd name="T68" fmla="*/ 78 w 443"/>
              <a:gd name="T69" fmla="*/ 349 h 605"/>
              <a:gd name="T70" fmla="*/ 156 w 443"/>
              <a:gd name="T71" fmla="*/ 427 h 605"/>
              <a:gd name="T72" fmla="*/ 205 w 443"/>
              <a:gd name="T73" fmla="*/ 330 h 605"/>
              <a:gd name="T74" fmla="*/ 232 w 443"/>
              <a:gd name="T75" fmla="*/ 513 h 605"/>
              <a:gd name="T76" fmla="*/ 356 w 443"/>
              <a:gd name="T77" fmla="*/ 475 h 605"/>
              <a:gd name="T78" fmla="*/ 227 w 443"/>
              <a:gd name="T79" fmla="*/ 508 h 605"/>
              <a:gd name="T80" fmla="*/ 356 w 443"/>
              <a:gd name="T81" fmla="*/ 360 h 605"/>
              <a:gd name="T82" fmla="*/ 227 w 443"/>
              <a:gd name="T83" fmla="*/ 291 h 605"/>
              <a:gd name="T84" fmla="*/ 227 w 443"/>
              <a:gd name="T85" fmla="*/ 250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42" h="605">
                <a:moveTo>
                  <a:pt x="34" y="159"/>
                </a:moveTo>
                <a:cubicBezTo>
                  <a:pt x="34" y="142"/>
                  <a:pt x="42" y="134"/>
                  <a:pt x="58" y="133"/>
                </a:cubicBezTo>
                <a:lnTo>
                  <a:pt x="58" y="98"/>
                </a:lnTo>
                <a:cubicBezTo>
                  <a:pt x="27" y="99"/>
                  <a:pt x="0" y="118"/>
                  <a:pt x="0" y="149"/>
                </a:cubicBezTo>
                <a:lnTo>
                  <a:pt x="0" y="556"/>
                </a:lnTo>
                <a:cubicBezTo>
                  <a:pt x="0" y="581"/>
                  <a:pt x="24" y="605"/>
                  <a:pt x="49" y="605"/>
                </a:cubicBezTo>
                <a:lnTo>
                  <a:pt x="394" y="605"/>
                </a:lnTo>
                <a:cubicBezTo>
                  <a:pt x="419" y="605"/>
                  <a:pt x="443" y="581"/>
                  <a:pt x="443" y="556"/>
                </a:cubicBezTo>
                <a:lnTo>
                  <a:pt x="443" y="149"/>
                </a:lnTo>
                <a:cubicBezTo>
                  <a:pt x="443" y="118"/>
                  <a:pt x="416" y="99"/>
                  <a:pt x="385" y="98"/>
                </a:cubicBezTo>
                <a:lnTo>
                  <a:pt x="385" y="133"/>
                </a:lnTo>
                <a:cubicBezTo>
                  <a:pt x="402" y="134"/>
                  <a:pt x="410" y="142"/>
                  <a:pt x="410" y="159"/>
                </a:cubicBezTo>
                <a:lnTo>
                  <a:pt x="410" y="545"/>
                </a:lnTo>
                <a:cubicBezTo>
                  <a:pt x="410" y="557"/>
                  <a:pt x="404" y="570"/>
                  <a:pt x="393" y="570"/>
                </a:cubicBezTo>
                <a:lnTo>
                  <a:pt x="51" y="570"/>
                </a:lnTo>
                <a:cubicBezTo>
                  <a:pt x="37" y="570"/>
                  <a:pt x="34" y="556"/>
                  <a:pt x="34" y="542"/>
                </a:cubicBezTo>
                <a:lnTo>
                  <a:pt x="34" y="159"/>
                </a:lnTo>
                <a:close/>
                <a:moveTo>
                  <a:pt x="192" y="64"/>
                </a:moveTo>
                <a:cubicBezTo>
                  <a:pt x="192" y="50"/>
                  <a:pt x="205" y="37"/>
                  <a:pt x="219" y="37"/>
                </a:cubicBezTo>
                <a:lnTo>
                  <a:pt x="224" y="37"/>
                </a:lnTo>
                <a:cubicBezTo>
                  <a:pt x="238" y="37"/>
                  <a:pt x="252" y="50"/>
                  <a:pt x="252" y="64"/>
                </a:cubicBezTo>
                <a:lnTo>
                  <a:pt x="252" y="67"/>
                </a:lnTo>
                <a:cubicBezTo>
                  <a:pt x="252" y="83"/>
                  <a:pt x="238" y="96"/>
                  <a:pt x="222" y="96"/>
                </a:cubicBezTo>
                <a:lnTo>
                  <a:pt x="221" y="96"/>
                </a:lnTo>
                <a:cubicBezTo>
                  <a:pt x="205" y="96"/>
                  <a:pt x="192" y="83"/>
                  <a:pt x="192" y="67"/>
                </a:cubicBezTo>
                <a:lnTo>
                  <a:pt x="192" y="64"/>
                </a:lnTo>
                <a:close/>
                <a:moveTo>
                  <a:pt x="155" y="66"/>
                </a:moveTo>
                <a:lnTo>
                  <a:pt x="106" y="66"/>
                </a:lnTo>
                <a:cubicBezTo>
                  <a:pt x="89" y="66"/>
                  <a:pt x="81" y="74"/>
                  <a:pt x="81" y="90"/>
                </a:cubicBezTo>
                <a:lnTo>
                  <a:pt x="81" y="153"/>
                </a:lnTo>
                <a:cubicBezTo>
                  <a:pt x="81" y="164"/>
                  <a:pt x="88" y="175"/>
                  <a:pt x="98" y="175"/>
                </a:cubicBezTo>
                <a:lnTo>
                  <a:pt x="345" y="175"/>
                </a:lnTo>
                <a:cubicBezTo>
                  <a:pt x="355" y="175"/>
                  <a:pt x="362" y="164"/>
                  <a:pt x="362" y="153"/>
                </a:cubicBezTo>
                <a:lnTo>
                  <a:pt x="362" y="90"/>
                </a:lnTo>
                <a:cubicBezTo>
                  <a:pt x="362" y="74"/>
                  <a:pt x="354" y="66"/>
                  <a:pt x="337" y="66"/>
                </a:cubicBezTo>
                <a:lnTo>
                  <a:pt x="288" y="66"/>
                </a:lnTo>
                <a:cubicBezTo>
                  <a:pt x="288" y="32"/>
                  <a:pt x="260" y="0"/>
                  <a:pt x="227" y="0"/>
                </a:cubicBezTo>
                <a:lnTo>
                  <a:pt x="216" y="0"/>
                </a:lnTo>
                <a:cubicBezTo>
                  <a:pt x="184" y="0"/>
                  <a:pt x="155" y="32"/>
                  <a:pt x="155" y="66"/>
                </a:cubicBezTo>
                <a:close/>
                <a:moveTo>
                  <a:pt x="94" y="464"/>
                </a:moveTo>
                <a:cubicBezTo>
                  <a:pt x="94" y="460"/>
                  <a:pt x="95" y="459"/>
                  <a:pt x="98" y="459"/>
                </a:cubicBezTo>
                <a:lnTo>
                  <a:pt x="156" y="459"/>
                </a:lnTo>
                <a:lnTo>
                  <a:pt x="156" y="464"/>
                </a:lnTo>
                <a:cubicBezTo>
                  <a:pt x="156" y="469"/>
                  <a:pt x="132" y="483"/>
                  <a:pt x="127" y="485"/>
                </a:cubicBezTo>
                <a:cubicBezTo>
                  <a:pt x="123" y="482"/>
                  <a:pt x="114" y="473"/>
                  <a:pt x="107" y="473"/>
                </a:cubicBezTo>
                <a:lnTo>
                  <a:pt x="106" y="473"/>
                </a:lnTo>
                <a:cubicBezTo>
                  <a:pt x="102" y="473"/>
                  <a:pt x="97" y="479"/>
                  <a:pt x="97" y="482"/>
                </a:cubicBezTo>
                <a:lnTo>
                  <a:pt x="97" y="484"/>
                </a:lnTo>
                <a:cubicBezTo>
                  <a:pt x="97" y="488"/>
                  <a:pt x="118" y="511"/>
                  <a:pt x="123" y="511"/>
                </a:cubicBezTo>
                <a:lnTo>
                  <a:pt x="124" y="511"/>
                </a:lnTo>
                <a:cubicBezTo>
                  <a:pt x="128" y="511"/>
                  <a:pt x="152" y="492"/>
                  <a:pt x="156" y="489"/>
                </a:cubicBezTo>
                <a:cubicBezTo>
                  <a:pt x="156" y="497"/>
                  <a:pt x="160" y="524"/>
                  <a:pt x="152" y="524"/>
                </a:cubicBezTo>
                <a:lnTo>
                  <a:pt x="98" y="524"/>
                </a:lnTo>
                <a:cubicBezTo>
                  <a:pt x="95" y="524"/>
                  <a:pt x="94" y="523"/>
                  <a:pt x="94" y="519"/>
                </a:cubicBezTo>
                <a:lnTo>
                  <a:pt x="94" y="464"/>
                </a:lnTo>
                <a:close/>
                <a:moveTo>
                  <a:pt x="152" y="539"/>
                </a:moveTo>
                <a:cubicBezTo>
                  <a:pt x="181" y="539"/>
                  <a:pt x="170" y="508"/>
                  <a:pt x="172" y="481"/>
                </a:cubicBezTo>
                <a:cubicBezTo>
                  <a:pt x="173" y="467"/>
                  <a:pt x="207" y="455"/>
                  <a:pt x="210" y="443"/>
                </a:cubicBezTo>
                <a:lnTo>
                  <a:pt x="206" y="443"/>
                </a:lnTo>
                <a:cubicBezTo>
                  <a:pt x="195" y="443"/>
                  <a:pt x="179" y="452"/>
                  <a:pt x="172" y="456"/>
                </a:cubicBezTo>
                <a:cubicBezTo>
                  <a:pt x="168" y="451"/>
                  <a:pt x="164" y="444"/>
                  <a:pt x="155" y="444"/>
                </a:cubicBezTo>
                <a:lnTo>
                  <a:pt x="95" y="444"/>
                </a:lnTo>
                <a:cubicBezTo>
                  <a:pt x="86" y="444"/>
                  <a:pt x="78" y="452"/>
                  <a:pt x="78" y="461"/>
                </a:cubicBezTo>
                <a:lnTo>
                  <a:pt x="78" y="522"/>
                </a:lnTo>
                <a:cubicBezTo>
                  <a:pt x="78" y="533"/>
                  <a:pt x="87" y="539"/>
                  <a:pt x="98" y="539"/>
                </a:cubicBezTo>
                <a:lnTo>
                  <a:pt x="152" y="539"/>
                </a:lnTo>
                <a:close/>
                <a:moveTo>
                  <a:pt x="94" y="242"/>
                </a:moveTo>
                <a:cubicBezTo>
                  <a:pt x="94" y="238"/>
                  <a:pt x="95" y="237"/>
                  <a:pt x="98" y="237"/>
                </a:cubicBezTo>
                <a:lnTo>
                  <a:pt x="152" y="237"/>
                </a:lnTo>
                <a:cubicBezTo>
                  <a:pt x="155" y="237"/>
                  <a:pt x="156" y="238"/>
                  <a:pt x="156" y="242"/>
                </a:cubicBezTo>
                <a:cubicBezTo>
                  <a:pt x="156" y="246"/>
                  <a:pt x="130" y="263"/>
                  <a:pt x="127" y="263"/>
                </a:cubicBezTo>
                <a:cubicBezTo>
                  <a:pt x="124" y="263"/>
                  <a:pt x="116" y="251"/>
                  <a:pt x="107" y="251"/>
                </a:cubicBezTo>
                <a:cubicBezTo>
                  <a:pt x="103" y="251"/>
                  <a:pt x="97" y="256"/>
                  <a:pt x="97" y="260"/>
                </a:cubicBezTo>
                <a:lnTo>
                  <a:pt x="97" y="262"/>
                </a:lnTo>
                <a:cubicBezTo>
                  <a:pt x="97" y="268"/>
                  <a:pt x="118" y="288"/>
                  <a:pt x="123" y="291"/>
                </a:cubicBezTo>
                <a:lnTo>
                  <a:pt x="156" y="266"/>
                </a:lnTo>
                <a:lnTo>
                  <a:pt x="156" y="302"/>
                </a:lnTo>
                <a:lnTo>
                  <a:pt x="94" y="302"/>
                </a:lnTo>
                <a:lnTo>
                  <a:pt x="94" y="242"/>
                </a:lnTo>
                <a:close/>
                <a:moveTo>
                  <a:pt x="170" y="234"/>
                </a:moveTo>
                <a:cubicBezTo>
                  <a:pt x="168" y="226"/>
                  <a:pt x="162" y="222"/>
                  <a:pt x="152" y="222"/>
                </a:cubicBezTo>
                <a:lnTo>
                  <a:pt x="98" y="222"/>
                </a:lnTo>
                <a:cubicBezTo>
                  <a:pt x="87" y="222"/>
                  <a:pt x="78" y="229"/>
                  <a:pt x="78" y="239"/>
                </a:cubicBezTo>
                <a:lnTo>
                  <a:pt x="78" y="300"/>
                </a:lnTo>
                <a:cubicBezTo>
                  <a:pt x="78" y="309"/>
                  <a:pt x="86" y="317"/>
                  <a:pt x="95" y="317"/>
                </a:cubicBezTo>
                <a:lnTo>
                  <a:pt x="155" y="317"/>
                </a:lnTo>
                <a:cubicBezTo>
                  <a:pt x="179" y="317"/>
                  <a:pt x="172" y="279"/>
                  <a:pt x="171" y="255"/>
                </a:cubicBezTo>
                <a:lnTo>
                  <a:pt x="210" y="222"/>
                </a:lnTo>
                <a:cubicBezTo>
                  <a:pt x="210" y="222"/>
                  <a:pt x="207" y="221"/>
                  <a:pt x="207" y="221"/>
                </a:cubicBezTo>
                <a:cubicBezTo>
                  <a:pt x="192" y="221"/>
                  <a:pt x="180" y="234"/>
                  <a:pt x="170" y="234"/>
                </a:cubicBezTo>
                <a:close/>
                <a:moveTo>
                  <a:pt x="94" y="349"/>
                </a:moveTo>
                <a:lnTo>
                  <a:pt x="156" y="349"/>
                </a:lnTo>
                <a:lnTo>
                  <a:pt x="156" y="357"/>
                </a:lnTo>
                <a:lnTo>
                  <a:pt x="127" y="375"/>
                </a:lnTo>
                <a:lnTo>
                  <a:pt x="108" y="361"/>
                </a:lnTo>
                <a:cubicBezTo>
                  <a:pt x="103" y="364"/>
                  <a:pt x="97" y="365"/>
                  <a:pt x="97" y="372"/>
                </a:cubicBezTo>
                <a:cubicBezTo>
                  <a:pt x="97" y="377"/>
                  <a:pt x="118" y="401"/>
                  <a:pt x="123" y="401"/>
                </a:cubicBezTo>
                <a:cubicBezTo>
                  <a:pt x="130" y="401"/>
                  <a:pt x="148" y="380"/>
                  <a:pt x="156" y="378"/>
                </a:cubicBezTo>
                <a:lnTo>
                  <a:pt x="156" y="412"/>
                </a:lnTo>
                <a:lnTo>
                  <a:pt x="94" y="412"/>
                </a:lnTo>
                <a:lnTo>
                  <a:pt x="94" y="349"/>
                </a:lnTo>
                <a:close/>
                <a:moveTo>
                  <a:pt x="171" y="345"/>
                </a:moveTo>
                <a:cubicBezTo>
                  <a:pt x="169" y="340"/>
                  <a:pt x="165" y="334"/>
                  <a:pt x="156" y="334"/>
                </a:cubicBezTo>
                <a:lnTo>
                  <a:pt x="94" y="334"/>
                </a:lnTo>
                <a:cubicBezTo>
                  <a:pt x="86" y="334"/>
                  <a:pt x="78" y="341"/>
                  <a:pt x="78" y="349"/>
                </a:cubicBezTo>
                <a:lnTo>
                  <a:pt x="78" y="412"/>
                </a:lnTo>
                <a:cubicBezTo>
                  <a:pt x="78" y="420"/>
                  <a:pt x="86" y="427"/>
                  <a:pt x="94" y="427"/>
                </a:cubicBezTo>
                <a:lnTo>
                  <a:pt x="156" y="427"/>
                </a:lnTo>
                <a:cubicBezTo>
                  <a:pt x="179" y="427"/>
                  <a:pt x="172" y="388"/>
                  <a:pt x="171" y="365"/>
                </a:cubicBezTo>
                <a:lnTo>
                  <a:pt x="210" y="333"/>
                </a:lnTo>
                <a:lnTo>
                  <a:pt x="205" y="330"/>
                </a:lnTo>
                <a:lnTo>
                  <a:pt x="171" y="345"/>
                </a:lnTo>
                <a:close/>
                <a:moveTo>
                  <a:pt x="227" y="508"/>
                </a:moveTo>
                <a:cubicBezTo>
                  <a:pt x="227" y="512"/>
                  <a:pt x="228" y="513"/>
                  <a:pt x="232" y="513"/>
                </a:cubicBezTo>
                <a:lnTo>
                  <a:pt x="351" y="513"/>
                </a:lnTo>
                <a:cubicBezTo>
                  <a:pt x="355" y="513"/>
                  <a:pt x="356" y="512"/>
                  <a:pt x="356" y="508"/>
                </a:cubicBezTo>
                <a:lnTo>
                  <a:pt x="356" y="475"/>
                </a:lnTo>
                <a:cubicBezTo>
                  <a:pt x="356" y="471"/>
                  <a:pt x="355" y="470"/>
                  <a:pt x="351" y="470"/>
                </a:cubicBezTo>
                <a:lnTo>
                  <a:pt x="227" y="470"/>
                </a:lnTo>
                <a:lnTo>
                  <a:pt x="227" y="508"/>
                </a:lnTo>
                <a:close/>
                <a:moveTo>
                  <a:pt x="227" y="401"/>
                </a:moveTo>
                <a:lnTo>
                  <a:pt x="356" y="401"/>
                </a:lnTo>
                <a:lnTo>
                  <a:pt x="356" y="360"/>
                </a:lnTo>
                <a:lnTo>
                  <a:pt x="227" y="360"/>
                </a:lnTo>
                <a:lnTo>
                  <a:pt x="227" y="401"/>
                </a:lnTo>
                <a:close/>
                <a:moveTo>
                  <a:pt x="227" y="291"/>
                </a:moveTo>
                <a:lnTo>
                  <a:pt x="321" y="291"/>
                </a:lnTo>
                <a:lnTo>
                  <a:pt x="321" y="250"/>
                </a:lnTo>
                <a:lnTo>
                  <a:pt x="227" y="250"/>
                </a:lnTo>
                <a:lnTo>
                  <a:pt x="227" y="29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14" tIns="45707" rIns="91414" bIns="45707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Freeform 16">
            <a:extLst>
              <a:ext uri="{FF2B5EF4-FFF2-40B4-BE49-F238E27FC236}">
                <a16:creationId xmlns:a16="http://schemas.microsoft.com/office/drawing/2014/main" id="{4AF9CF87-FE1B-5426-735C-C28D695CB857}"/>
              </a:ext>
            </a:extLst>
          </p:cNvPr>
          <p:cNvSpPr>
            <a:spLocks noEditPoints="1"/>
          </p:cNvSpPr>
          <p:nvPr/>
        </p:nvSpPr>
        <p:spPr bwMode="auto">
          <a:xfrm>
            <a:off x="9850736" y="3252327"/>
            <a:ext cx="406450" cy="431167"/>
          </a:xfrm>
          <a:custGeom>
            <a:avLst/>
            <a:gdLst>
              <a:gd name="T0" fmla="*/ 2085 w 3551"/>
              <a:gd name="T1" fmla="*/ 1669 h 3298"/>
              <a:gd name="T2" fmla="*/ 2206 w 3551"/>
              <a:gd name="T3" fmla="*/ 1852 h 3298"/>
              <a:gd name="T4" fmla="*/ 2534 w 3551"/>
              <a:gd name="T5" fmla="*/ 2372 h 3298"/>
              <a:gd name="T6" fmla="*/ 2500 w 3551"/>
              <a:gd name="T7" fmla="*/ 2464 h 3298"/>
              <a:gd name="T8" fmla="*/ 1989 w 3551"/>
              <a:gd name="T9" fmla="*/ 2164 h 3298"/>
              <a:gd name="T10" fmla="*/ 1766 w 3551"/>
              <a:gd name="T11" fmla="*/ 2160 h 3298"/>
              <a:gd name="T12" fmla="*/ 1591 w 3551"/>
              <a:gd name="T13" fmla="*/ 2019 h 3298"/>
              <a:gd name="T14" fmla="*/ 1574 w 3551"/>
              <a:gd name="T15" fmla="*/ 1804 h 3298"/>
              <a:gd name="T16" fmla="*/ 1739 w 3551"/>
              <a:gd name="T17" fmla="*/ 1638 h 3298"/>
              <a:gd name="T18" fmla="*/ 2292 w 3551"/>
              <a:gd name="T19" fmla="*/ 0 h 3298"/>
              <a:gd name="T20" fmla="*/ 2391 w 3551"/>
              <a:gd name="T21" fmla="*/ 69 h 3298"/>
              <a:gd name="T22" fmla="*/ 2356 w 3551"/>
              <a:gd name="T23" fmla="*/ 250 h 3298"/>
              <a:gd name="T24" fmla="*/ 2206 w 3551"/>
              <a:gd name="T25" fmla="*/ 492 h 3298"/>
              <a:gd name="T26" fmla="*/ 2734 w 3551"/>
              <a:gd name="T27" fmla="*/ 672 h 3298"/>
              <a:gd name="T28" fmla="*/ 2972 w 3551"/>
              <a:gd name="T29" fmla="*/ 647 h 3298"/>
              <a:gd name="T30" fmla="*/ 2982 w 3551"/>
              <a:gd name="T31" fmla="*/ 536 h 3298"/>
              <a:gd name="T32" fmla="*/ 3168 w 3551"/>
              <a:gd name="T33" fmla="*/ 434 h 3298"/>
              <a:gd name="T34" fmla="*/ 3550 w 3551"/>
              <a:gd name="T35" fmla="*/ 757 h 3298"/>
              <a:gd name="T36" fmla="*/ 3424 w 3551"/>
              <a:gd name="T37" fmla="*/ 922 h 3298"/>
              <a:gd name="T38" fmla="*/ 3297 w 3551"/>
              <a:gd name="T39" fmla="*/ 914 h 3298"/>
              <a:gd name="T40" fmla="*/ 3341 w 3551"/>
              <a:gd name="T41" fmla="*/ 1251 h 3298"/>
              <a:gd name="T42" fmla="*/ 3503 w 3551"/>
              <a:gd name="T43" fmla="*/ 1751 h 3298"/>
              <a:gd name="T44" fmla="*/ 3441 w 3551"/>
              <a:gd name="T45" fmla="*/ 2291 h 3298"/>
              <a:gd name="T46" fmla="*/ 3164 w 3551"/>
              <a:gd name="T47" fmla="*/ 2756 h 3298"/>
              <a:gd name="T48" fmla="*/ 2717 w 3551"/>
              <a:gd name="T49" fmla="*/ 3101 h 3298"/>
              <a:gd name="T50" fmla="*/ 2148 w 3551"/>
              <a:gd name="T51" fmla="*/ 3281 h 3298"/>
              <a:gd name="T52" fmla="*/ 1524 w 3551"/>
              <a:gd name="T53" fmla="*/ 3262 h 3298"/>
              <a:gd name="T54" fmla="*/ 978 w 3551"/>
              <a:gd name="T55" fmla="*/ 3050 h 3298"/>
              <a:gd name="T56" fmla="*/ 561 w 3551"/>
              <a:gd name="T57" fmla="*/ 2684 h 3298"/>
              <a:gd name="T58" fmla="*/ 318 w 3551"/>
              <a:gd name="T59" fmla="*/ 2207 h 3298"/>
              <a:gd name="T60" fmla="*/ 49 w 3551"/>
              <a:gd name="T61" fmla="*/ 2006 h 3298"/>
              <a:gd name="T62" fmla="*/ 5 w 3551"/>
              <a:gd name="T63" fmla="*/ 1886 h 3298"/>
              <a:gd name="T64" fmla="*/ 447 w 3551"/>
              <a:gd name="T65" fmla="*/ 1273 h 3298"/>
              <a:gd name="T66" fmla="*/ 575 w 3551"/>
              <a:gd name="T67" fmla="*/ 1306 h 3298"/>
              <a:gd name="T68" fmla="*/ 955 w 3551"/>
              <a:gd name="T69" fmla="*/ 1953 h 3298"/>
              <a:gd name="T70" fmla="*/ 836 w 3551"/>
              <a:gd name="T71" fmla="*/ 2028 h 3298"/>
              <a:gd name="T72" fmla="*/ 843 w 3551"/>
              <a:gd name="T73" fmla="*/ 2402 h 3298"/>
              <a:gd name="T74" fmla="*/ 1197 w 3551"/>
              <a:gd name="T75" fmla="*/ 2745 h 3298"/>
              <a:gd name="T76" fmla="*/ 1694 w 3551"/>
              <a:gd name="T77" fmla="*/ 2925 h 3298"/>
              <a:gd name="T78" fmla="*/ 2250 w 3551"/>
              <a:gd name="T79" fmla="*/ 2893 h 3298"/>
              <a:gd name="T80" fmla="*/ 2704 w 3551"/>
              <a:gd name="T81" fmla="*/ 2665 h 3298"/>
              <a:gd name="T82" fmla="*/ 3006 w 3551"/>
              <a:gd name="T83" fmla="*/ 2292 h 3298"/>
              <a:gd name="T84" fmla="*/ 3097 w 3551"/>
              <a:gd name="T85" fmla="*/ 1822 h 3298"/>
              <a:gd name="T86" fmla="*/ 2956 w 3551"/>
              <a:gd name="T87" fmla="*/ 1382 h 3298"/>
              <a:gd name="T88" fmla="*/ 2625 w 3551"/>
              <a:gd name="T89" fmla="*/ 1042 h 3298"/>
              <a:gd name="T90" fmla="*/ 2160 w 3551"/>
              <a:gd name="T91" fmla="*/ 850 h 3298"/>
              <a:gd name="T92" fmla="*/ 1629 w 3551"/>
              <a:gd name="T93" fmla="*/ 849 h 3298"/>
              <a:gd name="T94" fmla="*/ 1198 w 3551"/>
              <a:gd name="T95" fmla="*/ 1013 h 3298"/>
              <a:gd name="T96" fmla="*/ 1015 w 3551"/>
              <a:gd name="T97" fmla="*/ 1016 h 3298"/>
              <a:gd name="T98" fmla="*/ 900 w 3551"/>
              <a:gd name="T99" fmla="*/ 884 h 3298"/>
              <a:gd name="T100" fmla="*/ 961 w 3551"/>
              <a:gd name="T101" fmla="*/ 725 h 3298"/>
              <a:gd name="T102" fmla="*/ 1414 w 3551"/>
              <a:gd name="T103" fmla="*/ 527 h 3298"/>
              <a:gd name="T104" fmla="*/ 1504 w 3551"/>
              <a:gd name="T105" fmla="*/ 268 h 3298"/>
              <a:gd name="T106" fmla="*/ 1425 w 3551"/>
              <a:gd name="T107" fmla="*/ 180 h 3298"/>
              <a:gd name="T108" fmla="*/ 1482 w 3551"/>
              <a:gd name="T109" fmla="*/ 9 h 3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551" h="3298">
                <a:moveTo>
                  <a:pt x="1897" y="1608"/>
                </a:moveTo>
                <a:lnTo>
                  <a:pt x="1937" y="1612"/>
                </a:lnTo>
                <a:lnTo>
                  <a:pt x="1975" y="1620"/>
                </a:lnTo>
                <a:lnTo>
                  <a:pt x="2014" y="1632"/>
                </a:lnTo>
                <a:lnTo>
                  <a:pt x="2051" y="1648"/>
                </a:lnTo>
                <a:lnTo>
                  <a:pt x="2085" y="1669"/>
                </a:lnTo>
                <a:lnTo>
                  <a:pt x="2117" y="1694"/>
                </a:lnTo>
                <a:lnTo>
                  <a:pt x="2144" y="1722"/>
                </a:lnTo>
                <a:lnTo>
                  <a:pt x="2167" y="1752"/>
                </a:lnTo>
                <a:lnTo>
                  <a:pt x="2186" y="1785"/>
                </a:lnTo>
                <a:lnTo>
                  <a:pt x="2198" y="1818"/>
                </a:lnTo>
                <a:lnTo>
                  <a:pt x="2206" y="1852"/>
                </a:lnTo>
                <a:lnTo>
                  <a:pt x="2210" y="1887"/>
                </a:lnTo>
                <a:lnTo>
                  <a:pt x="2208" y="1922"/>
                </a:lnTo>
                <a:lnTo>
                  <a:pt x="2202" y="1957"/>
                </a:lnTo>
                <a:lnTo>
                  <a:pt x="2190" y="1991"/>
                </a:lnTo>
                <a:lnTo>
                  <a:pt x="2521" y="2354"/>
                </a:lnTo>
                <a:lnTo>
                  <a:pt x="2534" y="2372"/>
                </a:lnTo>
                <a:lnTo>
                  <a:pt x="2540" y="2390"/>
                </a:lnTo>
                <a:lnTo>
                  <a:pt x="2541" y="2408"/>
                </a:lnTo>
                <a:lnTo>
                  <a:pt x="2536" y="2425"/>
                </a:lnTo>
                <a:lnTo>
                  <a:pt x="2527" y="2440"/>
                </a:lnTo>
                <a:lnTo>
                  <a:pt x="2515" y="2453"/>
                </a:lnTo>
                <a:lnTo>
                  <a:pt x="2500" y="2464"/>
                </a:lnTo>
                <a:lnTo>
                  <a:pt x="2481" y="2472"/>
                </a:lnTo>
                <a:lnTo>
                  <a:pt x="2462" y="2476"/>
                </a:lnTo>
                <a:lnTo>
                  <a:pt x="2443" y="2475"/>
                </a:lnTo>
                <a:lnTo>
                  <a:pt x="2422" y="2469"/>
                </a:lnTo>
                <a:lnTo>
                  <a:pt x="2402" y="2458"/>
                </a:lnTo>
                <a:lnTo>
                  <a:pt x="1989" y="2164"/>
                </a:lnTo>
                <a:lnTo>
                  <a:pt x="1953" y="2173"/>
                </a:lnTo>
                <a:lnTo>
                  <a:pt x="1915" y="2178"/>
                </a:lnTo>
                <a:lnTo>
                  <a:pt x="1877" y="2179"/>
                </a:lnTo>
                <a:lnTo>
                  <a:pt x="1839" y="2177"/>
                </a:lnTo>
                <a:lnTo>
                  <a:pt x="1803" y="2170"/>
                </a:lnTo>
                <a:lnTo>
                  <a:pt x="1766" y="2160"/>
                </a:lnTo>
                <a:lnTo>
                  <a:pt x="1732" y="2146"/>
                </a:lnTo>
                <a:lnTo>
                  <a:pt x="1699" y="2129"/>
                </a:lnTo>
                <a:lnTo>
                  <a:pt x="1667" y="2107"/>
                </a:lnTo>
                <a:lnTo>
                  <a:pt x="1638" y="2082"/>
                </a:lnTo>
                <a:lnTo>
                  <a:pt x="1613" y="2052"/>
                </a:lnTo>
                <a:lnTo>
                  <a:pt x="1591" y="2019"/>
                </a:lnTo>
                <a:lnTo>
                  <a:pt x="1575" y="1985"/>
                </a:lnTo>
                <a:lnTo>
                  <a:pt x="1564" y="1950"/>
                </a:lnTo>
                <a:lnTo>
                  <a:pt x="1558" y="1913"/>
                </a:lnTo>
                <a:lnTo>
                  <a:pt x="1558" y="1876"/>
                </a:lnTo>
                <a:lnTo>
                  <a:pt x="1564" y="1840"/>
                </a:lnTo>
                <a:lnTo>
                  <a:pt x="1574" y="1804"/>
                </a:lnTo>
                <a:lnTo>
                  <a:pt x="1590" y="1770"/>
                </a:lnTo>
                <a:lnTo>
                  <a:pt x="1611" y="1737"/>
                </a:lnTo>
                <a:lnTo>
                  <a:pt x="1638" y="1706"/>
                </a:lnTo>
                <a:lnTo>
                  <a:pt x="1669" y="1679"/>
                </a:lnTo>
                <a:lnTo>
                  <a:pt x="1703" y="1656"/>
                </a:lnTo>
                <a:lnTo>
                  <a:pt x="1739" y="1638"/>
                </a:lnTo>
                <a:lnTo>
                  <a:pt x="1777" y="1624"/>
                </a:lnTo>
                <a:lnTo>
                  <a:pt x="1815" y="1614"/>
                </a:lnTo>
                <a:lnTo>
                  <a:pt x="1855" y="1609"/>
                </a:lnTo>
                <a:lnTo>
                  <a:pt x="1897" y="1608"/>
                </a:lnTo>
                <a:close/>
                <a:moveTo>
                  <a:pt x="1528" y="0"/>
                </a:moveTo>
                <a:lnTo>
                  <a:pt x="2292" y="0"/>
                </a:lnTo>
                <a:lnTo>
                  <a:pt x="2315" y="2"/>
                </a:lnTo>
                <a:lnTo>
                  <a:pt x="2336" y="9"/>
                </a:lnTo>
                <a:lnTo>
                  <a:pt x="2356" y="20"/>
                </a:lnTo>
                <a:lnTo>
                  <a:pt x="2372" y="34"/>
                </a:lnTo>
                <a:lnTo>
                  <a:pt x="2383" y="50"/>
                </a:lnTo>
                <a:lnTo>
                  <a:pt x="2391" y="69"/>
                </a:lnTo>
                <a:lnTo>
                  <a:pt x="2394" y="90"/>
                </a:lnTo>
                <a:lnTo>
                  <a:pt x="2394" y="180"/>
                </a:lnTo>
                <a:lnTo>
                  <a:pt x="2391" y="201"/>
                </a:lnTo>
                <a:lnTo>
                  <a:pt x="2383" y="220"/>
                </a:lnTo>
                <a:lnTo>
                  <a:pt x="2372" y="237"/>
                </a:lnTo>
                <a:lnTo>
                  <a:pt x="2356" y="250"/>
                </a:lnTo>
                <a:lnTo>
                  <a:pt x="2336" y="261"/>
                </a:lnTo>
                <a:lnTo>
                  <a:pt x="2315" y="268"/>
                </a:lnTo>
                <a:lnTo>
                  <a:pt x="2292" y="270"/>
                </a:lnTo>
                <a:lnTo>
                  <a:pt x="2110" y="270"/>
                </a:lnTo>
                <a:lnTo>
                  <a:pt x="2110" y="478"/>
                </a:lnTo>
                <a:lnTo>
                  <a:pt x="2206" y="492"/>
                </a:lnTo>
                <a:lnTo>
                  <a:pt x="2300" y="510"/>
                </a:lnTo>
                <a:lnTo>
                  <a:pt x="2391" y="534"/>
                </a:lnTo>
                <a:lnTo>
                  <a:pt x="2481" y="562"/>
                </a:lnTo>
                <a:lnTo>
                  <a:pt x="2568" y="595"/>
                </a:lnTo>
                <a:lnTo>
                  <a:pt x="2653" y="631"/>
                </a:lnTo>
                <a:lnTo>
                  <a:pt x="2734" y="672"/>
                </a:lnTo>
                <a:lnTo>
                  <a:pt x="2813" y="717"/>
                </a:lnTo>
                <a:lnTo>
                  <a:pt x="2888" y="766"/>
                </a:lnTo>
                <a:lnTo>
                  <a:pt x="2959" y="818"/>
                </a:lnTo>
                <a:lnTo>
                  <a:pt x="3064" y="725"/>
                </a:lnTo>
                <a:lnTo>
                  <a:pt x="2988" y="663"/>
                </a:lnTo>
                <a:lnTo>
                  <a:pt x="2972" y="647"/>
                </a:lnTo>
                <a:lnTo>
                  <a:pt x="2961" y="630"/>
                </a:lnTo>
                <a:lnTo>
                  <a:pt x="2956" y="611"/>
                </a:lnTo>
                <a:lnTo>
                  <a:pt x="2954" y="591"/>
                </a:lnTo>
                <a:lnTo>
                  <a:pt x="2959" y="571"/>
                </a:lnTo>
                <a:lnTo>
                  <a:pt x="2968" y="553"/>
                </a:lnTo>
                <a:lnTo>
                  <a:pt x="2982" y="536"/>
                </a:lnTo>
                <a:lnTo>
                  <a:pt x="3064" y="459"/>
                </a:lnTo>
                <a:lnTo>
                  <a:pt x="3081" y="445"/>
                </a:lnTo>
                <a:lnTo>
                  <a:pt x="3102" y="436"/>
                </a:lnTo>
                <a:lnTo>
                  <a:pt x="3124" y="431"/>
                </a:lnTo>
                <a:lnTo>
                  <a:pt x="3146" y="430"/>
                </a:lnTo>
                <a:lnTo>
                  <a:pt x="3168" y="434"/>
                </a:lnTo>
                <a:lnTo>
                  <a:pt x="3190" y="441"/>
                </a:lnTo>
                <a:lnTo>
                  <a:pt x="3208" y="454"/>
                </a:lnTo>
                <a:lnTo>
                  <a:pt x="3518" y="704"/>
                </a:lnTo>
                <a:lnTo>
                  <a:pt x="3534" y="720"/>
                </a:lnTo>
                <a:lnTo>
                  <a:pt x="3544" y="738"/>
                </a:lnTo>
                <a:lnTo>
                  <a:pt x="3550" y="757"/>
                </a:lnTo>
                <a:lnTo>
                  <a:pt x="3551" y="776"/>
                </a:lnTo>
                <a:lnTo>
                  <a:pt x="3546" y="796"/>
                </a:lnTo>
                <a:lnTo>
                  <a:pt x="3538" y="814"/>
                </a:lnTo>
                <a:lnTo>
                  <a:pt x="3523" y="831"/>
                </a:lnTo>
                <a:lnTo>
                  <a:pt x="3442" y="909"/>
                </a:lnTo>
                <a:lnTo>
                  <a:pt x="3424" y="922"/>
                </a:lnTo>
                <a:lnTo>
                  <a:pt x="3403" y="931"/>
                </a:lnTo>
                <a:lnTo>
                  <a:pt x="3382" y="936"/>
                </a:lnTo>
                <a:lnTo>
                  <a:pt x="3359" y="937"/>
                </a:lnTo>
                <a:lnTo>
                  <a:pt x="3337" y="934"/>
                </a:lnTo>
                <a:lnTo>
                  <a:pt x="3316" y="926"/>
                </a:lnTo>
                <a:lnTo>
                  <a:pt x="3297" y="914"/>
                </a:lnTo>
                <a:lnTo>
                  <a:pt x="3239" y="867"/>
                </a:lnTo>
                <a:lnTo>
                  <a:pt x="3126" y="967"/>
                </a:lnTo>
                <a:lnTo>
                  <a:pt x="3186" y="1033"/>
                </a:lnTo>
                <a:lnTo>
                  <a:pt x="3242" y="1102"/>
                </a:lnTo>
                <a:lnTo>
                  <a:pt x="3294" y="1175"/>
                </a:lnTo>
                <a:lnTo>
                  <a:pt x="3341" y="1251"/>
                </a:lnTo>
                <a:lnTo>
                  <a:pt x="3382" y="1329"/>
                </a:lnTo>
                <a:lnTo>
                  <a:pt x="3417" y="1409"/>
                </a:lnTo>
                <a:lnTo>
                  <a:pt x="3448" y="1492"/>
                </a:lnTo>
                <a:lnTo>
                  <a:pt x="3472" y="1576"/>
                </a:lnTo>
                <a:lnTo>
                  <a:pt x="3490" y="1663"/>
                </a:lnTo>
                <a:lnTo>
                  <a:pt x="3503" y="1751"/>
                </a:lnTo>
                <a:lnTo>
                  <a:pt x="3510" y="1841"/>
                </a:lnTo>
                <a:lnTo>
                  <a:pt x="3509" y="1933"/>
                </a:lnTo>
                <a:lnTo>
                  <a:pt x="3502" y="2025"/>
                </a:lnTo>
                <a:lnTo>
                  <a:pt x="3488" y="2116"/>
                </a:lnTo>
                <a:lnTo>
                  <a:pt x="3467" y="2205"/>
                </a:lnTo>
                <a:lnTo>
                  <a:pt x="3441" y="2291"/>
                </a:lnTo>
                <a:lnTo>
                  <a:pt x="3409" y="2375"/>
                </a:lnTo>
                <a:lnTo>
                  <a:pt x="3370" y="2457"/>
                </a:lnTo>
                <a:lnTo>
                  <a:pt x="3327" y="2536"/>
                </a:lnTo>
                <a:lnTo>
                  <a:pt x="3278" y="2613"/>
                </a:lnTo>
                <a:lnTo>
                  <a:pt x="3223" y="2686"/>
                </a:lnTo>
                <a:lnTo>
                  <a:pt x="3164" y="2756"/>
                </a:lnTo>
                <a:lnTo>
                  <a:pt x="3100" y="2823"/>
                </a:lnTo>
                <a:lnTo>
                  <a:pt x="3031" y="2886"/>
                </a:lnTo>
                <a:lnTo>
                  <a:pt x="2958" y="2947"/>
                </a:lnTo>
                <a:lnTo>
                  <a:pt x="2881" y="3002"/>
                </a:lnTo>
                <a:lnTo>
                  <a:pt x="2800" y="3054"/>
                </a:lnTo>
                <a:lnTo>
                  <a:pt x="2717" y="3101"/>
                </a:lnTo>
                <a:lnTo>
                  <a:pt x="2629" y="3143"/>
                </a:lnTo>
                <a:lnTo>
                  <a:pt x="2537" y="3181"/>
                </a:lnTo>
                <a:lnTo>
                  <a:pt x="2444" y="3214"/>
                </a:lnTo>
                <a:lnTo>
                  <a:pt x="2348" y="3242"/>
                </a:lnTo>
                <a:lnTo>
                  <a:pt x="2250" y="3264"/>
                </a:lnTo>
                <a:lnTo>
                  <a:pt x="2148" y="3281"/>
                </a:lnTo>
                <a:lnTo>
                  <a:pt x="2045" y="3293"/>
                </a:lnTo>
                <a:lnTo>
                  <a:pt x="1938" y="3298"/>
                </a:lnTo>
                <a:lnTo>
                  <a:pt x="1831" y="3298"/>
                </a:lnTo>
                <a:lnTo>
                  <a:pt x="1726" y="3291"/>
                </a:lnTo>
                <a:lnTo>
                  <a:pt x="1625" y="3279"/>
                </a:lnTo>
                <a:lnTo>
                  <a:pt x="1524" y="3262"/>
                </a:lnTo>
                <a:lnTo>
                  <a:pt x="1426" y="3239"/>
                </a:lnTo>
                <a:lnTo>
                  <a:pt x="1330" y="3211"/>
                </a:lnTo>
                <a:lnTo>
                  <a:pt x="1237" y="3177"/>
                </a:lnTo>
                <a:lnTo>
                  <a:pt x="1147" y="3139"/>
                </a:lnTo>
                <a:lnTo>
                  <a:pt x="1061" y="3097"/>
                </a:lnTo>
                <a:lnTo>
                  <a:pt x="978" y="3050"/>
                </a:lnTo>
                <a:lnTo>
                  <a:pt x="898" y="2999"/>
                </a:lnTo>
                <a:lnTo>
                  <a:pt x="821" y="2943"/>
                </a:lnTo>
                <a:lnTo>
                  <a:pt x="751" y="2883"/>
                </a:lnTo>
                <a:lnTo>
                  <a:pt x="682" y="2820"/>
                </a:lnTo>
                <a:lnTo>
                  <a:pt x="619" y="2754"/>
                </a:lnTo>
                <a:lnTo>
                  <a:pt x="561" y="2684"/>
                </a:lnTo>
                <a:lnTo>
                  <a:pt x="507" y="2611"/>
                </a:lnTo>
                <a:lnTo>
                  <a:pt x="458" y="2536"/>
                </a:lnTo>
                <a:lnTo>
                  <a:pt x="415" y="2457"/>
                </a:lnTo>
                <a:lnTo>
                  <a:pt x="377" y="2376"/>
                </a:lnTo>
                <a:lnTo>
                  <a:pt x="345" y="2292"/>
                </a:lnTo>
                <a:lnTo>
                  <a:pt x="318" y="2207"/>
                </a:lnTo>
                <a:lnTo>
                  <a:pt x="298" y="2119"/>
                </a:lnTo>
                <a:lnTo>
                  <a:pt x="284" y="2028"/>
                </a:lnTo>
                <a:lnTo>
                  <a:pt x="125" y="2028"/>
                </a:lnTo>
                <a:lnTo>
                  <a:pt x="97" y="2025"/>
                </a:lnTo>
                <a:lnTo>
                  <a:pt x="72" y="2018"/>
                </a:lnTo>
                <a:lnTo>
                  <a:pt x="49" y="2006"/>
                </a:lnTo>
                <a:lnTo>
                  <a:pt x="31" y="1991"/>
                </a:lnTo>
                <a:lnTo>
                  <a:pt x="16" y="1973"/>
                </a:lnTo>
                <a:lnTo>
                  <a:pt x="6" y="1953"/>
                </a:lnTo>
                <a:lnTo>
                  <a:pt x="0" y="1931"/>
                </a:lnTo>
                <a:lnTo>
                  <a:pt x="0" y="1908"/>
                </a:lnTo>
                <a:lnTo>
                  <a:pt x="5" y="1886"/>
                </a:lnTo>
                <a:lnTo>
                  <a:pt x="16" y="1863"/>
                </a:lnTo>
                <a:lnTo>
                  <a:pt x="371" y="1324"/>
                </a:lnTo>
                <a:lnTo>
                  <a:pt x="386" y="1306"/>
                </a:lnTo>
                <a:lnTo>
                  <a:pt x="404" y="1291"/>
                </a:lnTo>
                <a:lnTo>
                  <a:pt x="425" y="1280"/>
                </a:lnTo>
                <a:lnTo>
                  <a:pt x="447" y="1273"/>
                </a:lnTo>
                <a:lnTo>
                  <a:pt x="470" y="1270"/>
                </a:lnTo>
                <a:lnTo>
                  <a:pt x="492" y="1270"/>
                </a:lnTo>
                <a:lnTo>
                  <a:pt x="515" y="1273"/>
                </a:lnTo>
                <a:lnTo>
                  <a:pt x="537" y="1280"/>
                </a:lnTo>
                <a:lnTo>
                  <a:pt x="556" y="1291"/>
                </a:lnTo>
                <a:lnTo>
                  <a:pt x="575" y="1306"/>
                </a:lnTo>
                <a:lnTo>
                  <a:pt x="590" y="1324"/>
                </a:lnTo>
                <a:lnTo>
                  <a:pt x="945" y="1863"/>
                </a:lnTo>
                <a:lnTo>
                  <a:pt x="956" y="1886"/>
                </a:lnTo>
                <a:lnTo>
                  <a:pt x="961" y="1908"/>
                </a:lnTo>
                <a:lnTo>
                  <a:pt x="961" y="1931"/>
                </a:lnTo>
                <a:lnTo>
                  <a:pt x="955" y="1953"/>
                </a:lnTo>
                <a:lnTo>
                  <a:pt x="945" y="1973"/>
                </a:lnTo>
                <a:lnTo>
                  <a:pt x="930" y="1991"/>
                </a:lnTo>
                <a:lnTo>
                  <a:pt x="912" y="2006"/>
                </a:lnTo>
                <a:lnTo>
                  <a:pt x="889" y="2018"/>
                </a:lnTo>
                <a:lnTo>
                  <a:pt x="864" y="2025"/>
                </a:lnTo>
                <a:lnTo>
                  <a:pt x="836" y="2028"/>
                </a:lnTo>
                <a:lnTo>
                  <a:pt x="698" y="2028"/>
                </a:lnTo>
                <a:lnTo>
                  <a:pt x="714" y="2108"/>
                </a:lnTo>
                <a:lnTo>
                  <a:pt x="737" y="2186"/>
                </a:lnTo>
                <a:lnTo>
                  <a:pt x="767" y="2261"/>
                </a:lnTo>
                <a:lnTo>
                  <a:pt x="802" y="2333"/>
                </a:lnTo>
                <a:lnTo>
                  <a:pt x="843" y="2402"/>
                </a:lnTo>
                <a:lnTo>
                  <a:pt x="890" y="2469"/>
                </a:lnTo>
                <a:lnTo>
                  <a:pt x="941" y="2532"/>
                </a:lnTo>
                <a:lnTo>
                  <a:pt x="999" y="2591"/>
                </a:lnTo>
                <a:lnTo>
                  <a:pt x="1060" y="2647"/>
                </a:lnTo>
                <a:lnTo>
                  <a:pt x="1128" y="2698"/>
                </a:lnTo>
                <a:lnTo>
                  <a:pt x="1197" y="2745"/>
                </a:lnTo>
                <a:lnTo>
                  <a:pt x="1272" y="2788"/>
                </a:lnTo>
                <a:lnTo>
                  <a:pt x="1350" y="2826"/>
                </a:lnTo>
                <a:lnTo>
                  <a:pt x="1432" y="2858"/>
                </a:lnTo>
                <a:lnTo>
                  <a:pt x="1516" y="2886"/>
                </a:lnTo>
                <a:lnTo>
                  <a:pt x="1604" y="2909"/>
                </a:lnTo>
                <a:lnTo>
                  <a:pt x="1694" y="2925"/>
                </a:lnTo>
                <a:lnTo>
                  <a:pt x="1786" y="2935"/>
                </a:lnTo>
                <a:lnTo>
                  <a:pt x="1881" y="2939"/>
                </a:lnTo>
                <a:lnTo>
                  <a:pt x="1977" y="2937"/>
                </a:lnTo>
                <a:lnTo>
                  <a:pt x="2074" y="2928"/>
                </a:lnTo>
                <a:lnTo>
                  <a:pt x="2163" y="2913"/>
                </a:lnTo>
                <a:lnTo>
                  <a:pt x="2250" y="2893"/>
                </a:lnTo>
                <a:lnTo>
                  <a:pt x="2333" y="2867"/>
                </a:lnTo>
                <a:lnTo>
                  <a:pt x="2414" y="2836"/>
                </a:lnTo>
                <a:lnTo>
                  <a:pt x="2492" y="2800"/>
                </a:lnTo>
                <a:lnTo>
                  <a:pt x="2566" y="2759"/>
                </a:lnTo>
                <a:lnTo>
                  <a:pt x="2637" y="2714"/>
                </a:lnTo>
                <a:lnTo>
                  <a:pt x="2704" y="2665"/>
                </a:lnTo>
                <a:lnTo>
                  <a:pt x="2767" y="2612"/>
                </a:lnTo>
                <a:lnTo>
                  <a:pt x="2825" y="2554"/>
                </a:lnTo>
                <a:lnTo>
                  <a:pt x="2878" y="2494"/>
                </a:lnTo>
                <a:lnTo>
                  <a:pt x="2926" y="2429"/>
                </a:lnTo>
                <a:lnTo>
                  <a:pt x="2969" y="2362"/>
                </a:lnTo>
                <a:lnTo>
                  <a:pt x="3006" y="2292"/>
                </a:lnTo>
                <a:lnTo>
                  <a:pt x="3038" y="2219"/>
                </a:lnTo>
                <a:lnTo>
                  <a:pt x="3063" y="2144"/>
                </a:lnTo>
                <a:lnTo>
                  <a:pt x="3081" y="2067"/>
                </a:lnTo>
                <a:lnTo>
                  <a:pt x="3094" y="1984"/>
                </a:lnTo>
                <a:lnTo>
                  <a:pt x="3100" y="1902"/>
                </a:lnTo>
                <a:lnTo>
                  <a:pt x="3097" y="1822"/>
                </a:lnTo>
                <a:lnTo>
                  <a:pt x="3089" y="1744"/>
                </a:lnTo>
                <a:lnTo>
                  <a:pt x="3074" y="1667"/>
                </a:lnTo>
                <a:lnTo>
                  <a:pt x="3054" y="1592"/>
                </a:lnTo>
                <a:lnTo>
                  <a:pt x="3026" y="1520"/>
                </a:lnTo>
                <a:lnTo>
                  <a:pt x="2994" y="1449"/>
                </a:lnTo>
                <a:lnTo>
                  <a:pt x="2956" y="1382"/>
                </a:lnTo>
                <a:lnTo>
                  <a:pt x="2912" y="1317"/>
                </a:lnTo>
                <a:lnTo>
                  <a:pt x="2864" y="1255"/>
                </a:lnTo>
                <a:lnTo>
                  <a:pt x="2811" y="1196"/>
                </a:lnTo>
                <a:lnTo>
                  <a:pt x="2753" y="1141"/>
                </a:lnTo>
                <a:lnTo>
                  <a:pt x="2692" y="1089"/>
                </a:lnTo>
                <a:lnTo>
                  <a:pt x="2625" y="1042"/>
                </a:lnTo>
                <a:lnTo>
                  <a:pt x="2556" y="998"/>
                </a:lnTo>
                <a:lnTo>
                  <a:pt x="2483" y="959"/>
                </a:lnTo>
                <a:lnTo>
                  <a:pt x="2406" y="924"/>
                </a:lnTo>
                <a:lnTo>
                  <a:pt x="2327" y="895"/>
                </a:lnTo>
                <a:lnTo>
                  <a:pt x="2245" y="870"/>
                </a:lnTo>
                <a:lnTo>
                  <a:pt x="2160" y="850"/>
                </a:lnTo>
                <a:lnTo>
                  <a:pt x="2072" y="836"/>
                </a:lnTo>
                <a:lnTo>
                  <a:pt x="1983" y="827"/>
                </a:lnTo>
                <a:lnTo>
                  <a:pt x="1893" y="824"/>
                </a:lnTo>
                <a:lnTo>
                  <a:pt x="1804" y="827"/>
                </a:lnTo>
                <a:lnTo>
                  <a:pt x="1716" y="835"/>
                </a:lnTo>
                <a:lnTo>
                  <a:pt x="1629" y="849"/>
                </a:lnTo>
                <a:lnTo>
                  <a:pt x="1545" y="868"/>
                </a:lnTo>
                <a:lnTo>
                  <a:pt x="1461" y="893"/>
                </a:lnTo>
                <a:lnTo>
                  <a:pt x="1381" y="923"/>
                </a:lnTo>
                <a:lnTo>
                  <a:pt x="1302" y="958"/>
                </a:lnTo>
                <a:lnTo>
                  <a:pt x="1227" y="999"/>
                </a:lnTo>
                <a:lnTo>
                  <a:pt x="1198" y="1013"/>
                </a:lnTo>
                <a:lnTo>
                  <a:pt x="1169" y="1023"/>
                </a:lnTo>
                <a:lnTo>
                  <a:pt x="1138" y="1030"/>
                </a:lnTo>
                <a:lnTo>
                  <a:pt x="1106" y="1032"/>
                </a:lnTo>
                <a:lnTo>
                  <a:pt x="1075" y="1031"/>
                </a:lnTo>
                <a:lnTo>
                  <a:pt x="1044" y="1025"/>
                </a:lnTo>
                <a:lnTo>
                  <a:pt x="1015" y="1016"/>
                </a:lnTo>
                <a:lnTo>
                  <a:pt x="987" y="1003"/>
                </a:lnTo>
                <a:lnTo>
                  <a:pt x="963" y="986"/>
                </a:lnTo>
                <a:lnTo>
                  <a:pt x="941" y="965"/>
                </a:lnTo>
                <a:lnTo>
                  <a:pt x="922" y="940"/>
                </a:lnTo>
                <a:lnTo>
                  <a:pt x="908" y="912"/>
                </a:lnTo>
                <a:lnTo>
                  <a:pt x="900" y="884"/>
                </a:lnTo>
                <a:lnTo>
                  <a:pt x="898" y="855"/>
                </a:lnTo>
                <a:lnTo>
                  <a:pt x="900" y="826"/>
                </a:lnTo>
                <a:lnTo>
                  <a:pt x="908" y="799"/>
                </a:lnTo>
                <a:lnTo>
                  <a:pt x="921" y="772"/>
                </a:lnTo>
                <a:lnTo>
                  <a:pt x="939" y="748"/>
                </a:lnTo>
                <a:lnTo>
                  <a:pt x="961" y="725"/>
                </a:lnTo>
                <a:lnTo>
                  <a:pt x="988" y="706"/>
                </a:lnTo>
                <a:lnTo>
                  <a:pt x="1069" y="662"/>
                </a:lnTo>
                <a:lnTo>
                  <a:pt x="1152" y="621"/>
                </a:lnTo>
                <a:lnTo>
                  <a:pt x="1237" y="585"/>
                </a:lnTo>
                <a:lnTo>
                  <a:pt x="1325" y="554"/>
                </a:lnTo>
                <a:lnTo>
                  <a:pt x="1414" y="527"/>
                </a:lnTo>
                <a:lnTo>
                  <a:pt x="1506" y="505"/>
                </a:lnTo>
                <a:lnTo>
                  <a:pt x="1598" y="488"/>
                </a:lnTo>
                <a:lnTo>
                  <a:pt x="1692" y="475"/>
                </a:lnTo>
                <a:lnTo>
                  <a:pt x="1692" y="270"/>
                </a:lnTo>
                <a:lnTo>
                  <a:pt x="1528" y="270"/>
                </a:lnTo>
                <a:lnTo>
                  <a:pt x="1504" y="268"/>
                </a:lnTo>
                <a:lnTo>
                  <a:pt x="1482" y="261"/>
                </a:lnTo>
                <a:lnTo>
                  <a:pt x="1464" y="250"/>
                </a:lnTo>
                <a:lnTo>
                  <a:pt x="1448" y="237"/>
                </a:lnTo>
                <a:lnTo>
                  <a:pt x="1435" y="220"/>
                </a:lnTo>
                <a:lnTo>
                  <a:pt x="1427" y="201"/>
                </a:lnTo>
                <a:lnTo>
                  <a:pt x="1425" y="180"/>
                </a:lnTo>
                <a:lnTo>
                  <a:pt x="1425" y="90"/>
                </a:lnTo>
                <a:lnTo>
                  <a:pt x="1427" y="69"/>
                </a:lnTo>
                <a:lnTo>
                  <a:pt x="1435" y="50"/>
                </a:lnTo>
                <a:lnTo>
                  <a:pt x="1448" y="34"/>
                </a:lnTo>
                <a:lnTo>
                  <a:pt x="1464" y="20"/>
                </a:lnTo>
                <a:lnTo>
                  <a:pt x="1482" y="9"/>
                </a:lnTo>
                <a:lnTo>
                  <a:pt x="1504" y="2"/>
                </a:lnTo>
                <a:lnTo>
                  <a:pt x="152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en-IN" sz="1350">
              <a:cs typeface="+mn-ea"/>
              <a:sym typeface="+mn-lt"/>
            </a:endParaRPr>
          </a:p>
        </p:txBody>
      </p:sp>
      <p:sp>
        <p:nvSpPr>
          <p:cNvPr id="26" name="Freeform 47" descr="D:\51PPT模板网\51pptmoban.com\图片001.jpg">
            <a:extLst>
              <a:ext uri="{FF2B5EF4-FFF2-40B4-BE49-F238E27FC236}">
                <a16:creationId xmlns:a16="http://schemas.microsoft.com/office/drawing/2014/main" id="{B8495CF8-A979-81A8-20EC-50718942EBB7}"/>
              </a:ext>
            </a:extLst>
          </p:cNvPr>
          <p:cNvSpPr/>
          <p:nvPr/>
        </p:nvSpPr>
        <p:spPr bwMode="auto">
          <a:xfrm>
            <a:off x="1928461" y="3260185"/>
            <a:ext cx="413987" cy="415451"/>
          </a:xfrm>
          <a:custGeom>
            <a:avLst/>
            <a:gdLst>
              <a:gd name="connsiteX0" fmla="*/ 405475 w 898525"/>
              <a:gd name="connsiteY0" fmla="*/ 296862 h 901700"/>
              <a:gd name="connsiteX1" fmla="*/ 423671 w 898525"/>
              <a:gd name="connsiteY1" fmla="*/ 297916 h 901700"/>
              <a:gd name="connsiteX2" fmla="*/ 440812 w 898525"/>
              <a:gd name="connsiteY2" fmla="*/ 300288 h 901700"/>
              <a:gd name="connsiteX3" fmla="*/ 457689 w 898525"/>
              <a:gd name="connsiteY3" fmla="*/ 303977 h 901700"/>
              <a:gd name="connsiteX4" fmla="*/ 474039 w 898525"/>
              <a:gd name="connsiteY4" fmla="*/ 309248 h 901700"/>
              <a:gd name="connsiteX5" fmla="*/ 489598 w 898525"/>
              <a:gd name="connsiteY5" fmla="*/ 315836 h 901700"/>
              <a:gd name="connsiteX6" fmla="*/ 488015 w 898525"/>
              <a:gd name="connsiteY6" fmla="*/ 317418 h 901700"/>
              <a:gd name="connsiteX7" fmla="*/ 413386 w 898525"/>
              <a:gd name="connsiteY7" fmla="*/ 391998 h 901700"/>
              <a:gd name="connsiteX8" fmla="*/ 405475 w 898525"/>
              <a:gd name="connsiteY8" fmla="*/ 391734 h 901700"/>
              <a:gd name="connsiteX9" fmla="*/ 392553 w 898525"/>
              <a:gd name="connsiteY9" fmla="*/ 392525 h 901700"/>
              <a:gd name="connsiteX10" fmla="*/ 379895 w 898525"/>
              <a:gd name="connsiteY10" fmla="*/ 395160 h 901700"/>
              <a:gd name="connsiteX11" fmla="*/ 367764 w 898525"/>
              <a:gd name="connsiteY11" fmla="*/ 398850 h 901700"/>
              <a:gd name="connsiteX12" fmla="*/ 356425 w 898525"/>
              <a:gd name="connsiteY12" fmla="*/ 404120 h 901700"/>
              <a:gd name="connsiteX13" fmla="*/ 345876 w 898525"/>
              <a:gd name="connsiteY13" fmla="*/ 410445 h 901700"/>
              <a:gd name="connsiteX14" fmla="*/ 336119 w 898525"/>
              <a:gd name="connsiteY14" fmla="*/ 418088 h 901700"/>
              <a:gd name="connsiteX15" fmla="*/ 327417 w 898525"/>
              <a:gd name="connsiteY15" fmla="*/ 426784 h 901700"/>
              <a:gd name="connsiteX16" fmla="*/ 319769 w 898525"/>
              <a:gd name="connsiteY16" fmla="*/ 436535 h 901700"/>
              <a:gd name="connsiteX17" fmla="*/ 313177 w 898525"/>
              <a:gd name="connsiteY17" fmla="*/ 447076 h 901700"/>
              <a:gd name="connsiteX18" fmla="*/ 307903 w 898525"/>
              <a:gd name="connsiteY18" fmla="*/ 458408 h 901700"/>
              <a:gd name="connsiteX19" fmla="*/ 304211 w 898525"/>
              <a:gd name="connsiteY19" fmla="*/ 470531 h 901700"/>
              <a:gd name="connsiteX20" fmla="*/ 302101 w 898525"/>
              <a:gd name="connsiteY20" fmla="*/ 482917 h 901700"/>
              <a:gd name="connsiteX21" fmla="*/ 301310 w 898525"/>
              <a:gd name="connsiteY21" fmla="*/ 496094 h 901700"/>
              <a:gd name="connsiteX22" fmla="*/ 302101 w 898525"/>
              <a:gd name="connsiteY22" fmla="*/ 509270 h 901700"/>
              <a:gd name="connsiteX23" fmla="*/ 304211 w 898525"/>
              <a:gd name="connsiteY23" fmla="*/ 521656 h 901700"/>
              <a:gd name="connsiteX24" fmla="*/ 307903 w 898525"/>
              <a:gd name="connsiteY24" fmla="*/ 534042 h 901700"/>
              <a:gd name="connsiteX25" fmla="*/ 313177 w 898525"/>
              <a:gd name="connsiteY25" fmla="*/ 545374 h 901700"/>
              <a:gd name="connsiteX26" fmla="*/ 319769 w 898525"/>
              <a:gd name="connsiteY26" fmla="*/ 555916 h 901700"/>
              <a:gd name="connsiteX27" fmla="*/ 327417 w 898525"/>
              <a:gd name="connsiteY27" fmla="*/ 565403 h 901700"/>
              <a:gd name="connsiteX28" fmla="*/ 336119 w 898525"/>
              <a:gd name="connsiteY28" fmla="*/ 574100 h 901700"/>
              <a:gd name="connsiteX29" fmla="*/ 345613 w 898525"/>
              <a:gd name="connsiteY29" fmla="*/ 581742 h 901700"/>
              <a:gd name="connsiteX30" fmla="*/ 356425 w 898525"/>
              <a:gd name="connsiteY30" fmla="*/ 588330 h 901700"/>
              <a:gd name="connsiteX31" fmla="*/ 367501 w 898525"/>
              <a:gd name="connsiteY31" fmla="*/ 593601 h 901700"/>
              <a:gd name="connsiteX32" fmla="*/ 379895 w 898525"/>
              <a:gd name="connsiteY32" fmla="*/ 597291 h 901700"/>
              <a:gd name="connsiteX33" fmla="*/ 392553 w 898525"/>
              <a:gd name="connsiteY33" fmla="*/ 599926 h 901700"/>
              <a:gd name="connsiteX34" fmla="*/ 405475 w 898525"/>
              <a:gd name="connsiteY34" fmla="*/ 600716 h 901700"/>
              <a:gd name="connsiteX35" fmla="*/ 418660 w 898525"/>
              <a:gd name="connsiteY35" fmla="*/ 599926 h 901700"/>
              <a:gd name="connsiteX36" fmla="*/ 431318 w 898525"/>
              <a:gd name="connsiteY36" fmla="*/ 597291 h 901700"/>
              <a:gd name="connsiteX37" fmla="*/ 443185 w 898525"/>
              <a:gd name="connsiteY37" fmla="*/ 593601 h 901700"/>
              <a:gd name="connsiteX38" fmla="*/ 454788 w 898525"/>
              <a:gd name="connsiteY38" fmla="*/ 588330 h 901700"/>
              <a:gd name="connsiteX39" fmla="*/ 465073 w 898525"/>
              <a:gd name="connsiteY39" fmla="*/ 581742 h 901700"/>
              <a:gd name="connsiteX40" fmla="*/ 474830 w 898525"/>
              <a:gd name="connsiteY40" fmla="*/ 574100 h 901700"/>
              <a:gd name="connsiteX41" fmla="*/ 483796 w 898525"/>
              <a:gd name="connsiteY41" fmla="*/ 565403 h 901700"/>
              <a:gd name="connsiteX42" fmla="*/ 491444 w 898525"/>
              <a:gd name="connsiteY42" fmla="*/ 555916 h 901700"/>
              <a:gd name="connsiteX43" fmla="*/ 497773 w 898525"/>
              <a:gd name="connsiteY43" fmla="*/ 545374 h 901700"/>
              <a:gd name="connsiteX44" fmla="*/ 503047 w 898525"/>
              <a:gd name="connsiteY44" fmla="*/ 534042 h 901700"/>
              <a:gd name="connsiteX45" fmla="*/ 507003 w 898525"/>
              <a:gd name="connsiteY45" fmla="*/ 521656 h 901700"/>
              <a:gd name="connsiteX46" fmla="*/ 509112 w 898525"/>
              <a:gd name="connsiteY46" fmla="*/ 509270 h 901700"/>
              <a:gd name="connsiteX47" fmla="*/ 509903 w 898525"/>
              <a:gd name="connsiteY47" fmla="*/ 496094 h 901700"/>
              <a:gd name="connsiteX48" fmla="*/ 509640 w 898525"/>
              <a:gd name="connsiteY48" fmla="*/ 488188 h 901700"/>
              <a:gd name="connsiteX49" fmla="*/ 584533 w 898525"/>
              <a:gd name="connsiteY49" fmla="*/ 413608 h 901700"/>
              <a:gd name="connsiteX50" fmla="*/ 585851 w 898525"/>
              <a:gd name="connsiteY50" fmla="*/ 412026 h 901700"/>
              <a:gd name="connsiteX51" fmla="*/ 592444 w 898525"/>
              <a:gd name="connsiteY51" fmla="*/ 427838 h 901700"/>
              <a:gd name="connsiteX52" fmla="*/ 597982 w 898525"/>
              <a:gd name="connsiteY52" fmla="*/ 443914 h 901700"/>
              <a:gd name="connsiteX53" fmla="*/ 601410 w 898525"/>
              <a:gd name="connsiteY53" fmla="*/ 460780 h 901700"/>
              <a:gd name="connsiteX54" fmla="*/ 603783 w 898525"/>
              <a:gd name="connsiteY54" fmla="*/ 478437 h 901700"/>
              <a:gd name="connsiteX55" fmla="*/ 604838 w 898525"/>
              <a:gd name="connsiteY55" fmla="*/ 496094 h 901700"/>
              <a:gd name="connsiteX56" fmla="*/ 603783 w 898525"/>
              <a:gd name="connsiteY56" fmla="*/ 514277 h 901700"/>
              <a:gd name="connsiteX57" fmla="*/ 601410 w 898525"/>
              <a:gd name="connsiteY57" fmla="*/ 531934 h 901700"/>
              <a:gd name="connsiteX58" fmla="*/ 597718 w 898525"/>
              <a:gd name="connsiteY58" fmla="*/ 549064 h 901700"/>
              <a:gd name="connsiteX59" fmla="*/ 592180 w 898525"/>
              <a:gd name="connsiteY59" fmla="*/ 565666 h 901700"/>
              <a:gd name="connsiteX60" fmla="*/ 585588 w 898525"/>
              <a:gd name="connsiteY60" fmla="*/ 581479 h 901700"/>
              <a:gd name="connsiteX61" fmla="*/ 577413 w 898525"/>
              <a:gd name="connsiteY61" fmla="*/ 596500 h 901700"/>
              <a:gd name="connsiteX62" fmla="*/ 568447 w 898525"/>
              <a:gd name="connsiteY62" fmla="*/ 610994 h 901700"/>
              <a:gd name="connsiteX63" fmla="*/ 557898 w 898525"/>
              <a:gd name="connsiteY63" fmla="*/ 624435 h 901700"/>
              <a:gd name="connsiteX64" fmla="*/ 546295 w 898525"/>
              <a:gd name="connsiteY64" fmla="*/ 637084 h 901700"/>
              <a:gd name="connsiteX65" fmla="*/ 533901 w 898525"/>
              <a:gd name="connsiteY65" fmla="*/ 648416 h 901700"/>
              <a:gd name="connsiteX66" fmla="*/ 520188 w 898525"/>
              <a:gd name="connsiteY66" fmla="*/ 658957 h 901700"/>
              <a:gd name="connsiteX67" fmla="*/ 506211 w 898525"/>
              <a:gd name="connsiteY67" fmla="*/ 668181 h 901700"/>
              <a:gd name="connsiteX68" fmla="*/ 491180 w 898525"/>
              <a:gd name="connsiteY68" fmla="*/ 676087 h 901700"/>
              <a:gd name="connsiteX69" fmla="*/ 474830 w 898525"/>
              <a:gd name="connsiteY69" fmla="*/ 682939 h 901700"/>
              <a:gd name="connsiteX70" fmla="*/ 458480 w 898525"/>
              <a:gd name="connsiteY70" fmla="*/ 688210 h 901700"/>
              <a:gd name="connsiteX71" fmla="*/ 441339 w 898525"/>
              <a:gd name="connsiteY71" fmla="*/ 691899 h 901700"/>
              <a:gd name="connsiteX72" fmla="*/ 423671 w 898525"/>
              <a:gd name="connsiteY72" fmla="*/ 694271 h 901700"/>
              <a:gd name="connsiteX73" fmla="*/ 405475 w 898525"/>
              <a:gd name="connsiteY73" fmla="*/ 695325 h 901700"/>
              <a:gd name="connsiteX74" fmla="*/ 387542 w 898525"/>
              <a:gd name="connsiteY74" fmla="*/ 694271 h 901700"/>
              <a:gd name="connsiteX75" fmla="*/ 369874 w 898525"/>
              <a:gd name="connsiteY75" fmla="*/ 691899 h 901700"/>
              <a:gd name="connsiteX76" fmla="*/ 352469 w 898525"/>
              <a:gd name="connsiteY76" fmla="*/ 688210 h 901700"/>
              <a:gd name="connsiteX77" fmla="*/ 336119 w 898525"/>
              <a:gd name="connsiteY77" fmla="*/ 682675 h 901700"/>
              <a:gd name="connsiteX78" fmla="*/ 320297 w 898525"/>
              <a:gd name="connsiteY78" fmla="*/ 676087 h 901700"/>
              <a:gd name="connsiteX79" fmla="*/ 305002 w 898525"/>
              <a:gd name="connsiteY79" fmla="*/ 668181 h 901700"/>
              <a:gd name="connsiteX80" fmla="*/ 290761 w 898525"/>
              <a:gd name="connsiteY80" fmla="*/ 658957 h 901700"/>
              <a:gd name="connsiteX81" fmla="*/ 277312 w 898525"/>
              <a:gd name="connsiteY81" fmla="*/ 648416 h 901700"/>
              <a:gd name="connsiteX82" fmla="*/ 264918 w 898525"/>
              <a:gd name="connsiteY82" fmla="*/ 637084 h 901700"/>
              <a:gd name="connsiteX83" fmla="*/ 253315 w 898525"/>
              <a:gd name="connsiteY83" fmla="*/ 624435 h 901700"/>
              <a:gd name="connsiteX84" fmla="*/ 243030 w 898525"/>
              <a:gd name="connsiteY84" fmla="*/ 610731 h 901700"/>
              <a:gd name="connsiteX85" fmla="*/ 233801 w 898525"/>
              <a:gd name="connsiteY85" fmla="*/ 596500 h 901700"/>
              <a:gd name="connsiteX86" fmla="*/ 225889 w 898525"/>
              <a:gd name="connsiteY86" fmla="*/ 581479 h 901700"/>
              <a:gd name="connsiteX87" fmla="*/ 219033 w 898525"/>
              <a:gd name="connsiteY87" fmla="*/ 565403 h 901700"/>
              <a:gd name="connsiteX88" fmla="*/ 213495 w 898525"/>
              <a:gd name="connsiteY88" fmla="*/ 549064 h 901700"/>
              <a:gd name="connsiteX89" fmla="*/ 209539 w 898525"/>
              <a:gd name="connsiteY89" fmla="*/ 531934 h 901700"/>
              <a:gd name="connsiteX90" fmla="*/ 207166 w 898525"/>
              <a:gd name="connsiteY90" fmla="*/ 514014 h 901700"/>
              <a:gd name="connsiteX91" fmla="*/ 206375 w 898525"/>
              <a:gd name="connsiteY91" fmla="*/ 496094 h 901700"/>
              <a:gd name="connsiteX92" fmla="*/ 207166 w 898525"/>
              <a:gd name="connsiteY92" fmla="*/ 478173 h 901700"/>
              <a:gd name="connsiteX93" fmla="*/ 209539 w 898525"/>
              <a:gd name="connsiteY93" fmla="*/ 460253 h 901700"/>
              <a:gd name="connsiteX94" fmla="*/ 213495 w 898525"/>
              <a:gd name="connsiteY94" fmla="*/ 443123 h 901700"/>
              <a:gd name="connsiteX95" fmla="*/ 219033 w 898525"/>
              <a:gd name="connsiteY95" fmla="*/ 426784 h 901700"/>
              <a:gd name="connsiteX96" fmla="*/ 225889 w 898525"/>
              <a:gd name="connsiteY96" fmla="*/ 410972 h 901700"/>
              <a:gd name="connsiteX97" fmla="*/ 233801 w 898525"/>
              <a:gd name="connsiteY97" fmla="*/ 395687 h 901700"/>
              <a:gd name="connsiteX98" fmla="*/ 243030 w 898525"/>
              <a:gd name="connsiteY98" fmla="*/ 381456 h 901700"/>
              <a:gd name="connsiteX99" fmla="*/ 253315 w 898525"/>
              <a:gd name="connsiteY99" fmla="*/ 367753 h 901700"/>
              <a:gd name="connsiteX100" fmla="*/ 264918 w 898525"/>
              <a:gd name="connsiteY100" fmla="*/ 355367 h 901700"/>
              <a:gd name="connsiteX101" fmla="*/ 277312 w 898525"/>
              <a:gd name="connsiteY101" fmla="*/ 344035 h 901700"/>
              <a:gd name="connsiteX102" fmla="*/ 290761 w 898525"/>
              <a:gd name="connsiteY102" fmla="*/ 333493 h 901700"/>
              <a:gd name="connsiteX103" fmla="*/ 305002 w 898525"/>
              <a:gd name="connsiteY103" fmla="*/ 324270 h 901700"/>
              <a:gd name="connsiteX104" fmla="*/ 320297 w 898525"/>
              <a:gd name="connsiteY104" fmla="*/ 316100 h 901700"/>
              <a:gd name="connsiteX105" fmla="*/ 336119 w 898525"/>
              <a:gd name="connsiteY105" fmla="*/ 309512 h 901700"/>
              <a:gd name="connsiteX106" fmla="*/ 352469 w 898525"/>
              <a:gd name="connsiteY106" fmla="*/ 303977 h 901700"/>
              <a:gd name="connsiteX107" fmla="*/ 369874 w 898525"/>
              <a:gd name="connsiteY107" fmla="*/ 300288 h 901700"/>
              <a:gd name="connsiteX108" fmla="*/ 387542 w 898525"/>
              <a:gd name="connsiteY108" fmla="*/ 297916 h 901700"/>
              <a:gd name="connsiteX109" fmla="*/ 405474 w 898525"/>
              <a:gd name="connsiteY109" fmla="*/ 90487 h 901700"/>
              <a:gd name="connsiteX110" fmla="*/ 430602 w 898525"/>
              <a:gd name="connsiteY110" fmla="*/ 91280 h 901700"/>
              <a:gd name="connsiteX111" fmla="*/ 455200 w 898525"/>
              <a:gd name="connsiteY111" fmla="*/ 93659 h 901700"/>
              <a:gd name="connsiteX112" fmla="*/ 479269 w 898525"/>
              <a:gd name="connsiteY112" fmla="*/ 97095 h 901700"/>
              <a:gd name="connsiteX113" fmla="*/ 502809 w 898525"/>
              <a:gd name="connsiteY113" fmla="*/ 102382 h 901700"/>
              <a:gd name="connsiteX114" fmla="*/ 526085 w 898525"/>
              <a:gd name="connsiteY114" fmla="*/ 108990 h 901700"/>
              <a:gd name="connsiteX115" fmla="*/ 548567 w 898525"/>
              <a:gd name="connsiteY115" fmla="*/ 116655 h 901700"/>
              <a:gd name="connsiteX116" fmla="*/ 570521 w 898525"/>
              <a:gd name="connsiteY116" fmla="*/ 125642 h 901700"/>
              <a:gd name="connsiteX117" fmla="*/ 591945 w 898525"/>
              <a:gd name="connsiteY117" fmla="*/ 135687 h 901700"/>
              <a:gd name="connsiteX118" fmla="*/ 591416 w 898525"/>
              <a:gd name="connsiteY118" fmla="*/ 142823 h 901700"/>
              <a:gd name="connsiteX119" fmla="*/ 591681 w 898525"/>
              <a:gd name="connsiteY119" fmla="*/ 149960 h 901700"/>
              <a:gd name="connsiteX120" fmla="*/ 596177 w 898525"/>
              <a:gd name="connsiteY120" fmla="*/ 209169 h 901700"/>
              <a:gd name="connsiteX121" fmla="*/ 562586 w 898525"/>
              <a:gd name="connsiteY121" fmla="*/ 242474 h 901700"/>
              <a:gd name="connsiteX122" fmla="*/ 545129 w 898525"/>
              <a:gd name="connsiteY122" fmla="*/ 232694 h 901700"/>
              <a:gd name="connsiteX123" fmla="*/ 526879 w 898525"/>
              <a:gd name="connsiteY123" fmla="*/ 223707 h 901700"/>
              <a:gd name="connsiteX124" fmla="*/ 508099 w 898525"/>
              <a:gd name="connsiteY124" fmla="*/ 216041 h 901700"/>
              <a:gd name="connsiteX125" fmla="*/ 488527 w 898525"/>
              <a:gd name="connsiteY125" fmla="*/ 209698 h 901700"/>
              <a:gd name="connsiteX126" fmla="*/ 468689 w 898525"/>
              <a:gd name="connsiteY126" fmla="*/ 204675 h 901700"/>
              <a:gd name="connsiteX127" fmla="*/ 448058 w 898525"/>
              <a:gd name="connsiteY127" fmla="*/ 200975 h 901700"/>
              <a:gd name="connsiteX128" fmla="*/ 426899 w 898525"/>
              <a:gd name="connsiteY128" fmla="*/ 198860 h 901700"/>
              <a:gd name="connsiteX129" fmla="*/ 405474 w 898525"/>
              <a:gd name="connsiteY129" fmla="*/ 197803 h 901700"/>
              <a:gd name="connsiteX130" fmla="*/ 383256 w 898525"/>
              <a:gd name="connsiteY130" fmla="*/ 198860 h 901700"/>
              <a:gd name="connsiteX131" fmla="*/ 361303 w 898525"/>
              <a:gd name="connsiteY131" fmla="*/ 201239 h 901700"/>
              <a:gd name="connsiteX132" fmla="*/ 340408 w 898525"/>
              <a:gd name="connsiteY132" fmla="*/ 204940 h 901700"/>
              <a:gd name="connsiteX133" fmla="*/ 319513 w 898525"/>
              <a:gd name="connsiteY133" fmla="*/ 210491 h 901700"/>
              <a:gd name="connsiteX134" fmla="*/ 299146 w 898525"/>
              <a:gd name="connsiteY134" fmla="*/ 217363 h 901700"/>
              <a:gd name="connsiteX135" fmla="*/ 279838 w 898525"/>
              <a:gd name="connsiteY135" fmla="*/ 225557 h 901700"/>
              <a:gd name="connsiteX136" fmla="*/ 261059 w 898525"/>
              <a:gd name="connsiteY136" fmla="*/ 235073 h 901700"/>
              <a:gd name="connsiteX137" fmla="*/ 243337 w 898525"/>
              <a:gd name="connsiteY137" fmla="*/ 246174 h 901700"/>
              <a:gd name="connsiteX138" fmla="*/ 226145 w 898525"/>
              <a:gd name="connsiteY138" fmla="*/ 257805 h 901700"/>
              <a:gd name="connsiteX139" fmla="*/ 210011 w 898525"/>
              <a:gd name="connsiteY139" fmla="*/ 271021 h 901700"/>
              <a:gd name="connsiteX140" fmla="*/ 194934 w 898525"/>
              <a:gd name="connsiteY140" fmla="*/ 285294 h 901700"/>
              <a:gd name="connsiteX141" fmla="*/ 180651 w 898525"/>
              <a:gd name="connsiteY141" fmla="*/ 300361 h 901700"/>
              <a:gd name="connsiteX142" fmla="*/ 167427 w 898525"/>
              <a:gd name="connsiteY142" fmla="*/ 316749 h 901700"/>
              <a:gd name="connsiteX143" fmla="*/ 155260 w 898525"/>
              <a:gd name="connsiteY143" fmla="*/ 333666 h 901700"/>
              <a:gd name="connsiteX144" fmla="*/ 144680 w 898525"/>
              <a:gd name="connsiteY144" fmla="*/ 351640 h 901700"/>
              <a:gd name="connsiteX145" fmla="*/ 135158 w 898525"/>
              <a:gd name="connsiteY145" fmla="*/ 370407 h 901700"/>
              <a:gd name="connsiteX146" fmla="*/ 126959 w 898525"/>
              <a:gd name="connsiteY146" fmla="*/ 389967 h 901700"/>
              <a:gd name="connsiteX147" fmla="*/ 120082 w 898525"/>
              <a:gd name="connsiteY147" fmla="*/ 410056 h 901700"/>
              <a:gd name="connsiteX148" fmla="*/ 114527 w 898525"/>
              <a:gd name="connsiteY148" fmla="*/ 430673 h 901700"/>
              <a:gd name="connsiteX149" fmla="*/ 110824 w 898525"/>
              <a:gd name="connsiteY149" fmla="*/ 452083 h 901700"/>
              <a:gd name="connsiteX150" fmla="*/ 108179 w 898525"/>
              <a:gd name="connsiteY150" fmla="*/ 473758 h 901700"/>
              <a:gd name="connsiteX151" fmla="*/ 107386 w 898525"/>
              <a:gd name="connsiteY151" fmla="*/ 495961 h 901700"/>
              <a:gd name="connsiteX152" fmla="*/ 108179 w 898525"/>
              <a:gd name="connsiteY152" fmla="*/ 518429 h 901700"/>
              <a:gd name="connsiteX153" fmla="*/ 110824 w 898525"/>
              <a:gd name="connsiteY153" fmla="*/ 540104 h 901700"/>
              <a:gd name="connsiteX154" fmla="*/ 114527 w 898525"/>
              <a:gd name="connsiteY154" fmla="*/ 561514 h 901700"/>
              <a:gd name="connsiteX155" fmla="*/ 120082 w 898525"/>
              <a:gd name="connsiteY155" fmla="*/ 582131 h 901700"/>
              <a:gd name="connsiteX156" fmla="*/ 126959 w 898525"/>
              <a:gd name="connsiteY156" fmla="*/ 602220 h 901700"/>
              <a:gd name="connsiteX157" fmla="*/ 135158 w 898525"/>
              <a:gd name="connsiteY157" fmla="*/ 621780 h 901700"/>
              <a:gd name="connsiteX158" fmla="*/ 144680 w 898525"/>
              <a:gd name="connsiteY158" fmla="*/ 640283 h 901700"/>
              <a:gd name="connsiteX159" fmla="*/ 155260 w 898525"/>
              <a:gd name="connsiteY159" fmla="*/ 658521 h 901700"/>
              <a:gd name="connsiteX160" fmla="*/ 167427 w 898525"/>
              <a:gd name="connsiteY160" fmla="*/ 675438 h 901700"/>
              <a:gd name="connsiteX161" fmla="*/ 180651 w 898525"/>
              <a:gd name="connsiteY161" fmla="*/ 691562 h 901700"/>
              <a:gd name="connsiteX162" fmla="*/ 194934 w 898525"/>
              <a:gd name="connsiteY162" fmla="*/ 706893 h 901700"/>
              <a:gd name="connsiteX163" fmla="*/ 210011 w 898525"/>
              <a:gd name="connsiteY163" fmla="*/ 721166 h 901700"/>
              <a:gd name="connsiteX164" fmla="*/ 226409 w 898525"/>
              <a:gd name="connsiteY164" fmla="*/ 734118 h 901700"/>
              <a:gd name="connsiteX165" fmla="*/ 243337 w 898525"/>
              <a:gd name="connsiteY165" fmla="*/ 746013 h 901700"/>
              <a:gd name="connsiteX166" fmla="*/ 261059 w 898525"/>
              <a:gd name="connsiteY166" fmla="*/ 757114 h 901700"/>
              <a:gd name="connsiteX167" fmla="*/ 280102 w 898525"/>
              <a:gd name="connsiteY167" fmla="*/ 766366 h 901700"/>
              <a:gd name="connsiteX168" fmla="*/ 299411 w 898525"/>
              <a:gd name="connsiteY168" fmla="*/ 774560 h 901700"/>
              <a:gd name="connsiteX169" fmla="*/ 319513 w 898525"/>
              <a:gd name="connsiteY169" fmla="*/ 781432 h 901700"/>
              <a:gd name="connsiteX170" fmla="*/ 340408 w 898525"/>
              <a:gd name="connsiteY170" fmla="*/ 786983 h 901700"/>
              <a:gd name="connsiteX171" fmla="*/ 361832 w 898525"/>
              <a:gd name="connsiteY171" fmla="*/ 790948 h 901700"/>
              <a:gd name="connsiteX172" fmla="*/ 383256 w 898525"/>
              <a:gd name="connsiteY172" fmla="*/ 793327 h 901700"/>
              <a:gd name="connsiteX173" fmla="*/ 405474 w 898525"/>
              <a:gd name="connsiteY173" fmla="*/ 794120 h 901700"/>
              <a:gd name="connsiteX174" fmla="*/ 427957 w 898525"/>
              <a:gd name="connsiteY174" fmla="*/ 793327 h 901700"/>
              <a:gd name="connsiteX175" fmla="*/ 449645 w 898525"/>
              <a:gd name="connsiteY175" fmla="*/ 790948 h 901700"/>
              <a:gd name="connsiteX176" fmla="*/ 471070 w 898525"/>
              <a:gd name="connsiteY176" fmla="*/ 786983 h 901700"/>
              <a:gd name="connsiteX177" fmla="*/ 491965 w 898525"/>
              <a:gd name="connsiteY177" fmla="*/ 781432 h 901700"/>
              <a:gd name="connsiteX178" fmla="*/ 511802 w 898525"/>
              <a:gd name="connsiteY178" fmla="*/ 774560 h 901700"/>
              <a:gd name="connsiteX179" fmla="*/ 531375 w 898525"/>
              <a:gd name="connsiteY179" fmla="*/ 766366 h 901700"/>
              <a:gd name="connsiteX180" fmla="*/ 550154 w 898525"/>
              <a:gd name="connsiteY180" fmla="*/ 757114 h 901700"/>
              <a:gd name="connsiteX181" fmla="*/ 568140 w 898525"/>
              <a:gd name="connsiteY181" fmla="*/ 746013 h 901700"/>
              <a:gd name="connsiteX182" fmla="*/ 585068 w 898525"/>
              <a:gd name="connsiteY182" fmla="*/ 734118 h 901700"/>
              <a:gd name="connsiteX183" fmla="*/ 601202 w 898525"/>
              <a:gd name="connsiteY183" fmla="*/ 721166 h 901700"/>
              <a:gd name="connsiteX184" fmla="*/ 616543 w 898525"/>
              <a:gd name="connsiteY184" fmla="*/ 706893 h 901700"/>
              <a:gd name="connsiteX185" fmla="*/ 630826 w 898525"/>
              <a:gd name="connsiteY185" fmla="*/ 691562 h 901700"/>
              <a:gd name="connsiteX186" fmla="*/ 644051 w 898525"/>
              <a:gd name="connsiteY186" fmla="*/ 675438 h 901700"/>
              <a:gd name="connsiteX187" fmla="*/ 655689 w 898525"/>
              <a:gd name="connsiteY187" fmla="*/ 658521 h 901700"/>
              <a:gd name="connsiteX188" fmla="*/ 666798 w 898525"/>
              <a:gd name="connsiteY188" fmla="*/ 640283 h 901700"/>
              <a:gd name="connsiteX189" fmla="*/ 676055 w 898525"/>
              <a:gd name="connsiteY189" fmla="*/ 621780 h 901700"/>
              <a:gd name="connsiteX190" fmla="*/ 684255 w 898525"/>
              <a:gd name="connsiteY190" fmla="*/ 602220 h 901700"/>
              <a:gd name="connsiteX191" fmla="*/ 691396 w 898525"/>
              <a:gd name="connsiteY191" fmla="*/ 582131 h 901700"/>
              <a:gd name="connsiteX192" fmla="*/ 696686 w 898525"/>
              <a:gd name="connsiteY192" fmla="*/ 561514 h 901700"/>
              <a:gd name="connsiteX193" fmla="*/ 700653 w 898525"/>
              <a:gd name="connsiteY193" fmla="*/ 540104 h 901700"/>
              <a:gd name="connsiteX194" fmla="*/ 703034 w 898525"/>
              <a:gd name="connsiteY194" fmla="*/ 518429 h 901700"/>
              <a:gd name="connsiteX195" fmla="*/ 703827 w 898525"/>
              <a:gd name="connsiteY195" fmla="*/ 495961 h 901700"/>
              <a:gd name="connsiteX196" fmla="*/ 703034 w 898525"/>
              <a:gd name="connsiteY196" fmla="*/ 474551 h 901700"/>
              <a:gd name="connsiteX197" fmla="*/ 700918 w 898525"/>
              <a:gd name="connsiteY197" fmla="*/ 453669 h 901700"/>
              <a:gd name="connsiteX198" fmla="*/ 697215 w 898525"/>
              <a:gd name="connsiteY198" fmla="*/ 433316 h 901700"/>
              <a:gd name="connsiteX199" fmla="*/ 692189 w 898525"/>
              <a:gd name="connsiteY199" fmla="*/ 413228 h 901700"/>
              <a:gd name="connsiteX200" fmla="*/ 685842 w 898525"/>
              <a:gd name="connsiteY200" fmla="*/ 393403 h 901700"/>
              <a:gd name="connsiteX201" fmla="*/ 678171 w 898525"/>
              <a:gd name="connsiteY201" fmla="*/ 374901 h 901700"/>
              <a:gd name="connsiteX202" fmla="*/ 669178 w 898525"/>
              <a:gd name="connsiteY202" fmla="*/ 356398 h 901700"/>
              <a:gd name="connsiteX203" fmla="*/ 659392 w 898525"/>
              <a:gd name="connsiteY203" fmla="*/ 338952 h 901700"/>
              <a:gd name="connsiteX204" fmla="*/ 696157 w 898525"/>
              <a:gd name="connsiteY204" fmla="*/ 301947 h 901700"/>
              <a:gd name="connsiteX205" fmla="*/ 747734 w 898525"/>
              <a:gd name="connsiteY205" fmla="*/ 305912 h 901700"/>
              <a:gd name="connsiteX206" fmla="*/ 753817 w 898525"/>
              <a:gd name="connsiteY206" fmla="*/ 306176 h 901700"/>
              <a:gd name="connsiteX207" fmla="*/ 758843 w 898525"/>
              <a:gd name="connsiteY207" fmla="*/ 306176 h 901700"/>
              <a:gd name="connsiteX208" fmla="*/ 763604 w 898525"/>
              <a:gd name="connsiteY208" fmla="*/ 305648 h 901700"/>
              <a:gd name="connsiteX209" fmla="*/ 774713 w 898525"/>
              <a:gd name="connsiteY209" fmla="*/ 327322 h 901700"/>
              <a:gd name="connsiteX210" fmla="*/ 783970 w 898525"/>
              <a:gd name="connsiteY210" fmla="*/ 349790 h 901700"/>
              <a:gd name="connsiteX211" fmla="*/ 792169 w 898525"/>
              <a:gd name="connsiteY211" fmla="*/ 372786 h 901700"/>
              <a:gd name="connsiteX212" fmla="*/ 798782 w 898525"/>
              <a:gd name="connsiteY212" fmla="*/ 396311 h 901700"/>
              <a:gd name="connsiteX213" fmla="*/ 804336 w 898525"/>
              <a:gd name="connsiteY213" fmla="*/ 420365 h 901700"/>
              <a:gd name="connsiteX214" fmla="*/ 808039 w 898525"/>
              <a:gd name="connsiteY214" fmla="*/ 445211 h 901700"/>
              <a:gd name="connsiteX215" fmla="*/ 810420 w 898525"/>
              <a:gd name="connsiteY215" fmla="*/ 470586 h 901700"/>
              <a:gd name="connsiteX216" fmla="*/ 811213 w 898525"/>
              <a:gd name="connsiteY216" fmla="*/ 495961 h 901700"/>
              <a:gd name="connsiteX217" fmla="*/ 810155 w 898525"/>
              <a:gd name="connsiteY217" fmla="*/ 522923 h 901700"/>
              <a:gd name="connsiteX218" fmla="*/ 807775 w 898525"/>
              <a:gd name="connsiteY218" fmla="*/ 548826 h 901700"/>
              <a:gd name="connsiteX219" fmla="*/ 803807 w 898525"/>
              <a:gd name="connsiteY219" fmla="*/ 574466 h 901700"/>
              <a:gd name="connsiteX220" fmla="*/ 797988 w 898525"/>
              <a:gd name="connsiteY220" fmla="*/ 599841 h 901700"/>
              <a:gd name="connsiteX221" fmla="*/ 790582 w 898525"/>
              <a:gd name="connsiteY221" fmla="*/ 624159 h 901700"/>
              <a:gd name="connsiteX222" fmla="*/ 781854 w 898525"/>
              <a:gd name="connsiteY222" fmla="*/ 647948 h 901700"/>
              <a:gd name="connsiteX223" fmla="*/ 771539 w 898525"/>
              <a:gd name="connsiteY223" fmla="*/ 671209 h 901700"/>
              <a:gd name="connsiteX224" fmla="*/ 760165 w 898525"/>
              <a:gd name="connsiteY224" fmla="*/ 693412 h 901700"/>
              <a:gd name="connsiteX225" fmla="*/ 746940 w 898525"/>
              <a:gd name="connsiteY225" fmla="*/ 714822 h 901700"/>
              <a:gd name="connsiteX226" fmla="*/ 732922 w 898525"/>
              <a:gd name="connsiteY226" fmla="*/ 735704 h 901700"/>
              <a:gd name="connsiteX227" fmla="*/ 717581 w 898525"/>
              <a:gd name="connsiteY227" fmla="*/ 755000 h 901700"/>
              <a:gd name="connsiteX228" fmla="*/ 701182 w 898525"/>
              <a:gd name="connsiteY228" fmla="*/ 773767 h 901700"/>
              <a:gd name="connsiteX229" fmla="*/ 683461 w 898525"/>
              <a:gd name="connsiteY229" fmla="*/ 791477 h 901700"/>
              <a:gd name="connsiteX230" fmla="*/ 664682 w 898525"/>
              <a:gd name="connsiteY230" fmla="*/ 807865 h 901700"/>
              <a:gd name="connsiteX231" fmla="*/ 645109 w 898525"/>
              <a:gd name="connsiteY231" fmla="*/ 823196 h 901700"/>
              <a:gd name="connsiteX232" fmla="*/ 624478 w 898525"/>
              <a:gd name="connsiteY232" fmla="*/ 837469 h 901700"/>
              <a:gd name="connsiteX233" fmla="*/ 603054 w 898525"/>
              <a:gd name="connsiteY233" fmla="*/ 850421 h 901700"/>
              <a:gd name="connsiteX234" fmla="*/ 580572 w 898525"/>
              <a:gd name="connsiteY234" fmla="*/ 862051 h 901700"/>
              <a:gd name="connsiteX235" fmla="*/ 557560 w 898525"/>
              <a:gd name="connsiteY235" fmla="*/ 872096 h 901700"/>
              <a:gd name="connsiteX236" fmla="*/ 533756 w 898525"/>
              <a:gd name="connsiteY236" fmla="*/ 880818 h 901700"/>
              <a:gd name="connsiteX237" fmla="*/ 509422 w 898525"/>
              <a:gd name="connsiteY237" fmla="*/ 888220 h 901700"/>
              <a:gd name="connsiteX238" fmla="*/ 484295 w 898525"/>
              <a:gd name="connsiteY238" fmla="*/ 894035 h 901700"/>
              <a:gd name="connsiteX239" fmla="*/ 458374 w 898525"/>
              <a:gd name="connsiteY239" fmla="*/ 898000 h 901700"/>
              <a:gd name="connsiteX240" fmla="*/ 432189 w 898525"/>
              <a:gd name="connsiteY240" fmla="*/ 900907 h 901700"/>
              <a:gd name="connsiteX241" fmla="*/ 405474 w 898525"/>
              <a:gd name="connsiteY241" fmla="*/ 901700 h 901700"/>
              <a:gd name="connsiteX242" fmla="*/ 379024 w 898525"/>
              <a:gd name="connsiteY242" fmla="*/ 900907 h 901700"/>
              <a:gd name="connsiteX243" fmla="*/ 352575 w 898525"/>
              <a:gd name="connsiteY243" fmla="*/ 898000 h 901700"/>
              <a:gd name="connsiteX244" fmla="*/ 326918 w 898525"/>
              <a:gd name="connsiteY244" fmla="*/ 894035 h 901700"/>
              <a:gd name="connsiteX245" fmla="*/ 302056 w 898525"/>
              <a:gd name="connsiteY245" fmla="*/ 888220 h 901700"/>
              <a:gd name="connsiteX246" fmla="*/ 277193 w 898525"/>
              <a:gd name="connsiteY246" fmla="*/ 880818 h 901700"/>
              <a:gd name="connsiteX247" fmla="*/ 253388 w 898525"/>
              <a:gd name="connsiteY247" fmla="*/ 872096 h 901700"/>
              <a:gd name="connsiteX248" fmla="*/ 230377 w 898525"/>
              <a:gd name="connsiteY248" fmla="*/ 862051 h 901700"/>
              <a:gd name="connsiteX249" fmla="*/ 207895 w 898525"/>
              <a:gd name="connsiteY249" fmla="*/ 850421 h 901700"/>
              <a:gd name="connsiteX250" fmla="*/ 186735 w 898525"/>
              <a:gd name="connsiteY250" fmla="*/ 837469 h 901700"/>
              <a:gd name="connsiteX251" fmla="*/ 166104 w 898525"/>
              <a:gd name="connsiteY251" fmla="*/ 823196 h 901700"/>
              <a:gd name="connsiteX252" fmla="*/ 146267 w 898525"/>
              <a:gd name="connsiteY252" fmla="*/ 807865 h 901700"/>
              <a:gd name="connsiteX253" fmla="*/ 127752 w 898525"/>
              <a:gd name="connsiteY253" fmla="*/ 791477 h 901700"/>
              <a:gd name="connsiteX254" fmla="*/ 110031 w 898525"/>
              <a:gd name="connsiteY254" fmla="*/ 773767 h 901700"/>
              <a:gd name="connsiteX255" fmla="*/ 93367 w 898525"/>
              <a:gd name="connsiteY255" fmla="*/ 755000 h 901700"/>
              <a:gd name="connsiteX256" fmla="*/ 78027 w 898525"/>
              <a:gd name="connsiteY256" fmla="*/ 735704 h 901700"/>
              <a:gd name="connsiteX257" fmla="*/ 64008 w 898525"/>
              <a:gd name="connsiteY257" fmla="*/ 714822 h 901700"/>
              <a:gd name="connsiteX258" fmla="*/ 51312 w 898525"/>
              <a:gd name="connsiteY258" fmla="*/ 693412 h 901700"/>
              <a:gd name="connsiteX259" fmla="*/ 39674 w 898525"/>
              <a:gd name="connsiteY259" fmla="*/ 671209 h 901700"/>
              <a:gd name="connsiteX260" fmla="*/ 29359 w 898525"/>
              <a:gd name="connsiteY260" fmla="*/ 647948 h 901700"/>
              <a:gd name="connsiteX261" fmla="*/ 20631 w 898525"/>
              <a:gd name="connsiteY261" fmla="*/ 624159 h 901700"/>
              <a:gd name="connsiteX262" fmla="*/ 13489 w 898525"/>
              <a:gd name="connsiteY262" fmla="*/ 599841 h 901700"/>
              <a:gd name="connsiteX263" fmla="*/ 7670 w 898525"/>
              <a:gd name="connsiteY263" fmla="*/ 574466 h 901700"/>
              <a:gd name="connsiteX264" fmla="*/ 3174 w 898525"/>
              <a:gd name="connsiteY264" fmla="*/ 548826 h 901700"/>
              <a:gd name="connsiteX265" fmla="*/ 793 w 898525"/>
              <a:gd name="connsiteY265" fmla="*/ 522923 h 901700"/>
              <a:gd name="connsiteX266" fmla="*/ 0 w 898525"/>
              <a:gd name="connsiteY266" fmla="*/ 495961 h 901700"/>
              <a:gd name="connsiteX267" fmla="*/ 793 w 898525"/>
              <a:gd name="connsiteY267" fmla="*/ 469265 h 901700"/>
              <a:gd name="connsiteX268" fmla="*/ 3174 w 898525"/>
              <a:gd name="connsiteY268" fmla="*/ 443096 h 901700"/>
              <a:gd name="connsiteX269" fmla="*/ 7670 w 898525"/>
              <a:gd name="connsiteY269" fmla="*/ 417721 h 901700"/>
              <a:gd name="connsiteX270" fmla="*/ 13489 w 898525"/>
              <a:gd name="connsiteY270" fmla="*/ 392346 h 901700"/>
              <a:gd name="connsiteX271" fmla="*/ 20631 w 898525"/>
              <a:gd name="connsiteY271" fmla="*/ 367764 h 901700"/>
              <a:gd name="connsiteX272" fmla="*/ 29359 w 898525"/>
              <a:gd name="connsiteY272" fmla="*/ 343975 h 901700"/>
              <a:gd name="connsiteX273" fmla="*/ 39674 w 898525"/>
              <a:gd name="connsiteY273" fmla="*/ 320978 h 901700"/>
              <a:gd name="connsiteX274" fmla="*/ 51312 w 898525"/>
              <a:gd name="connsiteY274" fmla="*/ 298775 h 901700"/>
              <a:gd name="connsiteX275" fmla="*/ 64008 w 898525"/>
              <a:gd name="connsiteY275" fmla="*/ 277100 h 901700"/>
              <a:gd name="connsiteX276" fmla="*/ 78027 w 898525"/>
              <a:gd name="connsiteY276" fmla="*/ 256483 h 901700"/>
              <a:gd name="connsiteX277" fmla="*/ 93367 w 898525"/>
              <a:gd name="connsiteY277" fmla="*/ 236923 h 901700"/>
              <a:gd name="connsiteX278" fmla="*/ 110031 w 898525"/>
              <a:gd name="connsiteY278" fmla="*/ 218156 h 901700"/>
              <a:gd name="connsiteX279" fmla="*/ 127752 w 898525"/>
              <a:gd name="connsiteY279" fmla="*/ 200711 h 901700"/>
              <a:gd name="connsiteX280" fmla="*/ 146267 w 898525"/>
              <a:gd name="connsiteY280" fmla="*/ 184322 h 901700"/>
              <a:gd name="connsiteX281" fmla="*/ 166104 w 898525"/>
              <a:gd name="connsiteY281" fmla="*/ 168992 h 901700"/>
              <a:gd name="connsiteX282" fmla="*/ 186735 w 898525"/>
              <a:gd name="connsiteY282" fmla="*/ 154718 h 901700"/>
              <a:gd name="connsiteX283" fmla="*/ 207895 w 898525"/>
              <a:gd name="connsiteY283" fmla="*/ 141766 h 901700"/>
              <a:gd name="connsiteX284" fmla="*/ 230377 w 898525"/>
              <a:gd name="connsiteY284" fmla="*/ 130136 h 901700"/>
              <a:gd name="connsiteX285" fmla="*/ 253388 w 898525"/>
              <a:gd name="connsiteY285" fmla="*/ 120091 h 901700"/>
              <a:gd name="connsiteX286" fmla="*/ 277193 w 898525"/>
              <a:gd name="connsiteY286" fmla="*/ 111104 h 901700"/>
              <a:gd name="connsiteX287" fmla="*/ 301791 w 898525"/>
              <a:gd name="connsiteY287" fmla="*/ 103968 h 901700"/>
              <a:gd name="connsiteX288" fmla="*/ 326918 w 898525"/>
              <a:gd name="connsiteY288" fmla="*/ 98152 h 901700"/>
              <a:gd name="connsiteX289" fmla="*/ 352575 w 898525"/>
              <a:gd name="connsiteY289" fmla="*/ 93923 h 901700"/>
              <a:gd name="connsiteX290" fmla="*/ 378760 w 898525"/>
              <a:gd name="connsiteY290" fmla="*/ 91280 h 901700"/>
              <a:gd name="connsiteX291" fmla="*/ 748610 w 898525"/>
              <a:gd name="connsiteY291" fmla="*/ 0 h 901700"/>
              <a:gd name="connsiteX292" fmla="*/ 751523 w 898525"/>
              <a:gd name="connsiteY292" fmla="*/ 264 h 901700"/>
              <a:gd name="connsiteX293" fmla="*/ 753907 w 898525"/>
              <a:gd name="connsiteY293" fmla="*/ 1320 h 901700"/>
              <a:gd name="connsiteX294" fmla="*/ 756026 w 898525"/>
              <a:gd name="connsiteY294" fmla="*/ 3432 h 901700"/>
              <a:gd name="connsiteX295" fmla="*/ 757351 w 898525"/>
              <a:gd name="connsiteY295" fmla="*/ 5808 h 901700"/>
              <a:gd name="connsiteX296" fmla="*/ 758410 w 898525"/>
              <a:gd name="connsiteY296" fmla="*/ 8449 h 901700"/>
              <a:gd name="connsiteX297" fmla="*/ 763972 w 898525"/>
              <a:gd name="connsiteY297" fmla="*/ 81846 h 901700"/>
              <a:gd name="connsiteX298" fmla="*/ 791519 w 898525"/>
              <a:gd name="connsiteY298" fmla="*/ 54388 h 901700"/>
              <a:gd name="connsiteX299" fmla="*/ 796021 w 898525"/>
              <a:gd name="connsiteY299" fmla="*/ 50691 h 901700"/>
              <a:gd name="connsiteX300" fmla="*/ 800789 w 898525"/>
              <a:gd name="connsiteY300" fmla="*/ 48315 h 901700"/>
              <a:gd name="connsiteX301" fmla="*/ 806086 w 898525"/>
              <a:gd name="connsiteY301" fmla="*/ 46467 h 901700"/>
              <a:gd name="connsiteX302" fmla="*/ 811384 w 898525"/>
              <a:gd name="connsiteY302" fmla="*/ 46203 h 901700"/>
              <a:gd name="connsiteX303" fmla="*/ 816681 w 898525"/>
              <a:gd name="connsiteY303" fmla="*/ 46467 h 901700"/>
              <a:gd name="connsiteX304" fmla="*/ 821978 w 898525"/>
              <a:gd name="connsiteY304" fmla="*/ 48315 h 901700"/>
              <a:gd name="connsiteX305" fmla="*/ 827011 w 898525"/>
              <a:gd name="connsiteY305" fmla="*/ 50691 h 901700"/>
              <a:gd name="connsiteX306" fmla="*/ 831249 w 898525"/>
              <a:gd name="connsiteY306" fmla="*/ 54388 h 901700"/>
              <a:gd name="connsiteX307" fmla="*/ 847671 w 898525"/>
              <a:gd name="connsiteY307" fmla="*/ 71285 h 901700"/>
              <a:gd name="connsiteX308" fmla="*/ 851908 w 898525"/>
              <a:gd name="connsiteY308" fmla="*/ 76037 h 901700"/>
              <a:gd name="connsiteX309" fmla="*/ 854557 w 898525"/>
              <a:gd name="connsiteY309" fmla="*/ 81846 h 901700"/>
              <a:gd name="connsiteX310" fmla="*/ 855881 w 898525"/>
              <a:gd name="connsiteY310" fmla="*/ 87918 h 901700"/>
              <a:gd name="connsiteX311" fmla="*/ 855881 w 898525"/>
              <a:gd name="connsiteY311" fmla="*/ 93990 h 901700"/>
              <a:gd name="connsiteX312" fmla="*/ 854557 w 898525"/>
              <a:gd name="connsiteY312" fmla="*/ 99799 h 901700"/>
              <a:gd name="connsiteX313" fmla="*/ 851908 w 898525"/>
              <a:gd name="connsiteY313" fmla="*/ 105607 h 901700"/>
              <a:gd name="connsiteX314" fmla="*/ 847671 w 898525"/>
              <a:gd name="connsiteY314" fmla="*/ 110887 h 901700"/>
              <a:gd name="connsiteX315" fmla="*/ 823832 w 898525"/>
              <a:gd name="connsiteY315" fmla="*/ 134649 h 901700"/>
              <a:gd name="connsiteX316" fmla="*/ 889785 w 898525"/>
              <a:gd name="connsiteY316" fmla="*/ 139929 h 901700"/>
              <a:gd name="connsiteX317" fmla="*/ 892698 w 898525"/>
              <a:gd name="connsiteY317" fmla="*/ 140721 h 901700"/>
              <a:gd name="connsiteX318" fmla="*/ 895612 w 898525"/>
              <a:gd name="connsiteY318" fmla="*/ 142306 h 901700"/>
              <a:gd name="connsiteX319" fmla="*/ 897201 w 898525"/>
              <a:gd name="connsiteY319" fmla="*/ 144418 h 901700"/>
              <a:gd name="connsiteX320" fmla="*/ 898260 w 898525"/>
              <a:gd name="connsiteY320" fmla="*/ 147586 h 901700"/>
              <a:gd name="connsiteX321" fmla="*/ 898525 w 898525"/>
              <a:gd name="connsiteY321" fmla="*/ 150226 h 901700"/>
              <a:gd name="connsiteX322" fmla="*/ 897731 w 898525"/>
              <a:gd name="connsiteY322" fmla="*/ 153130 h 901700"/>
              <a:gd name="connsiteX323" fmla="*/ 895877 w 898525"/>
              <a:gd name="connsiteY323" fmla="*/ 156034 h 901700"/>
              <a:gd name="connsiteX324" fmla="*/ 787016 w 898525"/>
              <a:gd name="connsiteY324" fmla="*/ 264018 h 901700"/>
              <a:gd name="connsiteX325" fmla="*/ 781454 w 898525"/>
              <a:gd name="connsiteY325" fmla="*/ 269034 h 901700"/>
              <a:gd name="connsiteX326" fmla="*/ 775097 w 898525"/>
              <a:gd name="connsiteY326" fmla="*/ 272730 h 901700"/>
              <a:gd name="connsiteX327" fmla="*/ 768210 w 898525"/>
              <a:gd name="connsiteY327" fmla="*/ 275635 h 901700"/>
              <a:gd name="connsiteX328" fmla="*/ 761059 w 898525"/>
              <a:gd name="connsiteY328" fmla="*/ 277219 h 901700"/>
              <a:gd name="connsiteX329" fmla="*/ 753642 w 898525"/>
              <a:gd name="connsiteY329" fmla="*/ 278011 h 901700"/>
              <a:gd name="connsiteX330" fmla="*/ 752053 w 898525"/>
              <a:gd name="connsiteY330" fmla="*/ 277747 h 901700"/>
              <a:gd name="connsiteX331" fmla="*/ 750199 w 898525"/>
              <a:gd name="connsiteY331" fmla="*/ 277747 h 901700"/>
              <a:gd name="connsiteX332" fmla="*/ 747286 w 898525"/>
              <a:gd name="connsiteY332" fmla="*/ 277483 h 901700"/>
              <a:gd name="connsiteX333" fmla="*/ 685306 w 898525"/>
              <a:gd name="connsiteY333" fmla="*/ 272730 h 901700"/>
              <a:gd name="connsiteX334" fmla="*/ 471823 w 898525"/>
              <a:gd name="connsiteY334" fmla="*/ 485793 h 901700"/>
              <a:gd name="connsiteX335" fmla="*/ 467320 w 898525"/>
              <a:gd name="connsiteY335" fmla="*/ 489225 h 901700"/>
              <a:gd name="connsiteX336" fmla="*/ 462287 w 898525"/>
              <a:gd name="connsiteY336" fmla="*/ 491337 h 901700"/>
              <a:gd name="connsiteX337" fmla="*/ 456460 w 898525"/>
              <a:gd name="connsiteY337" fmla="*/ 492657 h 901700"/>
              <a:gd name="connsiteX338" fmla="*/ 431298 w 898525"/>
              <a:gd name="connsiteY338" fmla="*/ 493713 h 901700"/>
              <a:gd name="connsiteX339" fmla="*/ 430238 w 898525"/>
              <a:gd name="connsiteY339" fmla="*/ 493713 h 901700"/>
              <a:gd name="connsiteX340" fmla="*/ 424411 w 898525"/>
              <a:gd name="connsiteY340" fmla="*/ 493185 h 901700"/>
              <a:gd name="connsiteX341" fmla="*/ 419114 w 898525"/>
              <a:gd name="connsiteY341" fmla="*/ 491073 h 901700"/>
              <a:gd name="connsiteX342" fmla="*/ 414611 w 898525"/>
              <a:gd name="connsiteY342" fmla="*/ 488169 h 901700"/>
              <a:gd name="connsiteX343" fmla="*/ 410903 w 898525"/>
              <a:gd name="connsiteY343" fmla="*/ 483944 h 901700"/>
              <a:gd name="connsiteX344" fmla="*/ 408254 w 898525"/>
              <a:gd name="connsiteY344" fmla="*/ 479456 h 901700"/>
              <a:gd name="connsiteX345" fmla="*/ 406400 w 898525"/>
              <a:gd name="connsiteY345" fmla="*/ 473912 h 901700"/>
              <a:gd name="connsiteX346" fmla="*/ 406400 w 898525"/>
              <a:gd name="connsiteY346" fmla="*/ 468103 h 901700"/>
              <a:gd name="connsiteX347" fmla="*/ 408519 w 898525"/>
              <a:gd name="connsiteY347" fmla="*/ 444342 h 901700"/>
              <a:gd name="connsiteX348" fmla="*/ 409314 w 898525"/>
              <a:gd name="connsiteY348" fmla="*/ 438797 h 901700"/>
              <a:gd name="connsiteX349" fmla="*/ 411697 w 898525"/>
              <a:gd name="connsiteY349" fmla="*/ 434045 h 901700"/>
              <a:gd name="connsiteX350" fmla="*/ 415141 w 898525"/>
              <a:gd name="connsiteY350" fmla="*/ 429557 h 901700"/>
              <a:gd name="connsiteX351" fmla="*/ 445601 w 898525"/>
              <a:gd name="connsiteY351" fmla="*/ 399459 h 901700"/>
              <a:gd name="connsiteX352" fmla="*/ 513937 w 898525"/>
              <a:gd name="connsiteY352" fmla="*/ 331078 h 901700"/>
              <a:gd name="connsiteX353" fmla="*/ 515526 w 898525"/>
              <a:gd name="connsiteY353" fmla="*/ 329758 h 901700"/>
              <a:gd name="connsiteX354" fmla="*/ 585981 w 898525"/>
              <a:gd name="connsiteY354" fmla="*/ 259265 h 901700"/>
              <a:gd name="connsiteX355" fmla="*/ 625181 w 898525"/>
              <a:gd name="connsiteY355" fmla="*/ 219927 h 901700"/>
              <a:gd name="connsiteX356" fmla="*/ 619884 w 898525"/>
              <a:gd name="connsiteY356" fmla="*/ 152074 h 901700"/>
              <a:gd name="connsiteX357" fmla="*/ 619619 w 898525"/>
              <a:gd name="connsiteY357" fmla="*/ 148114 h 901700"/>
              <a:gd name="connsiteX358" fmla="*/ 619884 w 898525"/>
              <a:gd name="connsiteY358" fmla="*/ 139929 h 901700"/>
              <a:gd name="connsiteX359" fmla="*/ 621473 w 898525"/>
              <a:gd name="connsiteY359" fmla="*/ 132009 h 901700"/>
              <a:gd name="connsiteX360" fmla="*/ 624122 w 898525"/>
              <a:gd name="connsiteY360" fmla="*/ 124352 h 901700"/>
              <a:gd name="connsiteX361" fmla="*/ 628360 w 898525"/>
              <a:gd name="connsiteY361" fmla="*/ 117224 h 901700"/>
              <a:gd name="connsiteX362" fmla="*/ 633657 w 898525"/>
              <a:gd name="connsiteY362" fmla="*/ 110887 h 901700"/>
              <a:gd name="connsiteX363" fmla="*/ 741988 w 898525"/>
              <a:gd name="connsiteY363" fmla="*/ 2640 h 901700"/>
              <a:gd name="connsiteX364" fmla="*/ 744372 w 898525"/>
              <a:gd name="connsiteY364" fmla="*/ 1056 h 901700"/>
              <a:gd name="connsiteX365" fmla="*/ 746491 w 898525"/>
              <a:gd name="connsiteY365" fmla="*/ 264 h 90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</a:cxnLst>
            <a:rect l="l" t="t" r="r" b="b"/>
            <a:pathLst>
              <a:path w="898525" h="901700">
                <a:moveTo>
                  <a:pt x="405475" y="296862"/>
                </a:moveTo>
                <a:lnTo>
                  <a:pt x="423671" y="297916"/>
                </a:lnTo>
                <a:lnTo>
                  <a:pt x="440812" y="300288"/>
                </a:lnTo>
                <a:lnTo>
                  <a:pt x="457689" y="303977"/>
                </a:lnTo>
                <a:lnTo>
                  <a:pt x="474039" y="309248"/>
                </a:lnTo>
                <a:lnTo>
                  <a:pt x="489598" y="315836"/>
                </a:lnTo>
                <a:lnTo>
                  <a:pt x="488015" y="317418"/>
                </a:lnTo>
                <a:lnTo>
                  <a:pt x="413386" y="391998"/>
                </a:lnTo>
                <a:lnTo>
                  <a:pt x="405475" y="391734"/>
                </a:lnTo>
                <a:lnTo>
                  <a:pt x="392553" y="392525"/>
                </a:lnTo>
                <a:lnTo>
                  <a:pt x="379895" y="395160"/>
                </a:lnTo>
                <a:lnTo>
                  <a:pt x="367764" y="398850"/>
                </a:lnTo>
                <a:lnTo>
                  <a:pt x="356425" y="404120"/>
                </a:lnTo>
                <a:lnTo>
                  <a:pt x="345876" y="410445"/>
                </a:lnTo>
                <a:lnTo>
                  <a:pt x="336119" y="418088"/>
                </a:lnTo>
                <a:lnTo>
                  <a:pt x="327417" y="426784"/>
                </a:lnTo>
                <a:lnTo>
                  <a:pt x="319769" y="436535"/>
                </a:lnTo>
                <a:lnTo>
                  <a:pt x="313177" y="447076"/>
                </a:lnTo>
                <a:lnTo>
                  <a:pt x="307903" y="458408"/>
                </a:lnTo>
                <a:lnTo>
                  <a:pt x="304211" y="470531"/>
                </a:lnTo>
                <a:lnTo>
                  <a:pt x="302101" y="482917"/>
                </a:lnTo>
                <a:lnTo>
                  <a:pt x="301310" y="496094"/>
                </a:lnTo>
                <a:lnTo>
                  <a:pt x="302101" y="509270"/>
                </a:lnTo>
                <a:lnTo>
                  <a:pt x="304211" y="521656"/>
                </a:lnTo>
                <a:lnTo>
                  <a:pt x="307903" y="534042"/>
                </a:lnTo>
                <a:lnTo>
                  <a:pt x="313177" y="545374"/>
                </a:lnTo>
                <a:lnTo>
                  <a:pt x="319769" y="555916"/>
                </a:lnTo>
                <a:lnTo>
                  <a:pt x="327417" y="565403"/>
                </a:lnTo>
                <a:lnTo>
                  <a:pt x="336119" y="574100"/>
                </a:lnTo>
                <a:lnTo>
                  <a:pt x="345613" y="581742"/>
                </a:lnTo>
                <a:lnTo>
                  <a:pt x="356425" y="588330"/>
                </a:lnTo>
                <a:lnTo>
                  <a:pt x="367501" y="593601"/>
                </a:lnTo>
                <a:lnTo>
                  <a:pt x="379895" y="597291"/>
                </a:lnTo>
                <a:lnTo>
                  <a:pt x="392553" y="599926"/>
                </a:lnTo>
                <a:lnTo>
                  <a:pt x="405475" y="600716"/>
                </a:lnTo>
                <a:lnTo>
                  <a:pt x="418660" y="599926"/>
                </a:lnTo>
                <a:lnTo>
                  <a:pt x="431318" y="597291"/>
                </a:lnTo>
                <a:lnTo>
                  <a:pt x="443185" y="593601"/>
                </a:lnTo>
                <a:lnTo>
                  <a:pt x="454788" y="588330"/>
                </a:lnTo>
                <a:lnTo>
                  <a:pt x="465073" y="581742"/>
                </a:lnTo>
                <a:lnTo>
                  <a:pt x="474830" y="574100"/>
                </a:lnTo>
                <a:lnTo>
                  <a:pt x="483796" y="565403"/>
                </a:lnTo>
                <a:lnTo>
                  <a:pt x="491444" y="555916"/>
                </a:lnTo>
                <a:lnTo>
                  <a:pt x="497773" y="545374"/>
                </a:lnTo>
                <a:lnTo>
                  <a:pt x="503047" y="534042"/>
                </a:lnTo>
                <a:lnTo>
                  <a:pt x="507003" y="521656"/>
                </a:lnTo>
                <a:lnTo>
                  <a:pt x="509112" y="509270"/>
                </a:lnTo>
                <a:lnTo>
                  <a:pt x="509903" y="496094"/>
                </a:lnTo>
                <a:lnTo>
                  <a:pt x="509640" y="488188"/>
                </a:lnTo>
                <a:lnTo>
                  <a:pt x="584533" y="413608"/>
                </a:lnTo>
                <a:lnTo>
                  <a:pt x="585851" y="412026"/>
                </a:lnTo>
                <a:lnTo>
                  <a:pt x="592444" y="427838"/>
                </a:lnTo>
                <a:lnTo>
                  <a:pt x="597982" y="443914"/>
                </a:lnTo>
                <a:lnTo>
                  <a:pt x="601410" y="460780"/>
                </a:lnTo>
                <a:lnTo>
                  <a:pt x="603783" y="478437"/>
                </a:lnTo>
                <a:lnTo>
                  <a:pt x="604838" y="496094"/>
                </a:lnTo>
                <a:lnTo>
                  <a:pt x="603783" y="514277"/>
                </a:lnTo>
                <a:lnTo>
                  <a:pt x="601410" y="531934"/>
                </a:lnTo>
                <a:lnTo>
                  <a:pt x="597718" y="549064"/>
                </a:lnTo>
                <a:lnTo>
                  <a:pt x="592180" y="565666"/>
                </a:lnTo>
                <a:lnTo>
                  <a:pt x="585588" y="581479"/>
                </a:lnTo>
                <a:lnTo>
                  <a:pt x="577413" y="596500"/>
                </a:lnTo>
                <a:lnTo>
                  <a:pt x="568447" y="610994"/>
                </a:lnTo>
                <a:lnTo>
                  <a:pt x="557898" y="624435"/>
                </a:lnTo>
                <a:lnTo>
                  <a:pt x="546295" y="637084"/>
                </a:lnTo>
                <a:lnTo>
                  <a:pt x="533901" y="648416"/>
                </a:lnTo>
                <a:lnTo>
                  <a:pt x="520188" y="658957"/>
                </a:lnTo>
                <a:lnTo>
                  <a:pt x="506211" y="668181"/>
                </a:lnTo>
                <a:lnTo>
                  <a:pt x="491180" y="676087"/>
                </a:lnTo>
                <a:lnTo>
                  <a:pt x="474830" y="682939"/>
                </a:lnTo>
                <a:lnTo>
                  <a:pt x="458480" y="688210"/>
                </a:lnTo>
                <a:lnTo>
                  <a:pt x="441339" y="691899"/>
                </a:lnTo>
                <a:lnTo>
                  <a:pt x="423671" y="694271"/>
                </a:lnTo>
                <a:lnTo>
                  <a:pt x="405475" y="695325"/>
                </a:lnTo>
                <a:lnTo>
                  <a:pt x="387542" y="694271"/>
                </a:lnTo>
                <a:lnTo>
                  <a:pt x="369874" y="691899"/>
                </a:lnTo>
                <a:lnTo>
                  <a:pt x="352469" y="688210"/>
                </a:lnTo>
                <a:lnTo>
                  <a:pt x="336119" y="682675"/>
                </a:lnTo>
                <a:lnTo>
                  <a:pt x="320297" y="676087"/>
                </a:lnTo>
                <a:lnTo>
                  <a:pt x="305002" y="668181"/>
                </a:lnTo>
                <a:lnTo>
                  <a:pt x="290761" y="658957"/>
                </a:lnTo>
                <a:lnTo>
                  <a:pt x="277312" y="648416"/>
                </a:lnTo>
                <a:lnTo>
                  <a:pt x="264918" y="637084"/>
                </a:lnTo>
                <a:lnTo>
                  <a:pt x="253315" y="624435"/>
                </a:lnTo>
                <a:lnTo>
                  <a:pt x="243030" y="610731"/>
                </a:lnTo>
                <a:lnTo>
                  <a:pt x="233801" y="596500"/>
                </a:lnTo>
                <a:lnTo>
                  <a:pt x="225889" y="581479"/>
                </a:lnTo>
                <a:lnTo>
                  <a:pt x="219033" y="565403"/>
                </a:lnTo>
                <a:lnTo>
                  <a:pt x="213495" y="549064"/>
                </a:lnTo>
                <a:lnTo>
                  <a:pt x="209539" y="531934"/>
                </a:lnTo>
                <a:lnTo>
                  <a:pt x="207166" y="514014"/>
                </a:lnTo>
                <a:lnTo>
                  <a:pt x="206375" y="496094"/>
                </a:lnTo>
                <a:lnTo>
                  <a:pt x="207166" y="478173"/>
                </a:lnTo>
                <a:lnTo>
                  <a:pt x="209539" y="460253"/>
                </a:lnTo>
                <a:lnTo>
                  <a:pt x="213495" y="443123"/>
                </a:lnTo>
                <a:lnTo>
                  <a:pt x="219033" y="426784"/>
                </a:lnTo>
                <a:lnTo>
                  <a:pt x="225889" y="410972"/>
                </a:lnTo>
                <a:lnTo>
                  <a:pt x="233801" y="395687"/>
                </a:lnTo>
                <a:lnTo>
                  <a:pt x="243030" y="381456"/>
                </a:lnTo>
                <a:lnTo>
                  <a:pt x="253315" y="367753"/>
                </a:lnTo>
                <a:lnTo>
                  <a:pt x="264918" y="355367"/>
                </a:lnTo>
                <a:lnTo>
                  <a:pt x="277312" y="344035"/>
                </a:lnTo>
                <a:lnTo>
                  <a:pt x="290761" y="333493"/>
                </a:lnTo>
                <a:lnTo>
                  <a:pt x="305002" y="324270"/>
                </a:lnTo>
                <a:lnTo>
                  <a:pt x="320297" y="316100"/>
                </a:lnTo>
                <a:lnTo>
                  <a:pt x="336119" y="309512"/>
                </a:lnTo>
                <a:lnTo>
                  <a:pt x="352469" y="303977"/>
                </a:lnTo>
                <a:lnTo>
                  <a:pt x="369874" y="300288"/>
                </a:lnTo>
                <a:lnTo>
                  <a:pt x="387542" y="297916"/>
                </a:lnTo>
                <a:close/>
                <a:moveTo>
                  <a:pt x="405474" y="90487"/>
                </a:moveTo>
                <a:lnTo>
                  <a:pt x="430602" y="91280"/>
                </a:lnTo>
                <a:lnTo>
                  <a:pt x="455200" y="93659"/>
                </a:lnTo>
                <a:lnTo>
                  <a:pt x="479269" y="97095"/>
                </a:lnTo>
                <a:lnTo>
                  <a:pt x="502809" y="102382"/>
                </a:lnTo>
                <a:lnTo>
                  <a:pt x="526085" y="108990"/>
                </a:lnTo>
                <a:lnTo>
                  <a:pt x="548567" y="116655"/>
                </a:lnTo>
                <a:lnTo>
                  <a:pt x="570521" y="125642"/>
                </a:lnTo>
                <a:lnTo>
                  <a:pt x="591945" y="135687"/>
                </a:lnTo>
                <a:lnTo>
                  <a:pt x="591416" y="142823"/>
                </a:lnTo>
                <a:lnTo>
                  <a:pt x="591681" y="149960"/>
                </a:lnTo>
                <a:lnTo>
                  <a:pt x="596177" y="209169"/>
                </a:lnTo>
                <a:lnTo>
                  <a:pt x="562586" y="242474"/>
                </a:lnTo>
                <a:lnTo>
                  <a:pt x="545129" y="232694"/>
                </a:lnTo>
                <a:lnTo>
                  <a:pt x="526879" y="223707"/>
                </a:lnTo>
                <a:lnTo>
                  <a:pt x="508099" y="216041"/>
                </a:lnTo>
                <a:lnTo>
                  <a:pt x="488527" y="209698"/>
                </a:lnTo>
                <a:lnTo>
                  <a:pt x="468689" y="204675"/>
                </a:lnTo>
                <a:lnTo>
                  <a:pt x="448058" y="200975"/>
                </a:lnTo>
                <a:lnTo>
                  <a:pt x="426899" y="198860"/>
                </a:lnTo>
                <a:lnTo>
                  <a:pt x="405474" y="197803"/>
                </a:lnTo>
                <a:lnTo>
                  <a:pt x="383256" y="198860"/>
                </a:lnTo>
                <a:lnTo>
                  <a:pt x="361303" y="201239"/>
                </a:lnTo>
                <a:lnTo>
                  <a:pt x="340408" y="204940"/>
                </a:lnTo>
                <a:lnTo>
                  <a:pt x="319513" y="210491"/>
                </a:lnTo>
                <a:lnTo>
                  <a:pt x="299146" y="217363"/>
                </a:lnTo>
                <a:lnTo>
                  <a:pt x="279838" y="225557"/>
                </a:lnTo>
                <a:lnTo>
                  <a:pt x="261059" y="235073"/>
                </a:lnTo>
                <a:lnTo>
                  <a:pt x="243337" y="246174"/>
                </a:lnTo>
                <a:lnTo>
                  <a:pt x="226145" y="257805"/>
                </a:lnTo>
                <a:lnTo>
                  <a:pt x="210011" y="271021"/>
                </a:lnTo>
                <a:lnTo>
                  <a:pt x="194934" y="285294"/>
                </a:lnTo>
                <a:lnTo>
                  <a:pt x="180651" y="300361"/>
                </a:lnTo>
                <a:lnTo>
                  <a:pt x="167427" y="316749"/>
                </a:lnTo>
                <a:lnTo>
                  <a:pt x="155260" y="333666"/>
                </a:lnTo>
                <a:lnTo>
                  <a:pt x="144680" y="351640"/>
                </a:lnTo>
                <a:lnTo>
                  <a:pt x="135158" y="370407"/>
                </a:lnTo>
                <a:lnTo>
                  <a:pt x="126959" y="389967"/>
                </a:lnTo>
                <a:lnTo>
                  <a:pt x="120082" y="410056"/>
                </a:lnTo>
                <a:lnTo>
                  <a:pt x="114527" y="430673"/>
                </a:lnTo>
                <a:lnTo>
                  <a:pt x="110824" y="452083"/>
                </a:lnTo>
                <a:lnTo>
                  <a:pt x="108179" y="473758"/>
                </a:lnTo>
                <a:lnTo>
                  <a:pt x="107386" y="495961"/>
                </a:lnTo>
                <a:lnTo>
                  <a:pt x="108179" y="518429"/>
                </a:lnTo>
                <a:lnTo>
                  <a:pt x="110824" y="540104"/>
                </a:lnTo>
                <a:lnTo>
                  <a:pt x="114527" y="561514"/>
                </a:lnTo>
                <a:lnTo>
                  <a:pt x="120082" y="582131"/>
                </a:lnTo>
                <a:lnTo>
                  <a:pt x="126959" y="602220"/>
                </a:lnTo>
                <a:lnTo>
                  <a:pt x="135158" y="621780"/>
                </a:lnTo>
                <a:lnTo>
                  <a:pt x="144680" y="640283"/>
                </a:lnTo>
                <a:lnTo>
                  <a:pt x="155260" y="658521"/>
                </a:lnTo>
                <a:lnTo>
                  <a:pt x="167427" y="675438"/>
                </a:lnTo>
                <a:lnTo>
                  <a:pt x="180651" y="691562"/>
                </a:lnTo>
                <a:lnTo>
                  <a:pt x="194934" y="706893"/>
                </a:lnTo>
                <a:lnTo>
                  <a:pt x="210011" y="721166"/>
                </a:lnTo>
                <a:lnTo>
                  <a:pt x="226409" y="734118"/>
                </a:lnTo>
                <a:lnTo>
                  <a:pt x="243337" y="746013"/>
                </a:lnTo>
                <a:lnTo>
                  <a:pt x="261059" y="757114"/>
                </a:lnTo>
                <a:lnTo>
                  <a:pt x="280102" y="766366"/>
                </a:lnTo>
                <a:lnTo>
                  <a:pt x="299411" y="774560"/>
                </a:lnTo>
                <a:lnTo>
                  <a:pt x="319513" y="781432"/>
                </a:lnTo>
                <a:lnTo>
                  <a:pt x="340408" y="786983"/>
                </a:lnTo>
                <a:lnTo>
                  <a:pt x="361832" y="790948"/>
                </a:lnTo>
                <a:lnTo>
                  <a:pt x="383256" y="793327"/>
                </a:lnTo>
                <a:lnTo>
                  <a:pt x="405474" y="794120"/>
                </a:lnTo>
                <a:lnTo>
                  <a:pt x="427957" y="793327"/>
                </a:lnTo>
                <a:lnTo>
                  <a:pt x="449645" y="790948"/>
                </a:lnTo>
                <a:lnTo>
                  <a:pt x="471070" y="786983"/>
                </a:lnTo>
                <a:lnTo>
                  <a:pt x="491965" y="781432"/>
                </a:lnTo>
                <a:lnTo>
                  <a:pt x="511802" y="774560"/>
                </a:lnTo>
                <a:lnTo>
                  <a:pt x="531375" y="766366"/>
                </a:lnTo>
                <a:lnTo>
                  <a:pt x="550154" y="757114"/>
                </a:lnTo>
                <a:lnTo>
                  <a:pt x="568140" y="746013"/>
                </a:lnTo>
                <a:lnTo>
                  <a:pt x="585068" y="734118"/>
                </a:lnTo>
                <a:lnTo>
                  <a:pt x="601202" y="721166"/>
                </a:lnTo>
                <a:lnTo>
                  <a:pt x="616543" y="706893"/>
                </a:lnTo>
                <a:lnTo>
                  <a:pt x="630826" y="691562"/>
                </a:lnTo>
                <a:lnTo>
                  <a:pt x="644051" y="675438"/>
                </a:lnTo>
                <a:lnTo>
                  <a:pt x="655689" y="658521"/>
                </a:lnTo>
                <a:lnTo>
                  <a:pt x="666798" y="640283"/>
                </a:lnTo>
                <a:lnTo>
                  <a:pt x="676055" y="621780"/>
                </a:lnTo>
                <a:lnTo>
                  <a:pt x="684255" y="602220"/>
                </a:lnTo>
                <a:lnTo>
                  <a:pt x="691396" y="582131"/>
                </a:lnTo>
                <a:lnTo>
                  <a:pt x="696686" y="561514"/>
                </a:lnTo>
                <a:lnTo>
                  <a:pt x="700653" y="540104"/>
                </a:lnTo>
                <a:lnTo>
                  <a:pt x="703034" y="518429"/>
                </a:lnTo>
                <a:lnTo>
                  <a:pt x="703827" y="495961"/>
                </a:lnTo>
                <a:lnTo>
                  <a:pt x="703034" y="474551"/>
                </a:lnTo>
                <a:lnTo>
                  <a:pt x="700918" y="453669"/>
                </a:lnTo>
                <a:lnTo>
                  <a:pt x="697215" y="433316"/>
                </a:lnTo>
                <a:lnTo>
                  <a:pt x="692189" y="413228"/>
                </a:lnTo>
                <a:lnTo>
                  <a:pt x="685842" y="393403"/>
                </a:lnTo>
                <a:lnTo>
                  <a:pt x="678171" y="374901"/>
                </a:lnTo>
                <a:lnTo>
                  <a:pt x="669178" y="356398"/>
                </a:lnTo>
                <a:lnTo>
                  <a:pt x="659392" y="338952"/>
                </a:lnTo>
                <a:lnTo>
                  <a:pt x="696157" y="301947"/>
                </a:lnTo>
                <a:lnTo>
                  <a:pt x="747734" y="305912"/>
                </a:lnTo>
                <a:lnTo>
                  <a:pt x="753817" y="306176"/>
                </a:lnTo>
                <a:lnTo>
                  <a:pt x="758843" y="306176"/>
                </a:lnTo>
                <a:lnTo>
                  <a:pt x="763604" y="305648"/>
                </a:lnTo>
                <a:lnTo>
                  <a:pt x="774713" y="327322"/>
                </a:lnTo>
                <a:lnTo>
                  <a:pt x="783970" y="349790"/>
                </a:lnTo>
                <a:lnTo>
                  <a:pt x="792169" y="372786"/>
                </a:lnTo>
                <a:lnTo>
                  <a:pt x="798782" y="396311"/>
                </a:lnTo>
                <a:lnTo>
                  <a:pt x="804336" y="420365"/>
                </a:lnTo>
                <a:lnTo>
                  <a:pt x="808039" y="445211"/>
                </a:lnTo>
                <a:lnTo>
                  <a:pt x="810420" y="470586"/>
                </a:lnTo>
                <a:lnTo>
                  <a:pt x="811213" y="495961"/>
                </a:lnTo>
                <a:lnTo>
                  <a:pt x="810155" y="522923"/>
                </a:lnTo>
                <a:lnTo>
                  <a:pt x="807775" y="548826"/>
                </a:lnTo>
                <a:lnTo>
                  <a:pt x="803807" y="574466"/>
                </a:lnTo>
                <a:lnTo>
                  <a:pt x="797988" y="599841"/>
                </a:lnTo>
                <a:lnTo>
                  <a:pt x="790582" y="624159"/>
                </a:lnTo>
                <a:lnTo>
                  <a:pt x="781854" y="647948"/>
                </a:lnTo>
                <a:lnTo>
                  <a:pt x="771539" y="671209"/>
                </a:lnTo>
                <a:lnTo>
                  <a:pt x="760165" y="693412"/>
                </a:lnTo>
                <a:lnTo>
                  <a:pt x="746940" y="714822"/>
                </a:lnTo>
                <a:lnTo>
                  <a:pt x="732922" y="735704"/>
                </a:lnTo>
                <a:lnTo>
                  <a:pt x="717581" y="755000"/>
                </a:lnTo>
                <a:lnTo>
                  <a:pt x="701182" y="773767"/>
                </a:lnTo>
                <a:lnTo>
                  <a:pt x="683461" y="791477"/>
                </a:lnTo>
                <a:lnTo>
                  <a:pt x="664682" y="807865"/>
                </a:lnTo>
                <a:lnTo>
                  <a:pt x="645109" y="823196"/>
                </a:lnTo>
                <a:lnTo>
                  <a:pt x="624478" y="837469"/>
                </a:lnTo>
                <a:lnTo>
                  <a:pt x="603054" y="850421"/>
                </a:lnTo>
                <a:lnTo>
                  <a:pt x="580572" y="862051"/>
                </a:lnTo>
                <a:lnTo>
                  <a:pt x="557560" y="872096"/>
                </a:lnTo>
                <a:lnTo>
                  <a:pt x="533756" y="880818"/>
                </a:lnTo>
                <a:lnTo>
                  <a:pt x="509422" y="888220"/>
                </a:lnTo>
                <a:lnTo>
                  <a:pt x="484295" y="894035"/>
                </a:lnTo>
                <a:lnTo>
                  <a:pt x="458374" y="898000"/>
                </a:lnTo>
                <a:lnTo>
                  <a:pt x="432189" y="900907"/>
                </a:lnTo>
                <a:lnTo>
                  <a:pt x="405474" y="901700"/>
                </a:lnTo>
                <a:lnTo>
                  <a:pt x="379024" y="900907"/>
                </a:lnTo>
                <a:lnTo>
                  <a:pt x="352575" y="898000"/>
                </a:lnTo>
                <a:lnTo>
                  <a:pt x="326918" y="894035"/>
                </a:lnTo>
                <a:lnTo>
                  <a:pt x="302056" y="888220"/>
                </a:lnTo>
                <a:lnTo>
                  <a:pt x="277193" y="880818"/>
                </a:lnTo>
                <a:lnTo>
                  <a:pt x="253388" y="872096"/>
                </a:lnTo>
                <a:lnTo>
                  <a:pt x="230377" y="862051"/>
                </a:lnTo>
                <a:lnTo>
                  <a:pt x="207895" y="850421"/>
                </a:lnTo>
                <a:lnTo>
                  <a:pt x="186735" y="837469"/>
                </a:lnTo>
                <a:lnTo>
                  <a:pt x="166104" y="823196"/>
                </a:lnTo>
                <a:lnTo>
                  <a:pt x="146267" y="807865"/>
                </a:lnTo>
                <a:lnTo>
                  <a:pt x="127752" y="791477"/>
                </a:lnTo>
                <a:lnTo>
                  <a:pt x="110031" y="773767"/>
                </a:lnTo>
                <a:lnTo>
                  <a:pt x="93367" y="755000"/>
                </a:lnTo>
                <a:lnTo>
                  <a:pt x="78027" y="735704"/>
                </a:lnTo>
                <a:lnTo>
                  <a:pt x="64008" y="714822"/>
                </a:lnTo>
                <a:lnTo>
                  <a:pt x="51312" y="693412"/>
                </a:lnTo>
                <a:lnTo>
                  <a:pt x="39674" y="671209"/>
                </a:lnTo>
                <a:lnTo>
                  <a:pt x="29359" y="647948"/>
                </a:lnTo>
                <a:lnTo>
                  <a:pt x="20631" y="624159"/>
                </a:lnTo>
                <a:lnTo>
                  <a:pt x="13489" y="599841"/>
                </a:lnTo>
                <a:lnTo>
                  <a:pt x="7670" y="574466"/>
                </a:lnTo>
                <a:lnTo>
                  <a:pt x="3174" y="548826"/>
                </a:lnTo>
                <a:lnTo>
                  <a:pt x="793" y="522923"/>
                </a:lnTo>
                <a:lnTo>
                  <a:pt x="0" y="495961"/>
                </a:lnTo>
                <a:lnTo>
                  <a:pt x="793" y="469265"/>
                </a:lnTo>
                <a:lnTo>
                  <a:pt x="3174" y="443096"/>
                </a:lnTo>
                <a:lnTo>
                  <a:pt x="7670" y="417721"/>
                </a:lnTo>
                <a:lnTo>
                  <a:pt x="13489" y="392346"/>
                </a:lnTo>
                <a:lnTo>
                  <a:pt x="20631" y="367764"/>
                </a:lnTo>
                <a:lnTo>
                  <a:pt x="29359" y="343975"/>
                </a:lnTo>
                <a:lnTo>
                  <a:pt x="39674" y="320978"/>
                </a:lnTo>
                <a:lnTo>
                  <a:pt x="51312" y="298775"/>
                </a:lnTo>
                <a:lnTo>
                  <a:pt x="64008" y="277100"/>
                </a:lnTo>
                <a:lnTo>
                  <a:pt x="78027" y="256483"/>
                </a:lnTo>
                <a:lnTo>
                  <a:pt x="93367" y="236923"/>
                </a:lnTo>
                <a:lnTo>
                  <a:pt x="110031" y="218156"/>
                </a:lnTo>
                <a:lnTo>
                  <a:pt x="127752" y="200711"/>
                </a:lnTo>
                <a:lnTo>
                  <a:pt x="146267" y="184322"/>
                </a:lnTo>
                <a:lnTo>
                  <a:pt x="166104" y="168992"/>
                </a:lnTo>
                <a:lnTo>
                  <a:pt x="186735" y="154718"/>
                </a:lnTo>
                <a:lnTo>
                  <a:pt x="207895" y="141766"/>
                </a:lnTo>
                <a:lnTo>
                  <a:pt x="230377" y="130136"/>
                </a:lnTo>
                <a:lnTo>
                  <a:pt x="253388" y="120091"/>
                </a:lnTo>
                <a:lnTo>
                  <a:pt x="277193" y="111104"/>
                </a:lnTo>
                <a:lnTo>
                  <a:pt x="301791" y="103968"/>
                </a:lnTo>
                <a:lnTo>
                  <a:pt x="326918" y="98152"/>
                </a:lnTo>
                <a:lnTo>
                  <a:pt x="352575" y="93923"/>
                </a:lnTo>
                <a:lnTo>
                  <a:pt x="378760" y="91280"/>
                </a:lnTo>
                <a:close/>
                <a:moveTo>
                  <a:pt x="748610" y="0"/>
                </a:moveTo>
                <a:lnTo>
                  <a:pt x="751523" y="264"/>
                </a:lnTo>
                <a:lnTo>
                  <a:pt x="753907" y="1320"/>
                </a:lnTo>
                <a:lnTo>
                  <a:pt x="756026" y="3432"/>
                </a:lnTo>
                <a:lnTo>
                  <a:pt x="757351" y="5808"/>
                </a:lnTo>
                <a:lnTo>
                  <a:pt x="758410" y="8449"/>
                </a:lnTo>
                <a:lnTo>
                  <a:pt x="763972" y="81846"/>
                </a:lnTo>
                <a:lnTo>
                  <a:pt x="791519" y="54388"/>
                </a:lnTo>
                <a:lnTo>
                  <a:pt x="796021" y="50691"/>
                </a:lnTo>
                <a:lnTo>
                  <a:pt x="800789" y="48315"/>
                </a:lnTo>
                <a:lnTo>
                  <a:pt x="806086" y="46467"/>
                </a:lnTo>
                <a:lnTo>
                  <a:pt x="811384" y="46203"/>
                </a:lnTo>
                <a:lnTo>
                  <a:pt x="816681" y="46467"/>
                </a:lnTo>
                <a:lnTo>
                  <a:pt x="821978" y="48315"/>
                </a:lnTo>
                <a:lnTo>
                  <a:pt x="827011" y="50691"/>
                </a:lnTo>
                <a:lnTo>
                  <a:pt x="831249" y="54388"/>
                </a:lnTo>
                <a:lnTo>
                  <a:pt x="847671" y="71285"/>
                </a:lnTo>
                <a:lnTo>
                  <a:pt x="851908" y="76037"/>
                </a:lnTo>
                <a:lnTo>
                  <a:pt x="854557" y="81846"/>
                </a:lnTo>
                <a:lnTo>
                  <a:pt x="855881" y="87918"/>
                </a:lnTo>
                <a:lnTo>
                  <a:pt x="855881" y="93990"/>
                </a:lnTo>
                <a:lnTo>
                  <a:pt x="854557" y="99799"/>
                </a:lnTo>
                <a:lnTo>
                  <a:pt x="851908" y="105607"/>
                </a:lnTo>
                <a:lnTo>
                  <a:pt x="847671" y="110887"/>
                </a:lnTo>
                <a:lnTo>
                  <a:pt x="823832" y="134649"/>
                </a:lnTo>
                <a:lnTo>
                  <a:pt x="889785" y="139929"/>
                </a:lnTo>
                <a:lnTo>
                  <a:pt x="892698" y="140721"/>
                </a:lnTo>
                <a:lnTo>
                  <a:pt x="895612" y="142306"/>
                </a:lnTo>
                <a:lnTo>
                  <a:pt x="897201" y="144418"/>
                </a:lnTo>
                <a:lnTo>
                  <a:pt x="898260" y="147586"/>
                </a:lnTo>
                <a:lnTo>
                  <a:pt x="898525" y="150226"/>
                </a:lnTo>
                <a:lnTo>
                  <a:pt x="897731" y="153130"/>
                </a:lnTo>
                <a:lnTo>
                  <a:pt x="895877" y="156034"/>
                </a:lnTo>
                <a:lnTo>
                  <a:pt x="787016" y="264018"/>
                </a:lnTo>
                <a:lnTo>
                  <a:pt x="781454" y="269034"/>
                </a:lnTo>
                <a:lnTo>
                  <a:pt x="775097" y="272730"/>
                </a:lnTo>
                <a:lnTo>
                  <a:pt x="768210" y="275635"/>
                </a:lnTo>
                <a:lnTo>
                  <a:pt x="761059" y="277219"/>
                </a:lnTo>
                <a:lnTo>
                  <a:pt x="753642" y="278011"/>
                </a:lnTo>
                <a:lnTo>
                  <a:pt x="752053" y="277747"/>
                </a:lnTo>
                <a:lnTo>
                  <a:pt x="750199" y="277747"/>
                </a:lnTo>
                <a:lnTo>
                  <a:pt x="747286" y="277483"/>
                </a:lnTo>
                <a:lnTo>
                  <a:pt x="685306" y="272730"/>
                </a:lnTo>
                <a:lnTo>
                  <a:pt x="471823" y="485793"/>
                </a:lnTo>
                <a:lnTo>
                  <a:pt x="467320" y="489225"/>
                </a:lnTo>
                <a:lnTo>
                  <a:pt x="462287" y="491337"/>
                </a:lnTo>
                <a:lnTo>
                  <a:pt x="456460" y="492657"/>
                </a:lnTo>
                <a:lnTo>
                  <a:pt x="431298" y="493713"/>
                </a:lnTo>
                <a:lnTo>
                  <a:pt x="430238" y="493713"/>
                </a:lnTo>
                <a:lnTo>
                  <a:pt x="424411" y="493185"/>
                </a:lnTo>
                <a:lnTo>
                  <a:pt x="419114" y="491073"/>
                </a:lnTo>
                <a:lnTo>
                  <a:pt x="414611" y="488169"/>
                </a:lnTo>
                <a:lnTo>
                  <a:pt x="410903" y="483944"/>
                </a:lnTo>
                <a:lnTo>
                  <a:pt x="408254" y="479456"/>
                </a:lnTo>
                <a:lnTo>
                  <a:pt x="406400" y="473912"/>
                </a:lnTo>
                <a:lnTo>
                  <a:pt x="406400" y="468103"/>
                </a:lnTo>
                <a:lnTo>
                  <a:pt x="408519" y="444342"/>
                </a:lnTo>
                <a:lnTo>
                  <a:pt x="409314" y="438797"/>
                </a:lnTo>
                <a:lnTo>
                  <a:pt x="411697" y="434045"/>
                </a:lnTo>
                <a:lnTo>
                  <a:pt x="415141" y="429557"/>
                </a:lnTo>
                <a:lnTo>
                  <a:pt x="445601" y="399459"/>
                </a:lnTo>
                <a:lnTo>
                  <a:pt x="513937" y="331078"/>
                </a:lnTo>
                <a:lnTo>
                  <a:pt x="515526" y="329758"/>
                </a:lnTo>
                <a:lnTo>
                  <a:pt x="585981" y="259265"/>
                </a:lnTo>
                <a:lnTo>
                  <a:pt x="625181" y="219927"/>
                </a:lnTo>
                <a:lnTo>
                  <a:pt x="619884" y="152074"/>
                </a:lnTo>
                <a:lnTo>
                  <a:pt x="619619" y="148114"/>
                </a:lnTo>
                <a:lnTo>
                  <a:pt x="619884" y="139929"/>
                </a:lnTo>
                <a:lnTo>
                  <a:pt x="621473" y="132009"/>
                </a:lnTo>
                <a:lnTo>
                  <a:pt x="624122" y="124352"/>
                </a:lnTo>
                <a:lnTo>
                  <a:pt x="628360" y="117224"/>
                </a:lnTo>
                <a:lnTo>
                  <a:pt x="633657" y="110887"/>
                </a:lnTo>
                <a:lnTo>
                  <a:pt x="741988" y="2640"/>
                </a:lnTo>
                <a:lnTo>
                  <a:pt x="744372" y="1056"/>
                </a:lnTo>
                <a:lnTo>
                  <a:pt x="746491" y="264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16" tIns="45708" rIns="91416" bIns="45708" numCol="1" anchor="t" anchorCtr="0" compatLnSpc="1">
            <a:noAutofit/>
          </a:bodyPr>
          <a:lstStyle/>
          <a:p>
            <a:endParaRPr lang="en-IN" sz="1350"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01C96A2-8074-8028-B451-EEB2AA776D65}"/>
              </a:ext>
            </a:extLst>
          </p:cNvPr>
          <p:cNvGrpSpPr/>
          <p:nvPr/>
        </p:nvGrpSpPr>
        <p:grpSpPr>
          <a:xfrm>
            <a:off x="1213383" y="3966827"/>
            <a:ext cx="1844142" cy="1039019"/>
            <a:chOff x="844740" y="1914870"/>
            <a:chExt cx="1844142" cy="1039019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A791B5C-2A31-68BB-B8AF-6A21510D657F}"/>
                </a:ext>
              </a:extLst>
            </p:cNvPr>
            <p:cNvSpPr txBox="1"/>
            <p:nvPr/>
          </p:nvSpPr>
          <p:spPr>
            <a:xfrm>
              <a:off x="844740" y="2190603"/>
              <a:ext cx="184414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68FDDAC-592A-463E-D436-9075F21162C9}"/>
                </a:ext>
              </a:extLst>
            </p:cNvPr>
            <p:cNvSpPr txBox="1"/>
            <p:nvPr/>
          </p:nvSpPr>
          <p:spPr>
            <a:xfrm>
              <a:off x="1044762" y="1914870"/>
              <a:ext cx="14440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B5FBBA0-89AC-A870-EB74-4E160BFBF44B}"/>
              </a:ext>
            </a:extLst>
          </p:cNvPr>
          <p:cNvGrpSpPr/>
          <p:nvPr/>
        </p:nvGrpSpPr>
        <p:grpSpPr>
          <a:xfrm>
            <a:off x="3849944" y="3966827"/>
            <a:ext cx="1844142" cy="1039019"/>
            <a:chOff x="844740" y="1914870"/>
            <a:chExt cx="1844142" cy="1039019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8E88134-7F2E-C8EB-1757-BF41DE57B494}"/>
                </a:ext>
              </a:extLst>
            </p:cNvPr>
            <p:cNvSpPr txBox="1"/>
            <p:nvPr/>
          </p:nvSpPr>
          <p:spPr>
            <a:xfrm>
              <a:off x="844740" y="2190603"/>
              <a:ext cx="184414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B99481C-F3F7-3BED-4E81-EBBD6B26970E}"/>
                </a:ext>
              </a:extLst>
            </p:cNvPr>
            <p:cNvSpPr txBox="1"/>
            <p:nvPr/>
          </p:nvSpPr>
          <p:spPr>
            <a:xfrm>
              <a:off x="1044762" y="1914870"/>
              <a:ext cx="14440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57EC8407-9396-C71A-5C5E-261F2D22FA9C}"/>
              </a:ext>
            </a:extLst>
          </p:cNvPr>
          <p:cNvGrpSpPr/>
          <p:nvPr/>
        </p:nvGrpSpPr>
        <p:grpSpPr>
          <a:xfrm>
            <a:off x="6493504" y="3966827"/>
            <a:ext cx="1844142" cy="1039019"/>
            <a:chOff x="844740" y="1914870"/>
            <a:chExt cx="1844142" cy="1039019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4D5AE27-20CD-55D5-824D-CB4694F7DD7A}"/>
                </a:ext>
              </a:extLst>
            </p:cNvPr>
            <p:cNvSpPr txBox="1"/>
            <p:nvPr/>
          </p:nvSpPr>
          <p:spPr>
            <a:xfrm>
              <a:off x="844740" y="2190603"/>
              <a:ext cx="184414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894D534-93A4-5FFD-8817-593D624C67CF}"/>
                </a:ext>
              </a:extLst>
            </p:cNvPr>
            <p:cNvSpPr txBox="1"/>
            <p:nvPr/>
          </p:nvSpPr>
          <p:spPr>
            <a:xfrm>
              <a:off x="1044762" y="1914870"/>
              <a:ext cx="14440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481C716D-4CA9-21C9-B063-3A0FD7CB4E00}"/>
              </a:ext>
            </a:extLst>
          </p:cNvPr>
          <p:cNvGrpSpPr/>
          <p:nvPr/>
        </p:nvGrpSpPr>
        <p:grpSpPr>
          <a:xfrm>
            <a:off x="9131890" y="3966827"/>
            <a:ext cx="1844142" cy="1039019"/>
            <a:chOff x="844740" y="1914870"/>
            <a:chExt cx="1844142" cy="1039019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27CA0C8-D172-AA52-6096-111517210D2A}"/>
                </a:ext>
              </a:extLst>
            </p:cNvPr>
            <p:cNvSpPr txBox="1"/>
            <p:nvPr/>
          </p:nvSpPr>
          <p:spPr>
            <a:xfrm>
              <a:off x="844740" y="2190603"/>
              <a:ext cx="184414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49428DE-1EEE-F4B2-CEA3-F1499CE7313C}"/>
                </a:ext>
              </a:extLst>
            </p:cNvPr>
            <p:cNvSpPr txBox="1"/>
            <p:nvPr/>
          </p:nvSpPr>
          <p:spPr>
            <a:xfrm>
              <a:off x="1044762" y="1914870"/>
              <a:ext cx="14440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232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61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197">
            <a:extLst>
              <a:ext uri="{FF2B5EF4-FFF2-40B4-BE49-F238E27FC236}">
                <a16:creationId xmlns:a16="http://schemas.microsoft.com/office/drawing/2014/main" id="{62421A86-EC54-C704-2DC7-73B1176B0860}"/>
              </a:ext>
            </a:extLst>
          </p:cNvPr>
          <p:cNvSpPr/>
          <p:nvPr/>
        </p:nvSpPr>
        <p:spPr>
          <a:xfrm>
            <a:off x="6362700" y="2923052"/>
            <a:ext cx="4954588" cy="1011895"/>
          </a:xfrm>
          <a:prstGeom prst="roundRect">
            <a:avLst>
              <a:gd name="adj" fmla="val 15000"/>
            </a:avLst>
          </a:prstGeom>
          <a:solidFill>
            <a:schemeClr val="bg1">
              <a:alpha val="24000"/>
            </a:schemeClr>
          </a:solidFill>
          <a:ln w="6350" cap="flat">
            <a:solidFill>
              <a:schemeClr val="bg1">
                <a:lumMod val="75000"/>
              </a:schemeClr>
            </a:solidFill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>
              <a:lnSpc>
                <a:spcPct val="120000"/>
              </a:lnSpc>
              <a:defRPr sz="3600">
                <a:solidFill>
                  <a:srgbClr val="FFFFFF"/>
                </a:solidFill>
              </a:defRPr>
            </a:pPr>
            <a:endParaRPr sz="1524">
              <a:cs typeface="+mn-ea"/>
              <a:sym typeface="+mn-lt"/>
            </a:endParaRPr>
          </a:p>
        </p:txBody>
      </p:sp>
      <p:sp>
        <p:nvSpPr>
          <p:cNvPr id="52" name="Shape 197">
            <a:extLst>
              <a:ext uri="{FF2B5EF4-FFF2-40B4-BE49-F238E27FC236}">
                <a16:creationId xmlns:a16="http://schemas.microsoft.com/office/drawing/2014/main" id="{74287543-939E-9A57-1ED9-26942390D771}"/>
              </a:ext>
            </a:extLst>
          </p:cNvPr>
          <p:cNvSpPr/>
          <p:nvPr/>
        </p:nvSpPr>
        <p:spPr>
          <a:xfrm>
            <a:off x="6362700" y="4177495"/>
            <a:ext cx="4954588" cy="1011895"/>
          </a:xfrm>
          <a:prstGeom prst="roundRect">
            <a:avLst>
              <a:gd name="adj" fmla="val 15000"/>
            </a:avLst>
          </a:prstGeom>
          <a:solidFill>
            <a:schemeClr val="bg1">
              <a:alpha val="24000"/>
            </a:schemeClr>
          </a:solidFill>
          <a:ln w="6350" cap="flat">
            <a:solidFill>
              <a:schemeClr val="bg1">
                <a:lumMod val="75000"/>
              </a:schemeClr>
            </a:solidFill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>
              <a:lnSpc>
                <a:spcPct val="120000"/>
              </a:lnSpc>
              <a:defRPr sz="3600">
                <a:solidFill>
                  <a:srgbClr val="FFFFFF"/>
                </a:solidFill>
              </a:defRPr>
            </a:pPr>
            <a:endParaRPr sz="1524">
              <a:cs typeface="+mn-ea"/>
              <a:sym typeface="+mn-lt"/>
            </a:endParaRPr>
          </a:p>
        </p:txBody>
      </p:sp>
      <p:sp>
        <p:nvSpPr>
          <p:cNvPr id="53" name="Shape 197">
            <a:extLst>
              <a:ext uri="{FF2B5EF4-FFF2-40B4-BE49-F238E27FC236}">
                <a16:creationId xmlns:a16="http://schemas.microsoft.com/office/drawing/2014/main" id="{5237C87C-6EAC-346F-FFE5-48FB2936B763}"/>
              </a:ext>
            </a:extLst>
          </p:cNvPr>
          <p:cNvSpPr/>
          <p:nvPr/>
        </p:nvSpPr>
        <p:spPr>
          <a:xfrm>
            <a:off x="6362700" y="1668609"/>
            <a:ext cx="4954588" cy="1011895"/>
          </a:xfrm>
          <a:prstGeom prst="roundRect">
            <a:avLst>
              <a:gd name="adj" fmla="val 15000"/>
            </a:avLst>
          </a:prstGeom>
          <a:solidFill>
            <a:schemeClr val="bg1">
              <a:alpha val="24000"/>
            </a:schemeClr>
          </a:solidFill>
          <a:ln w="6350" cap="flat">
            <a:solidFill>
              <a:schemeClr val="bg1">
                <a:lumMod val="75000"/>
              </a:schemeClr>
            </a:solidFill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>
              <a:lnSpc>
                <a:spcPct val="120000"/>
              </a:lnSpc>
              <a:defRPr sz="3600">
                <a:solidFill>
                  <a:srgbClr val="FFFFFF"/>
                </a:solidFill>
              </a:defRPr>
            </a:pPr>
            <a:endParaRPr sz="1524">
              <a:cs typeface="+mn-ea"/>
              <a:sym typeface="+mn-lt"/>
            </a:endParaRPr>
          </a:p>
        </p:txBody>
      </p:sp>
      <p:sp>
        <p:nvSpPr>
          <p:cNvPr id="43" name="Shape 197">
            <a:extLst>
              <a:ext uri="{FF2B5EF4-FFF2-40B4-BE49-F238E27FC236}">
                <a16:creationId xmlns:a16="http://schemas.microsoft.com/office/drawing/2014/main" id="{57DCA3AC-F6C9-F685-EDB2-58CF8A26EE07}"/>
              </a:ext>
            </a:extLst>
          </p:cNvPr>
          <p:cNvSpPr/>
          <p:nvPr/>
        </p:nvSpPr>
        <p:spPr>
          <a:xfrm>
            <a:off x="874714" y="2923052"/>
            <a:ext cx="4954586" cy="1011895"/>
          </a:xfrm>
          <a:prstGeom prst="roundRect">
            <a:avLst>
              <a:gd name="adj" fmla="val 15000"/>
            </a:avLst>
          </a:prstGeom>
          <a:solidFill>
            <a:schemeClr val="bg1">
              <a:alpha val="24000"/>
            </a:schemeClr>
          </a:solidFill>
          <a:ln w="6350" cap="flat">
            <a:solidFill>
              <a:schemeClr val="bg1">
                <a:lumMod val="75000"/>
              </a:schemeClr>
            </a:solidFill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>
              <a:lnSpc>
                <a:spcPct val="120000"/>
              </a:lnSpc>
              <a:defRPr sz="3600">
                <a:solidFill>
                  <a:srgbClr val="FFFFFF"/>
                </a:solidFill>
              </a:defRPr>
            </a:pPr>
            <a:endParaRPr sz="1524">
              <a:cs typeface="+mn-ea"/>
              <a:sym typeface="+mn-lt"/>
            </a:endParaRPr>
          </a:p>
        </p:txBody>
      </p:sp>
      <p:sp>
        <p:nvSpPr>
          <p:cNvPr id="47" name="Shape 197">
            <a:extLst>
              <a:ext uri="{FF2B5EF4-FFF2-40B4-BE49-F238E27FC236}">
                <a16:creationId xmlns:a16="http://schemas.microsoft.com/office/drawing/2014/main" id="{80FDF9C6-0519-3E39-062B-66E71035B836}"/>
              </a:ext>
            </a:extLst>
          </p:cNvPr>
          <p:cNvSpPr/>
          <p:nvPr/>
        </p:nvSpPr>
        <p:spPr>
          <a:xfrm>
            <a:off x="874714" y="4177495"/>
            <a:ext cx="4954586" cy="1011895"/>
          </a:xfrm>
          <a:prstGeom prst="roundRect">
            <a:avLst>
              <a:gd name="adj" fmla="val 15000"/>
            </a:avLst>
          </a:prstGeom>
          <a:solidFill>
            <a:schemeClr val="bg1">
              <a:alpha val="24000"/>
            </a:schemeClr>
          </a:solidFill>
          <a:ln w="6350" cap="flat">
            <a:solidFill>
              <a:schemeClr val="bg1">
                <a:lumMod val="75000"/>
              </a:schemeClr>
            </a:solidFill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>
              <a:lnSpc>
                <a:spcPct val="120000"/>
              </a:lnSpc>
              <a:defRPr sz="3600">
                <a:solidFill>
                  <a:srgbClr val="FFFFFF"/>
                </a:solidFill>
              </a:defRPr>
            </a:pPr>
            <a:endParaRPr sz="1524">
              <a:cs typeface="+mn-ea"/>
              <a:sym typeface="+mn-lt"/>
            </a:endParaRPr>
          </a:p>
        </p:txBody>
      </p:sp>
      <p:sp>
        <p:nvSpPr>
          <p:cNvPr id="32" name="矩形: 对角圆角 31">
            <a:extLst>
              <a:ext uri="{FF2B5EF4-FFF2-40B4-BE49-F238E27FC236}">
                <a16:creationId xmlns:a16="http://schemas.microsoft.com/office/drawing/2014/main" id="{62F8001F-7004-C002-0DE1-04FB0F1512EA}"/>
              </a:ext>
            </a:extLst>
          </p:cNvPr>
          <p:cNvSpPr/>
          <p:nvPr/>
        </p:nvSpPr>
        <p:spPr>
          <a:xfrm>
            <a:off x="11064363" y="270638"/>
            <a:ext cx="871222" cy="647591"/>
          </a:xfrm>
          <a:prstGeom prst="round2DiagRect">
            <a:avLst>
              <a:gd name="adj1" fmla="val 35890"/>
              <a:gd name="adj2" fmla="val 0"/>
            </a:avLst>
          </a:prstGeom>
          <a:gradFill>
            <a:gsLst>
              <a:gs pos="28000">
                <a:srgbClr val="97C502"/>
              </a:gs>
              <a:gs pos="100000">
                <a:srgbClr val="3161E6"/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矩形: 对角圆角 33">
            <a:extLst>
              <a:ext uri="{FF2B5EF4-FFF2-40B4-BE49-F238E27FC236}">
                <a16:creationId xmlns:a16="http://schemas.microsoft.com/office/drawing/2014/main" id="{58E1804D-F865-B4BE-5FB2-31B5B6BFCE9F}"/>
              </a:ext>
            </a:extLst>
          </p:cNvPr>
          <p:cNvSpPr/>
          <p:nvPr/>
        </p:nvSpPr>
        <p:spPr>
          <a:xfrm>
            <a:off x="11064363" y="294448"/>
            <a:ext cx="871221" cy="604762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97C502"/>
              </a:gs>
              <a:gs pos="100000">
                <a:srgbClr val="97C502">
                  <a:alpha val="43000"/>
                </a:srgbClr>
              </a:gs>
            </a:gsLst>
            <a:lin ang="0" scaled="1"/>
            <a:tileRect/>
          </a:gradFill>
          <a:ln w="635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MH_Entry_1">
            <a:extLst>
              <a:ext uri="{FF2B5EF4-FFF2-40B4-BE49-F238E27FC236}">
                <a16:creationId xmlns:a16="http://schemas.microsoft.com/office/drawing/2014/main" id="{363C09F4-6819-215E-6A1F-74A5DFCC8CC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139459" y="348812"/>
            <a:ext cx="2134453" cy="3693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年度工作概述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1CF875D7-4627-9DDF-AD99-594B4EB9BACC}"/>
              </a:ext>
            </a:extLst>
          </p:cNvPr>
          <p:cNvSpPr txBox="1"/>
          <p:nvPr/>
        </p:nvSpPr>
        <p:spPr>
          <a:xfrm>
            <a:off x="11127115" y="270638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3161E6"/>
                    </a:gs>
                    <a:gs pos="100000">
                      <a:srgbClr val="97C502"/>
                    </a:gs>
                  </a:gsLst>
                  <a:lin ang="10800000" scaled="1"/>
                </a:gradFill>
                <a:latin typeface="快看世界体" pitchFamily="2" charset="-122"/>
                <a:ea typeface="快看世界体" pitchFamily="2" charset="-122"/>
                <a:cs typeface="+mn-ea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MH_Entry_1">
            <a:extLst>
              <a:ext uri="{FF2B5EF4-FFF2-40B4-BE49-F238E27FC236}">
                <a16:creationId xmlns:a16="http://schemas.microsoft.com/office/drawing/2014/main" id="{D99BE20D-0BF1-4C0B-F10C-E04A2125AC6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9419869" y="741758"/>
            <a:ext cx="2134453" cy="17511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1138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Annual Work Summary</a:t>
            </a:r>
            <a:endParaRPr lang="zh-CN" altLang="en-US" sz="1138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Shape 197">
            <a:extLst>
              <a:ext uri="{FF2B5EF4-FFF2-40B4-BE49-F238E27FC236}">
                <a16:creationId xmlns:a16="http://schemas.microsoft.com/office/drawing/2014/main" id="{7F803127-CB34-D6C0-463D-71E2717BD1EB}"/>
              </a:ext>
            </a:extLst>
          </p:cNvPr>
          <p:cNvSpPr/>
          <p:nvPr/>
        </p:nvSpPr>
        <p:spPr>
          <a:xfrm>
            <a:off x="874714" y="1668609"/>
            <a:ext cx="4954586" cy="1011895"/>
          </a:xfrm>
          <a:prstGeom prst="roundRect">
            <a:avLst>
              <a:gd name="adj" fmla="val 15000"/>
            </a:avLst>
          </a:prstGeom>
          <a:solidFill>
            <a:schemeClr val="bg1">
              <a:alpha val="24000"/>
            </a:schemeClr>
          </a:solidFill>
          <a:ln w="6350" cap="flat">
            <a:solidFill>
              <a:schemeClr val="bg1">
                <a:lumMod val="75000"/>
              </a:schemeClr>
            </a:solidFill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>
              <a:lnSpc>
                <a:spcPct val="120000"/>
              </a:lnSpc>
              <a:defRPr sz="3600">
                <a:solidFill>
                  <a:srgbClr val="FFFFFF"/>
                </a:solidFill>
              </a:defRPr>
            </a:pPr>
            <a:endParaRPr sz="1524">
              <a:cs typeface="+mn-ea"/>
              <a:sym typeface="+mn-lt"/>
            </a:endParaRPr>
          </a:p>
        </p:txBody>
      </p:sp>
      <p:sp>
        <p:nvSpPr>
          <p:cNvPr id="7" name="Shape 198">
            <a:extLst>
              <a:ext uri="{FF2B5EF4-FFF2-40B4-BE49-F238E27FC236}">
                <a16:creationId xmlns:a16="http://schemas.microsoft.com/office/drawing/2014/main" id="{EB5556D1-7358-AF13-D4D5-556F864DD177}"/>
              </a:ext>
            </a:extLst>
          </p:cNvPr>
          <p:cNvSpPr/>
          <p:nvPr/>
        </p:nvSpPr>
        <p:spPr>
          <a:xfrm>
            <a:off x="1319745" y="1668609"/>
            <a:ext cx="1011894" cy="1011895"/>
          </a:xfrm>
          <a:prstGeom prst="roundRect">
            <a:avLst>
              <a:gd name="adj" fmla="val 15000"/>
            </a:avLst>
          </a:prstGeom>
          <a:solidFill>
            <a:srgbClr val="3161E6"/>
          </a:solidFill>
          <a:ln>
            <a:solidFill>
              <a:srgbClr val="3161E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ym typeface="+mn-lt"/>
            </a:endParaRPr>
          </a:p>
        </p:txBody>
      </p:sp>
      <p:sp>
        <p:nvSpPr>
          <p:cNvPr id="8" name="Shape 199">
            <a:extLst>
              <a:ext uri="{FF2B5EF4-FFF2-40B4-BE49-F238E27FC236}">
                <a16:creationId xmlns:a16="http://schemas.microsoft.com/office/drawing/2014/main" id="{D9D03791-F9D8-972C-148A-5C59DABF7B8A}"/>
              </a:ext>
            </a:extLst>
          </p:cNvPr>
          <p:cNvSpPr/>
          <p:nvPr/>
        </p:nvSpPr>
        <p:spPr>
          <a:xfrm>
            <a:off x="1624093" y="1936416"/>
            <a:ext cx="397545" cy="4762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numCol="1" anchor="ctr">
            <a:spAutoFit/>
          </a:bodyPr>
          <a:lstStyle>
            <a:lvl1pPr>
              <a:defRPr sz="6600">
                <a:solidFill>
                  <a:srgbClr val="F9FAFC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lvl="0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sz="2793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</a:p>
        </p:txBody>
      </p:sp>
      <p:sp>
        <p:nvSpPr>
          <p:cNvPr id="10" name="Shape 201">
            <a:extLst>
              <a:ext uri="{FF2B5EF4-FFF2-40B4-BE49-F238E27FC236}">
                <a16:creationId xmlns:a16="http://schemas.microsoft.com/office/drawing/2014/main" id="{CE555989-F47F-E8BE-F285-30EEA64838B8}"/>
              </a:ext>
            </a:extLst>
          </p:cNvPr>
          <p:cNvSpPr/>
          <p:nvPr/>
        </p:nvSpPr>
        <p:spPr>
          <a:xfrm>
            <a:off x="1319745" y="2923052"/>
            <a:ext cx="1011894" cy="1011895"/>
          </a:xfrm>
          <a:prstGeom prst="roundRect">
            <a:avLst>
              <a:gd name="adj" fmla="val 15000"/>
            </a:avLst>
          </a:prstGeom>
          <a:solidFill>
            <a:srgbClr val="97C502"/>
          </a:solidFill>
          <a:ln>
            <a:solidFill>
              <a:srgbClr val="97C50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Shape 202">
            <a:extLst>
              <a:ext uri="{FF2B5EF4-FFF2-40B4-BE49-F238E27FC236}">
                <a16:creationId xmlns:a16="http://schemas.microsoft.com/office/drawing/2014/main" id="{5E3D0A34-4DD4-4019-F23D-060D6AC74C3B}"/>
              </a:ext>
            </a:extLst>
          </p:cNvPr>
          <p:cNvSpPr/>
          <p:nvPr/>
        </p:nvSpPr>
        <p:spPr>
          <a:xfrm>
            <a:off x="1624093" y="3202397"/>
            <a:ext cx="397545" cy="4762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numCol="1" anchor="ctr">
            <a:spAutoFit/>
          </a:bodyPr>
          <a:lstStyle>
            <a:lvl1pPr>
              <a:defRPr sz="6600">
                <a:solidFill>
                  <a:srgbClr val="F9FAFC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lvl="0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sz="2793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</a:p>
        </p:txBody>
      </p:sp>
      <p:sp>
        <p:nvSpPr>
          <p:cNvPr id="13" name="Shape 204">
            <a:extLst>
              <a:ext uri="{FF2B5EF4-FFF2-40B4-BE49-F238E27FC236}">
                <a16:creationId xmlns:a16="http://schemas.microsoft.com/office/drawing/2014/main" id="{093D1760-E188-FEEE-A52B-7A67D3494F49}"/>
              </a:ext>
            </a:extLst>
          </p:cNvPr>
          <p:cNvSpPr/>
          <p:nvPr/>
        </p:nvSpPr>
        <p:spPr>
          <a:xfrm>
            <a:off x="1319745" y="4177495"/>
            <a:ext cx="1011894" cy="1011895"/>
          </a:xfrm>
          <a:prstGeom prst="roundRect">
            <a:avLst>
              <a:gd name="adj" fmla="val 15000"/>
            </a:avLst>
          </a:prstGeom>
          <a:solidFill>
            <a:srgbClr val="3161E6"/>
          </a:solidFill>
          <a:ln>
            <a:solidFill>
              <a:srgbClr val="3161E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ym typeface="+mn-lt"/>
            </a:endParaRPr>
          </a:p>
        </p:txBody>
      </p:sp>
      <p:sp>
        <p:nvSpPr>
          <p:cNvPr id="14" name="Shape 205">
            <a:extLst>
              <a:ext uri="{FF2B5EF4-FFF2-40B4-BE49-F238E27FC236}">
                <a16:creationId xmlns:a16="http://schemas.microsoft.com/office/drawing/2014/main" id="{EEDADA9F-0435-3630-D337-B16357173361}"/>
              </a:ext>
            </a:extLst>
          </p:cNvPr>
          <p:cNvSpPr/>
          <p:nvPr/>
        </p:nvSpPr>
        <p:spPr>
          <a:xfrm>
            <a:off x="1624093" y="4445301"/>
            <a:ext cx="397545" cy="4762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numCol="1" anchor="ctr">
            <a:spAutoFit/>
          </a:bodyPr>
          <a:lstStyle>
            <a:lvl1pPr>
              <a:defRPr sz="6600">
                <a:solidFill>
                  <a:srgbClr val="F9FAFC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lvl="0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sz="2793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05</a:t>
            </a:r>
          </a:p>
        </p:txBody>
      </p:sp>
      <p:sp>
        <p:nvSpPr>
          <p:cNvPr id="16" name="Shape 207">
            <a:extLst>
              <a:ext uri="{FF2B5EF4-FFF2-40B4-BE49-F238E27FC236}">
                <a16:creationId xmlns:a16="http://schemas.microsoft.com/office/drawing/2014/main" id="{A623A4EE-4C73-C3AC-5AFA-F5CA2EA86258}"/>
              </a:ext>
            </a:extLst>
          </p:cNvPr>
          <p:cNvSpPr/>
          <p:nvPr/>
        </p:nvSpPr>
        <p:spPr>
          <a:xfrm>
            <a:off x="9860360" y="1668609"/>
            <a:ext cx="1011895" cy="1011895"/>
          </a:xfrm>
          <a:prstGeom prst="roundRect">
            <a:avLst>
              <a:gd name="adj" fmla="val 15000"/>
            </a:avLst>
          </a:prstGeom>
          <a:solidFill>
            <a:srgbClr val="97C502"/>
          </a:solidFill>
          <a:ln>
            <a:solidFill>
              <a:srgbClr val="97C50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Shape 208">
            <a:extLst>
              <a:ext uri="{FF2B5EF4-FFF2-40B4-BE49-F238E27FC236}">
                <a16:creationId xmlns:a16="http://schemas.microsoft.com/office/drawing/2014/main" id="{02429FF4-4BCF-7C15-C909-84404EDBB7AF}"/>
              </a:ext>
            </a:extLst>
          </p:cNvPr>
          <p:cNvSpPr/>
          <p:nvPr/>
        </p:nvSpPr>
        <p:spPr>
          <a:xfrm>
            <a:off x="10164708" y="1936416"/>
            <a:ext cx="397545" cy="4762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numCol="1" anchor="ctr">
            <a:spAutoFit/>
          </a:bodyPr>
          <a:lstStyle>
            <a:lvl1pPr>
              <a:defRPr sz="6600">
                <a:solidFill>
                  <a:srgbClr val="F9FAFC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lvl="0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sz="2793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</a:p>
        </p:txBody>
      </p:sp>
      <p:sp>
        <p:nvSpPr>
          <p:cNvPr id="19" name="Shape 210">
            <a:extLst>
              <a:ext uri="{FF2B5EF4-FFF2-40B4-BE49-F238E27FC236}">
                <a16:creationId xmlns:a16="http://schemas.microsoft.com/office/drawing/2014/main" id="{FE873AC6-9F80-CF0A-88C1-3386255A8226}"/>
              </a:ext>
            </a:extLst>
          </p:cNvPr>
          <p:cNvSpPr/>
          <p:nvPr/>
        </p:nvSpPr>
        <p:spPr>
          <a:xfrm>
            <a:off x="9860360" y="2923052"/>
            <a:ext cx="1011895" cy="1011895"/>
          </a:xfrm>
          <a:prstGeom prst="roundRect">
            <a:avLst>
              <a:gd name="adj" fmla="val 15000"/>
            </a:avLst>
          </a:prstGeom>
          <a:solidFill>
            <a:srgbClr val="3161E6"/>
          </a:solidFill>
          <a:ln>
            <a:solidFill>
              <a:srgbClr val="3161E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ym typeface="+mn-lt"/>
            </a:endParaRPr>
          </a:p>
        </p:txBody>
      </p:sp>
      <p:sp>
        <p:nvSpPr>
          <p:cNvPr id="20" name="Shape 211">
            <a:extLst>
              <a:ext uri="{FF2B5EF4-FFF2-40B4-BE49-F238E27FC236}">
                <a16:creationId xmlns:a16="http://schemas.microsoft.com/office/drawing/2014/main" id="{C46962D7-2E21-235D-A306-0DD15F014D99}"/>
              </a:ext>
            </a:extLst>
          </p:cNvPr>
          <p:cNvSpPr/>
          <p:nvPr/>
        </p:nvSpPr>
        <p:spPr>
          <a:xfrm>
            <a:off x="10164708" y="3190858"/>
            <a:ext cx="397545" cy="4762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numCol="1" anchor="ctr">
            <a:spAutoFit/>
          </a:bodyPr>
          <a:lstStyle>
            <a:lvl1pPr>
              <a:defRPr sz="6600">
                <a:solidFill>
                  <a:srgbClr val="F9FAFC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lvl="0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sz="2793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</a:p>
        </p:txBody>
      </p:sp>
      <p:sp>
        <p:nvSpPr>
          <p:cNvPr id="22" name="Shape 213">
            <a:extLst>
              <a:ext uri="{FF2B5EF4-FFF2-40B4-BE49-F238E27FC236}">
                <a16:creationId xmlns:a16="http://schemas.microsoft.com/office/drawing/2014/main" id="{DBC27C47-F290-45F6-99F1-7EAA4DA5B2D4}"/>
              </a:ext>
            </a:extLst>
          </p:cNvPr>
          <p:cNvSpPr/>
          <p:nvPr/>
        </p:nvSpPr>
        <p:spPr>
          <a:xfrm>
            <a:off x="9860360" y="4177495"/>
            <a:ext cx="1011895" cy="1011895"/>
          </a:xfrm>
          <a:prstGeom prst="roundRect">
            <a:avLst>
              <a:gd name="adj" fmla="val 15000"/>
            </a:avLst>
          </a:prstGeom>
          <a:solidFill>
            <a:srgbClr val="97C502"/>
          </a:solidFill>
          <a:ln>
            <a:solidFill>
              <a:srgbClr val="97C50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Shape 214">
            <a:extLst>
              <a:ext uri="{FF2B5EF4-FFF2-40B4-BE49-F238E27FC236}">
                <a16:creationId xmlns:a16="http://schemas.microsoft.com/office/drawing/2014/main" id="{575A684F-EF31-145F-4615-87E90F21F5EE}"/>
              </a:ext>
            </a:extLst>
          </p:cNvPr>
          <p:cNvSpPr/>
          <p:nvPr/>
        </p:nvSpPr>
        <p:spPr>
          <a:xfrm>
            <a:off x="10164708" y="4446423"/>
            <a:ext cx="397545" cy="4762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numCol="1" anchor="ctr">
            <a:spAutoFit/>
          </a:bodyPr>
          <a:lstStyle>
            <a:lvl1pPr>
              <a:defRPr sz="6600">
                <a:solidFill>
                  <a:srgbClr val="F9FAFC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lvl="0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sz="2793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06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79911189-A49D-D588-D627-0248A2D58EF8}"/>
              </a:ext>
            </a:extLst>
          </p:cNvPr>
          <p:cNvGrpSpPr/>
          <p:nvPr/>
        </p:nvGrpSpPr>
        <p:grpSpPr>
          <a:xfrm>
            <a:off x="2776672" y="1766295"/>
            <a:ext cx="2966425" cy="816522"/>
            <a:chOff x="283598" y="1906534"/>
            <a:chExt cx="2966425" cy="8165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27D74966-CDDD-510B-DE9F-C451C59E138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53424745-251E-D811-DDEA-00C25EDEBD7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91A22FC4-FC85-2F43-52FC-EC2BC8FF013B}"/>
              </a:ext>
            </a:extLst>
          </p:cNvPr>
          <p:cNvGrpSpPr/>
          <p:nvPr/>
        </p:nvGrpSpPr>
        <p:grpSpPr>
          <a:xfrm>
            <a:off x="2776672" y="3020738"/>
            <a:ext cx="2966425" cy="816522"/>
            <a:chOff x="283598" y="1906534"/>
            <a:chExt cx="2966425" cy="81652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C270DD12-E96B-7F5E-66DA-458B4B4584E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87E90949-61B7-8DDB-85B1-73E30280228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81534F14-C000-F96D-A657-2EF6F5D15C6C}"/>
              </a:ext>
            </a:extLst>
          </p:cNvPr>
          <p:cNvGrpSpPr/>
          <p:nvPr/>
        </p:nvGrpSpPr>
        <p:grpSpPr>
          <a:xfrm>
            <a:off x="2776672" y="4275181"/>
            <a:ext cx="2966425" cy="816522"/>
            <a:chOff x="283598" y="1906534"/>
            <a:chExt cx="2966425" cy="8165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FE6D4E7D-95A2-3640-A141-E27E67636F3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A634F517-BEA4-10C6-D833-C06A1E753C7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3A5E4447-F86F-0235-B706-E9EE2B67EE67}"/>
              </a:ext>
            </a:extLst>
          </p:cNvPr>
          <p:cNvGrpSpPr/>
          <p:nvPr/>
        </p:nvGrpSpPr>
        <p:grpSpPr>
          <a:xfrm>
            <a:off x="6448903" y="1766295"/>
            <a:ext cx="2966425" cy="816522"/>
            <a:chOff x="283598" y="1906534"/>
            <a:chExt cx="2966425" cy="816522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7073B311-72A4-8192-C1C3-D5110F12D8C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2518A4A6-6DEF-78AF-9C67-03ACB4F4BD62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D9D3AC80-AD21-9E42-1933-FF4790A86ADB}"/>
              </a:ext>
            </a:extLst>
          </p:cNvPr>
          <p:cNvGrpSpPr/>
          <p:nvPr/>
        </p:nvGrpSpPr>
        <p:grpSpPr>
          <a:xfrm>
            <a:off x="6448903" y="3022753"/>
            <a:ext cx="2966425" cy="816522"/>
            <a:chOff x="283598" y="1906534"/>
            <a:chExt cx="2966425" cy="816522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0F54829A-B89A-DE37-E0F9-0E478D9EEB1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EDA4A927-FB3E-38DE-AE27-4C9379DDC407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BF5F5024-75A7-1679-0B13-D86F78088C95}"/>
              </a:ext>
            </a:extLst>
          </p:cNvPr>
          <p:cNvGrpSpPr/>
          <p:nvPr/>
        </p:nvGrpSpPr>
        <p:grpSpPr>
          <a:xfrm>
            <a:off x="6448903" y="4281674"/>
            <a:ext cx="2966425" cy="816522"/>
            <a:chOff x="283598" y="1906534"/>
            <a:chExt cx="2966425" cy="816522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3D756EFB-6C47-DD9C-720F-EF2257E3428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E2FDFC02-8E9E-8847-8710-7B942A6E3D31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66211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61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: 对角圆角 31">
            <a:extLst>
              <a:ext uri="{FF2B5EF4-FFF2-40B4-BE49-F238E27FC236}">
                <a16:creationId xmlns:a16="http://schemas.microsoft.com/office/drawing/2014/main" id="{62F8001F-7004-C002-0DE1-04FB0F1512EA}"/>
              </a:ext>
            </a:extLst>
          </p:cNvPr>
          <p:cNvSpPr/>
          <p:nvPr/>
        </p:nvSpPr>
        <p:spPr>
          <a:xfrm>
            <a:off x="11064363" y="270638"/>
            <a:ext cx="871222" cy="647591"/>
          </a:xfrm>
          <a:prstGeom prst="round2DiagRect">
            <a:avLst>
              <a:gd name="adj1" fmla="val 35890"/>
              <a:gd name="adj2" fmla="val 0"/>
            </a:avLst>
          </a:prstGeom>
          <a:gradFill>
            <a:gsLst>
              <a:gs pos="28000">
                <a:srgbClr val="97C502"/>
              </a:gs>
              <a:gs pos="100000">
                <a:srgbClr val="3161E6"/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矩形: 对角圆角 33">
            <a:extLst>
              <a:ext uri="{FF2B5EF4-FFF2-40B4-BE49-F238E27FC236}">
                <a16:creationId xmlns:a16="http://schemas.microsoft.com/office/drawing/2014/main" id="{58E1804D-F865-B4BE-5FB2-31B5B6BFCE9F}"/>
              </a:ext>
            </a:extLst>
          </p:cNvPr>
          <p:cNvSpPr/>
          <p:nvPr/>
        </p:nvSpPr>
        <p:spPr>
          <a:xfrm>
            <a:off x="11064363" y="294448"/>
            <a:ext cx="871221" cy="604762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97C502"/>
              </a:gs>
              <a:gs pos="100000">
                <a:srgbClr val="97C502">
                  <a:alpha val="43000"/>
                </a:srgbClr>
              </a:gs>
            </a:gsLst>
            <a:lin ang="0" scaled="1"/>
            <a:tileRect/>
          </a:gradFill>
          <a:ln w="635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MH_Entry_1">
            <a:extLst>
              <a:ext uri="{FF2B5EF4-FFF2-40B4-BE49-F238E27FC236}">
                <a16:creationId xmlns:a16="http://schemas.microsoft.com/office/drawing/2014/main" id="{363C09F4-6819-215E-6A1F-74A5DFCC8CC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139459" y="348812"/>
            <a:ext cx="2134453" cy="3693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年度工作概述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1CF875D7-4627-9DDF-AD99-594B4EB9BACC}"/>
              </a:ext>
            </a:extLst>
          </p:cNvPr>
          <p:cNvSpPr txBox="1"/>
          <p:nvPr/>
        </p:nvSpPr>
        <p:spPr>
          <a:xfrm>
            <a:off x="11127115" y="270638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3161E6"/>
                    </a:gs>
                    <a:gs pos="100000">
                      <a:srgbClr val="97C502"/>
                    </a:gs>
                  </a:gsLst>
                  <a:lin ang="10800000" scaled="1"/>
                </a:gradFill>
                <a:latin typeface="快看世界体" pitchFamily="2" charset="-122"/>
                <a:ea typeface="快看世界体" pitchFamily="2" charset="-122"/>
                <a:cs typeface="+mn-ea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MH_Entry_1">
            <a:extLst>
              <a:ext uri="{FF2B5EF4-FFF2-40B4-BE49-F238E27FC236}">
                <a16:creationId xmlns:a16="http://schemas.microsoft.com/office/drawing/2014/main" id="{D99BE20D-0BF1-4C0B-F10C-E04A2125AC6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9419869" y="741758"/>
            <a:ext cx="2134453" cy="17511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1138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Annual Work Summary</a:t>
            </a:r>
            <a:endParaRPr lang="zh-CN" altLang="en-US" sz="1138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AutoShape 3" descr="D:\51PPT模板网\51pptmoban.com\图片001.jpg">
            <a:extLst>
              <a:ext uri="{FF2B5EF4-FFF2-40B4-BE49-F238E27FC236}">
                <a16:creationId xmlns:a16="http://schemas.microsoft.com/office/drawing/2014/main" id="{4D670B82-827F-26C0-D3D6-ACACF3371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4784" y="2390888"/>
            <a:ext cx="1831619" cy="1585677"/>
          </a:xfrm>
          <a:prstGeom prst="triangle">
            <a:avLst>
              <a:gd name="adj" fmla="val 50000"/>
            </a:avLst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175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algn="ctr" defTabSz="1058730">
              <a:lnSpc>
                <a:spcPct val="120000"/>
              </a:lnSpc>
              <a:spcBef>
                <a:spcPts val="695"/>
              </a:spcBef>
              <a:spcAft>
                <a:spcPts val="695"/>
              </a:spcAft>
              <a:defRPr/>
            </a:pPr>
            <a:endParaRPr lang="en-US" sz="758" kern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B073303-B367-5523-78E4-25CAF9EDD3A9}"/>
              </a:ext>
            </a:extLst>
          </p:cNvPr>
          <p:cNvGrpSpPr/>
          <p:nvPr/>
        </p:nvGrpSpPr>
        <p:grpSpPr>
          <a:xfrm>
            <a:off x="4540808" y="3940960"/>
            <a:ext cx="3697218" cy="1619024"/>
            <a:chOff x="3075224" y="3396277"/>
            <a:chExt cx="3193183" cy="1398306"/>
          </a:xfrm>
        </p:grpSpPr>
        <p:grpSp>
          <p:nvGrpSpPr>
            <p:cNvPr id="25" name="组合 4">
              <a:extLst>
                <a:ext uri="{FF2B5EF4-FFF2-40B4-BE49-F238E27FC236}">
                  <a16:creationId xmlns:a16="http://schemas.microsoft.com/office/drawing/2014/main" id="{C6FDA282-4E75-8250-C501-B3F4CD8C6602}"/>
                </a:ext>
              </a:extLst>
            </p:cNvPr>
            <p:cNvGrpSpPr/>
            <p:nvPr/>
          </p:nvGrpSpPr>
          <p:grpSpPr>
            <a:xfrm>
              <a:off x="3075224" y="3396277"/>
              <a:ext cx="3193183" cy="947241"/>
              <a:chOff x="2976562" y="4737820"/>
              <a:chExt cx="3627438" cy="1076062"/>
            </a:xfrm>
          </p:grpSpPr>
          <p:sp>
            <p:nvSpPr>
              <p:cNvPr id="27" name="Freeform 5">
                <a:extLst>
                  <a:ext uri="{FF2B5EF4-FFF2-40B4-BE49-F238E27FC236}">
                    <a16:creationId xmlns:a16="http://schemas.microsoft.com/office/drawing/2014/main" id="{1DF1CE0F-236D-E5D1-5825-CF8C38487F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6562" y="4737820"/>
                <a:ext cx="3627438" cy="630237"/>
              </a:xfrm>
              <a:custGeom>
                <a:avLst/>
                <a:gdLst>
                  <a:gd name="T0" fmla="*/ 1623 w 1623"/>
                  <a:gd name="T1" fmla="*/ 281 h 281"/>
                  <a:gd name="T2" fmla="*/ 0 w 1623"/>
                  <a:gd name="T3" fmla="*/ 277 h 281"/>
                  <a:gd name="T4" fmla="*/ 174 w 1623"/>
                  <a:gd name="T5" fmla="*/ 0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23" h="281">
                    <a:moveTo>
                      <a:pt x="1623" y="281"/>
                    </a:moveTo>
                    <a:lnTo>
                      <a:pt x="0" y="277"/>
                    </a:lnTo>
                    <a:lnTo>
                      <a:pt x="174" y="0"/>
                    </a:lnTo>
                  </a:path>
                </a:pathLst>
              </a:custGeom>
              <a:noFill/>
              <a:ln w="22225" cap="flat" cmpd="sng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/>
              <a:lstStyle/>
              <a:p>
                <a:pPr defTabSz="1058730">
                  <a:lnSpc>
                    <a:spcPct val="120000"/>
                  </a:lnSpc>
                  <a:defRPr/>
                </a:pPr>
                <a:endParaRPr lang="en-US" sz="758" kern="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TextBox 53">
                <a:extLst>
                  <a:ext uri="{FF2B5EF4-FFF2-40B4-BE49-F238E27FC236}">
                    <a16:creationId xmlns:a16="http://schemas.microsoft.com/office/drawing/2014/main" id="{B470D908-41EE-6E5B-B1D9-ED8D14914C6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976960" y="5434830"/>
                <a:ext cx="3236514" cy="3790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05874" tIns="52937" rIns="105874" bIns="52937" numCol="1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algn="ctr" defTabSz="1058730">
                  <a:lnSpc>
                    <a:spcPct val="120000"/>
                  </a:lnSpc>
                  <a:defRPr sz="1600" b="1" kern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</a:defRPr>
                </a:lvl1pPr>
              </a:lstStyle>
              <a:p>
                <a:r>
                  <a:rPr lang="zh-CN" altLang="en-US" dirty="0">
                    <a:sym typeface="+mn-lt"/>
                  </a:rPr>
                  <a:t>添加标题文本</a:t>
                </a:r>
              </a:p>
            </p:txBody>
          </p:sp>
        </p:grpSp>
        <p:sp>
          <p:nvSpPr>
            <p:cNvPr id="26" name="TextBox 13">
              <a:extLst>
                <a:ext uri="{FF2B5EF4-FFF2-40B4-BE49-F238E27FC236}">
                  <a16:creationId xmlns:a16="http://schemas.microsoft.com/office/drawing/2014/main" id="{F80FAE18-9875-ADC3-697E-3DFC27FABFF3}"/>
                </a:ext>
              </a:extLst>
            </p:cNvPr>
            <p:cNvSpPr txBox="1"/>
            <p:nvPr/>
          </p:nvSpPr>
          <p:spPr>
            <a:xfrm>
              <a:off x="3252731" y="4403442"/>
              <a:ext cx="2438257" cy="3149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52949EB-D580-9906-2C73-6448EC56E0D3}"/>
              </a:ext>
            </a:extLst>
          </p:cNvPr>
          <p:cNvGrpSpPr/>
          <p:nvPr/>
        </p:nvGrpSpPr>
        <p:grpSpPr>
          <a:xfrm>
            <a:off x="5998659" y="1065715"/>
            <a:ext cx="2126642" cy="3248418"/>
            <a:chOff x="4334331" y="913008"/>
            <a:chExt cx="1836721" cy="2805568"/>
          </a:xfrm>
        </p:grpSpPr>
        <p:grpSp>
          <p:nvGrpSpPr>
            <p:cNvPr id="30" name="组合 7">
              <a:extLst>
                <a:ext uri="{FF2B5EF4-FFF2-40B4-BE49-F238E27FC236}">
                  <a16:creationId xmlns:a16="http://schemas.microsoft.com/office/drawing/2014/main" id="{B9416832-D517-F571-5648-1AE29AE8D570}"/>
                </a:ext>
              </a:extLst>
            </p:cNvPr>
            <p:cNvGrpSpPr/>
            <p:nvPr/>
          </p:nvGrpSpPr>
          <p:grpSpPr>
            <a:xfrm>
              <a:off x="4334331" y="913008"/>
              <a:ext cx="1590303" cy="2805568"/>
              <a:chOff x="4406900" y="1916832"/>
              <a:chExt cx="1806575" cy="3187109"/>
            </a:xfrm>
          </p:grpSpPr>
          <p:sp>
            <p:nvSpPr>
              <p:cNvPr id="33" name="Freeform 6">
                <a:extLst>
                  <a:ext uri="{FF2B5EF4-FFF2-40B4-BE49-F238E27FC236}">
                    <a16:creationId xmlns:a16="http://schemas.microsoft.com/office/drawing/2014/main" id="{8F5E0DB8-CB72-11BE-07AE-ABD7BB0359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6900" y="1916832"/>
                <a:ext cx="1806575" cy="3148013"/>
              </a:xfrm>
              <a:custGeom>
                <a:avLst/>
                <a:gdLst>
                  <a:gd name="T0" fmla="*/ 0 w 808"/>
                  <a:gd name="T1" fmla="*/ 0 h 1408"/>
                  <a:gd name="T2" fmla="*/ 808 w 808"/>
                  <a:gd name="T3" fmla="*/ 1408 h 1408"/>
                  <a:gd name="T4" fmla="*/ 430 w 808"/>
                  <a:gd name="T5" fmla="*/ 1407 h 1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08" h="1408">
                    <a:moveTo>
                      <a:pt x="0" y="0"/>
                    </a:moveTo>
                    <a:lnTo>
                      <a:pt x="808" y="1408"/>
                    </a:lnTo>
                    <a:lnTo>
                      <a:pt x="430" y="1407"/>
                    </a:lnTo>
                  </a:path>
                </a:pathLst>
              </a:custGeom>
              <a:noFill/>
              <a:ln w="22225" cap="flat" cmpd="sng">
                <a:solidFill>
                  <a:srgbClr val="97C502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/>
              <a:lstStyle/>
              <a:p>
                <a:pPr defTabSz="1058730">
                  <a:lnSpc>
                    <a:spcPct val="120000"/>
                  </a:lnSpc>
                  <a:defRPr/>
                </a:pPr>
                <a:endParaRPr lang="en-US" sz="758" kern="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TextBox 53">
                <a:extLst>
                  <a:ext uri="{FF2B5EF4-FFF2-40B4-BE49-F238E27FC236}">
                    <a16:creationId xmlns:a16="http://schemas.microsoft.com/office/drawing/2014/main" id="{382A9030-E4D5-B4CC-F9DD-18AABE02CD2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3623550">
                <a:off x="4236063" y="3480675"/>
                <a:ext cx="2867480" cy="3790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05874" tIns="52937" rIns="105874" bIns="52937" numCol="1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algn="ctr" defTabSz="1058730">
                  <a:lnSpc>
                    <a:spcPct val="120000"/>
                  </a:lnSpc>
                  <a:defRPr sz="1600" b="1" kern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</a:defRPr>
                </a:lvl1pPr>
              </a:lstStyle>
              <a:p>
                <a:r>
                  <a:rPr lang="zh-CN" altLang="en-US" dirty="0">
                    <a:sym typeface="+mn-lt"/>
                  </a:rPr>
                  <a:t>添加标题文本</a:t>
                </a:r>
              </a:p>
            </p:txBody>
          </p:sp>
        </p:grpSp>
        <p:sp>
          <p:nvSpPr>
            <p:cNvPr id="31" name="TextBox 14">
              <a:extLst>
                <a:ext uri="{FF2B5EF4-FFF2-40B4-BE49-F238E27FC236}">
                  <a16:creationId xmlns:a16="http://schemas.microsoft.com/office/drawing/2014/main" id="{FD7FAC67-FF32-2C58-F64E-A3887639A807}"/>
                </a:ext>
              </a:extLst>
            </p:cNvPr>
            <p:cNvSpPr txBox="1"/>
            <p:nvPr/>
          </p:nvSpPr>
          <p:spPr>
            <a:xfrm rot="3597472">
              <a:off x="4754068" y="2229520"/>
              <a:ext cx="2442828" cy="3149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+mn-lt"/>
                </a:rPr>
                <a:t>尽量简洁</a:t>
              </a:r>
              <a:r>
                <a:rPr lang="en-US" altLang="zh-CN">
                  <a:sym typeface="+mn-lt"/>
                </a:rPr>
                <a:t>... ...</a:t>
              </a:r>
              <a:endParaRPr lang="en-US" altLang="zh-CN" dirty="0"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646AEC1C-5746-F3CF-49C2-36AB564D74DA}"/>
              </a:ext>
            </a:extLst>
          </p:cNvPr>
          <p:cNvGrpSpPr/>
          <p:nvPr/>
        </p:nvGrpSpPr>
        <p:grpSpPr>
          <a:xfrm>
            <a:off x="4095847" y="1224251"/>
            <a:ext cx="2245838" cy="3532207"/>
            <a:chOff x="2690925" y="1049932"/>
            <a:chExt cx="1939666" cy="3050669"/>
          </a:xfrm>
        </p:grpSpPr>
        <p:grpSp>
          <p:nvGrpSpPr>
            <p:cNvPr id="39" name="组合 10">
              <a:extLst>
                <a:ext uri="{FF2B5EF4-FFF2-40B4-BE49-F238E27FC236}">
                  <a16:creationId xmlns:a16="http://schemas.microsoft.com/office/drawing/2014/main" id="{E58CBE9A-CD2C-E750-05BE-8F5710801D14}"/>
                </a:ext>
              </a:extLst>
            </p:cNvPr>
            <p:cNvGrpSpPr/>
            <p:nvPr/>
          </p:nvGrpSpPr>
          <p:grpSpPr>
            <a:xfrm>
              <a:off x="2690925" y="1337834"/>
              <a:ext cx="1939666" cy="2762767"/>
              <a:chOff x="2540000" y="2399432"/>
              <a:chExt cx="2203450" cy="3138488"/>
            </a:xfrm>
          </p:grpSpPr>
          <p:sp>
            <p:nvSpPr>
              <p:cNvPr id="41" name="Freeform 4">
                <a:extLst>
                  <a:ext uri="{FF2B5EF4-FFF2-40B4-BE49-F238E27FC236}">
                    <a16:creationId xmlns:a16="http://schemas.microsoft.com/office/drawing/2014/main" id="{B7A4F321-1CB0-043F-6A63-1A0C83C479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0000" y="2399432"/>
                <a:ext cx="2203450" cy="3138488"/>
              </a:xfrm>
              <a:custGeom>
                <a:avLst/>
                <a:gdLst>
                  <a:gd name="T0" fmla="*/ 0 w 986"/>
                  <a:gd name="T1" fmla="*/ 1404 h 1404"/>
                  <a:gd name="T2" fmla="*/ 814 w 986"/>
                  <a:gd name="T3" fmla="*/ 0 h 1404"/>
                  <a:gd name="T4" fmla="*/ 986 w 986"/>
                  <a:gd name="T5" fmla="*/ 329 h 1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86" h="1404">
                    <a:moveTo>
                      <a:pt x="0" y="1404"/>
                    </a:moveTo>
                    <a:lnTo>
                      <a:pt x="814" y="0"/>
                    </a:lnTo>
                    <a:lnTo>
                      <a:pt x="986" y="329"/>
                    </a:lnTo>
                  </a:path>
                </a:pathLst>
              </a:custGeom>
              <a:noFill/>
              <a:ln w="22225" cap="flat" cmpd="sng">
                <a:solidFill>
                  <a:srgbClr val="3161E6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/>
              <a:lstStyle/>
              <a:p>
                <a:pPr defTabSz="1058730">
                  <a:lnSpc>
                    <a:spcPct val="120000"/>
                  </a:lnSpc>
                  <a:defRPr/>
                </a:pPr>
                <a:endParaRPr lang="en-US" sz="758" kern="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TextBox 53">
                <a:extLst>
                  <a:ext uri="{FF2B5EF4-FFF2-40B4-BE49-F238E27FC236}">
                    <a16:creationId xmlns:a16="http://schemas.microsoft.com/office/drawing/2014/main" id="{3D126E6A-8989-1665-7EFA-675C272DCE4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18011491">
                <a:off x="1883983" y="3683865"/>
                <a:ext cx="2744671" cy="3790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05874" tIns="52937" rIns="105874" bIns="52937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 defTabSz="1058730">
                  <a:lnSpc>
                    <a:spcPct val="120000"/>
                  </a:lnSpc>
                  <a:defRPr/>
                </a:pPr>
                <a:r>
                  <a:rPr lang="zh-CN" altLang="en-US" sz="1600" b="1" kern="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sp>
          <p:nvSpPr>
            <p:cNvPr id="40" name="TextBox 15">
              <a:extLst>
                <a:ext uri="{FF2B5EF4-FFF2-40B4-BE49-F238E27FC236}">
                  <a16:creationId xmlns:a16="http://schemas.microsoft.com/office/drawing/2014/main" id="{8760DB78-39AC-F567-BEEE-A0CB596F3A67}"/>
                </a:ext>
              </a:extLst>
            </p:cNvPr>
            <p:cNvSpPr txBox="1"/>
            <p:nvPr/>
          </p:nvSpPr>
          <p:spPr>
            <a:xfrm rot="17983957">
              <a:off x="1762991" y="2057266"/>
              <a:ext cx="2404756" cy="3900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91880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138B38B6-3792-2313-20DE-95C019E82FBA}"/>
              </a:ext>
            </a:extLst>
          </p:cNvPr>
          <p:cNvGrpSpPr/>
          <p:nvPr/>
        </p:nvGrpSpPr>
        <p:grpSpPr>
          <a:xfrm>
            <a:off x="10453272" y="502645"/>
            <a:ext cx="1160547" cy="478968"/>
            <a:chOff x="8244408" y="263825"/>
            <a:chExt cx="575796" cy="237636"/>
          </a:xfrm>
          <a:gradFill>
            <a:gsLst>
              <a:gs pos="0">
                <a:srgbClr val="97C502"/>
              </a:gs>
              <a:gs pos="100000">
                <a:srgbClr val="3161E6"/>
              </a:gs>
            </a:gsLst>
            <a:lin ang="0" scaled="1"/>
          </a:gradFill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617CB792-CCE3-8A4F-BB26-B2A80B64BAB6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83F2623-38C8-90E3-0C7B-99F3C852C359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3" name="文本框-2_矢量">
              <a:extLst>
                <a:ext uri="{FF2B5EF4-FFF2-40B4-BE49-F238E27FC236}">
                  <a16:creationId xmlns:a16="http://schemas.microsoft.com/office/drawing/2014/main" id="{697CB457-437B-ECFC-1631-E39364F1CBC9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F365DF57-E201-9187-3660-1EDAF49892F3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DF266BC3-5C28-F662-E349-BC56F3246FA1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E12EBCF3-E678-8795-877B-F61B63564F1C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D56DD512-FDFE-F0B6-82DB-8B632209E683}"/>
              </a:ext>
            </a:extLst>
          </p:cNvPr>
          <p:cNvSpPr txBox="1"/>
          <p:nvPr/>
        </p:nvSpPr>
        <p:spPr>
          <a:xfrm>
            <a:off x="1597526" y="1084500"/>
            <a:ext cx="425308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3161E6"/>
                    </a:gs>
                    <a:gs pos="100000">
                      <a:srgbClr val="97C502"/>
                    </a:gs>
                  </a:gsLst>
                  <a:lin ang="10800000" scaled="1"/>
                </a:gradFill>
                <a:latin typeface="快看世界体" pitchFamily="2" charset="-122"/>
                <a:ea typeface="快看世界体" pitchFamily="2" charset="-122"/>
                <a:cs typeface="+mn-ea"/>
              </a:defRPr>
            </a:lvl1pPr>
          </a:lstStyle>
          <a:p>
            <a:r>
              <a:rPr lang="en-US" altLang="zh-CN" sz="23900" dirty="0">
                <a:gradFill flip="none" rotWithShape="1">
                  <a:gsLst>
                    <a:gs pos="0">
                      <a:srgbClr val="3161E6"/>
                    </a:gs>
                    <a:gs pos="100000">
                      <a:srgbClr val="3161E6">
                        <a:alpha val="30000"/>
                      </a:srgbClr>
                    </a:gs>
                  </a:gsLst>
                  <a:lin ang="27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23900" dirty="0">
              <a:gradFill flip="none" rotWithShape="1">
                <a:gsLst>
                  <a:gs pos="0">
                    <a:srgbClr val="3161E6"/>
                  </a:gs>
                  <a:gs pos="100000">
                    <a:srgbClr val="3161E6">
                      <a:alpha val="30000"/>
                    </a:srgbClr>
                  </a:gs>
                </a:gsLst>
                <a:lin ang="2700000" scaled="1"/>
                <a:tileRect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E159426-9DA1-883A-DF82-D266A38C5520}"/>
              </a:ext>
            </a:extLst>
          </p:cNvPr>
          <p:cNvSpPr txBox="1"/>
          <p:nvPr/>
        </p:nvSpPr>
        <p:spPr>
          <a:xfrm>
            <a:off x="6019800" y="2865342"/>
            <a:ext cx="4807528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44" name="缺角矩形 43">
            <a:extLst>
              <a:ext uri="{FF2B5EF4-FFF2-40B4-BE49-F238E27FC236}">
                <a16:creationId xmlns:a16="http://schemas.microsoft.com/office/drawing/2014/main" id="{C6CD9057-B291-46AE-40DC-87012E4CB0E0}"/>
              </a:ext>
            </a:extLst>
          </p:cNvPr>
          <p:cNvSpPr/>
          <p:nvPr/>
        </p:nvSpPr>
        <p:spPr>
          <a:xfrm>
            <a:off x="449132" y="751448"/>
            <a:ext cx="963091" cy="963091"/>
          </a:xfrm>
          <a:prstGeom prst="plaque">
            <a:avLst>
              <a:gd name="adj" fmla="val 50000"/>
            </a:avLst>
          </a:prstGeom>
          <a:noFill/>
          <a:ln>
            <a:gradFill>
              <a:gsLst>
                <a:gs pos="28000">
                  <a:srgbClr val="97C502"/>
                </a:gs>
                <a:gs pos="100000">
                  <a:srgbClr val="3161E6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缺角矩形 44">
            <a:extLst>
              <a:ext uri="{FF2B5EF4-FFF2-40B4-BE49-F238E27FC236}">
                <a16:creationId xmlns:a16="http://schemas.microsoft.com/office/drawing/2014/main" id="{369A4DC1-A6CA-0FDB-A21C-A9060A2F95EA}"/>
              </a:ext>
            </a:extLst>
          </p:cNvPr>
          <p:cNvSpPr/>
          <p:nvPr/>
        </p:nvSpPr>
        <p:spPr>
          <a:xfrm>
            <a:off x="1402046" y="1329268"/>
            <a:ext cx="385271" cy="385271"/>
          </a:xfrm>
          <a:prstGeom prst="plaque">
            <a:avLst>
              <a:gd name="adj" fmla="val 50000"/>
            </a:avLst>
          </a:prstGeom>
          <a:noFill/>
          <a:ln w="25400">
            <a:gradFill>
              <a:gsLst>
                <a:gs pos="0">
                  <a:srgbClr val="3161E6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0D863589-A7D7-B917-E450-3E721C8FBBE4}"/>
              </a:ext>
            </a:extLst>
          </p:cNvPr>
          <p:cNvGrpSpPr/>
          <p:nvPr/>
        </p:nvGrpSpPr>
        <p:grpSpPr>
          <a:xfrm>
            <a:off x="6108700" y="1651039"/>
            <a:ext cx="3669070" cy="1028643"/>
            <a:chOff x="1901580" y="1890189"/>
            <a:chExt cx="3669070" cy="1028643"/>
          </a:xfrm>
        </p:grpSpPr>
        <p:sp>
          <p:nvSpPr>
            <p:cNvPr id="47" name="矩形: 对角圆角 46">
              <a:extLst>
                <a:ext uri="{FF2B5EF4-FFF2-40B4-BE49-F238E27FC236}">
                  <a16:creationId xmlns:a16="http://schemas.microsoft.com/office/drawing/2014/main" id="{81F51B52-6B7F-A5D5-955D-783209D1A35C}"/>
                </a:ext>
              </a:extLst>
            </p:cNvPr>
            <p:cNvSpPr/>
            <p:nvPr/>
          </p:nvSpPr>
          <p:spPr>
            <a:xfrm>
              <a:off x="1901580" y="1890189"/>
              <a:ext cx="3669070" cy="1028643"/>
            </a:xfrm>
            <a:prstGeom prst="round2DiagRect">
              <a:avLst>
                <a:gd name="adj1" fmla="val 35890"/>
                <a:gd name="adj2" fmla="val 0"/>
              </a:avLst>
            </a:prstGeom>
            <a:gradFill>
              <a:gsLst>
                <a:gs pos="28000">
                  <a:srgbClr val="97C502"/>
                </a:gs>
                <a:gs pos="100000">
                  <a:srgbClr val="3161E6"/>
                </a:gs>
              </a:gsLst>
              <a:lin ang="5400000" scaled="1"/>
            </a:gradFill>
            <a:ln w="25400">
              <a:gradFill>
                <a:gsLst>
                  <a:gs pos="0">
                    <a:srgbClr val="97C502"/>
                  </a:gs>
                  <a:gs pos="100000">
                    <a:srgbClr val="3161E6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矩形: 对角圆角 47">
              <a:extLst>
                <a:ext uri="{FF2B5EF4-FFF2-40B4-BE49-F238E27FC236}">
                  <a16:creationId xmlns:a16="http://schemas.microsoft.com/office/drawing/2014/main" id="{D1708967-A21E-6A95-0F54-DA1EE9CAF967}"/>
                </a:ext>
              </a:extLst>
            </p:cNvPr>
            <p:cNvSpPr/>
            <p:nvPr/>
          </p:nvSpPr>
          <p:spPr>
            <a:xfrm>
              <a:off x="1901580" y="1890189"/>
              <a:ext cx="3669070" cy="741493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rgbClr val="97C502"/>
                </a:gs>
                <a:gs pos="100000">
                  <a:srgbClr val="97C502">
                    <a:alpha val="43000"/>
                  </a:srgbClr>
                </a:gs>
              </a:gsLst>
              <a:lin ang="0" scaled="1"/>
              <a:tileRect/>
            </a:gradFill>
            <a:ln w="25400">
              <a:solidFill>
                <a:srgbClr val="97C502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MH_Entry_1">
              <a:extLst>
                <a:ext uri="{FF2B5EF4-FFF2-40B4-BE49-F238E27FC236}">
                  <a16:creationId xmlns:a16="http://schemas.microsoft.com/office/drawing/2014/main" id="{B23982C4-DDC9-5AD9-E146-0DAEF51356E1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2668888" y="2116281"/>
              <a:ext cx="2134453" cy="369332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0 w 2520280"/>
                <a:gd name="connsiteY7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0 h 1872208"/>
                <a:gd name="connsiteX5" fmla="*/ 2520280 w 2520280"/>
                <a:gd name="connsiteY5" fmla="*/ 0 h 1872208"/>
                <a:gd name="connsiteX6" fmla="*/ 0 w 2520280"/>
                <a:gd name="connsiteY6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2520280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34255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7 w 2520280"/>
                <a:gd name="connsiteY4" fmla="*/ 6036 h 1872208"/>
                <a:gd name="connsiteX5" fmla="*/ 0 w 2520280"/>
                <a:gd name="connsiteY5" fmla="*/ 0 h 1872208"/>
                <a:gd name="connsiteX0" fmla="*/ 0 w 2520280"/>
                <a:gd name="connsiteY0" fmla="*/ 1890314 h 1890314"/>
                <a:gd name="connsiteX1" fmla="*/ 2520280 w 2520280"/>
                <a:gd name="connsiteY1" fmla="*/ 1890314 h 1890314"/>
                <a:gd name="connsiteX2" fmla="*/ 0 w 2520280"/>
                <a:gd name="connsiteY2" fmla="*/ 1890314 h 1890314"/>
                <a:gd name="connsiteX3" fmla="*/ 0 w 2520280"/>
                <a:gd name="connsiteY3" fmla="*/ 18106 h 1890314"/>
                <a:gd name="connsiteX4" fmla="*/ 53304 w 2520280"/>
                <a:gd name="connsiteY4" fmla="*/ 0 h 1890314"/>
                <a:gd name="connsiteX5" fmla="*/ 0 w 2520280"/>
                <a:gd name="connsiteY5" fmla="*/ 18106 h 1890314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6 w 2520280"/>
                <a:gd name="connsiteY4" fmla="*/ 0 h 1872208"/>
                <a:gd name="connsiteX5" fmla="*/ 0 w 2520280"/>
                <a:gd name="connsiteY5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工作完成情况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0" name="MH_Entry_1">
              <a:extLst>
                <a:ext uri="{FF2B5EF4-FFF2-40B4-BE49-F238E27FC236}">
                  <a16:creationId xmlns:a16="http://schemas.microsoft.com/office/drawing/2014/main" id="{9B0B234E-AFEE-8ABF-1D98-AE85882711B7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3050973" y="2676583"/>
              <a:ext cx="2134453" cy="175113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0 w 2520280"/>
                <a:gd name="connsiteY7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0 h 1872208"/>
                <a:gd name="connsiteX5" fmla="*/ 2520280 w 2520280"/>
                <a:gd name="connsiteY5" fmla="*/ 0 h 1872208"/>
                <a:gd name="connsiteX6" fmla="*/ 0 w 2520280"/>
                <a:gd name="connsiteY6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2520280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34255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7 w 2520280"/>
                <a:gd name="connsiteY4" fmla="*/ 6036 h 1872208"/>
                <a:gd name="connsiteX5" fmla="*/ 0 w 2520280"/>
                <a:gd name="connsiteY5" fmla="*/ 0 h 1872208"/>
                <a:gd name="connsiteX0" fmla="*/ 0 w 2520280"/>
                <a:gd name="connsiteY0" fmla="*/ 1890314 h 1890314"/>
                <a:gd name="connsiteX1" fmla="*/ 2520280 w 2520280"/>
                <a:gd name="connsiteY1" fmla="*/ 1890314 h 1890314"/>
                <a:gd name="connsiteX2" fmla="*/ 0 w 2520280"/>
                <a:gd name="connsiteY2" fmla="*/ 1890314 h 1890314"/>
                <a:gd name="connsiteX3" fmla="*/ 0 w 2520280"/>
                <a:gd name="connsiteY3" fmla="*/ 18106 h 1890314"/>
                <a:gd name="connsiteX4" fmla="*/ 53304 w 2520280"/>
                <a:gd name="connsiteY4" fmla="*/ 0 h 1890314"/>
                <a:gd name="connsiteX5" fmla="*/ 0 w 2520280"/>
                <a:gd name="connsiteY5" fmla="*/ 18106 h 1890314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6 w 2520280"/>
                <a:gd name="connsiteY4" fmla="*/ 0 h 1872208"/>
                <a:gd name="connsiteX5" fmla="*/ 0 w 2520280"/>
                <a:gd name="connsiteY5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altLang="zh-CN" sz="1138" dirty="0">
                  <a:solidFill>
                    <a:schemeClr val="bg1"/>
                  </a:solidFill>
                  <a:cs typeface="+mn-ea"/>
                  <a:sym typeface="+mn-lt"/>
                </a:rPr>
                <a:t>Completion Of Work</a:t>
              </a:r>
              <a:endParaRPr lang="zh-CN" altLang="en-US" sz="113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3" name="矩形: 对角圆角 52">
            <a:extLst>
              <a:ext uri="{FF2B5EF4-FFF2-40B4-BE49-F238E27FC236}">
                <a16:creationId xmlns:a16="http://schemas.microsoft.com/office/drawing/2014/main" id="{45D13C9E-9F7A-27D0-A4DD-549075DC0FAC}"/>
              </a:ext>
            </a:extLst>
          </p:cNvPr>
          <p:cNvSpPr/>
          <p:nvPr/>
        </p:nvSpPr>
        <p:spPr>
          <a:xfrm>
            <a:off x="6370616" y="2379933"/>
            <a:ext cx="836677" cy="45719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 w="635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474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61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: 圆角 39" descr="D:\51PPT模板网\51pptmoban.com\图片001.jpg">
            <a:extLst>
              <a:ext uri="{FF2B5EF4-FFF2-40B4-BE49-F238E27FC236}">
                <a16:creationId xmlns:a16="http://schemas.microsoft.com/office/drawing/2014/main" id="{7DDA20DA-C75E-61E7-291D-385B48419105}"/>
              </a:ext>
            </a:extLst>
          </p:cNvPr>
          <p:cNvSpPr/>
          <p:nvPr/>
        </p:nvSpPr>
        <p:spPr>
          <a:xfrm>
            <a:off x="874714" y="1327297"/>
            <a:ext cx="3537214" cy="2341198"/>
          </a:xfrm>
          <a:prstGeom prst="roundRect">
            <a:avLst>
              <a:gd name="adj" fmla="val 8530"/>
            </a:avLst>
          </a:prstGeom>
          <a:blipFill dpi="0" rotWithShape="0">
            <a:blip r:embed="rId5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0">
            <a:extLst>
              <a:ext uri="{FF2B5EF4-FFF2-40B4-BE49-F238E27FC236}">
                <a16:creationId xmlns:a16="http://schemas.microsoft.com/office/drawing/2014/main" id="{25FA197C-FC23-2E83-2D2B-523C525DB599}"/>
              </a:ext>
            </a:extLst>
          </p:cNvPr>
          <p:cNvSpPr/>
          <p:nvPr/>
        </p:nvSpPr>
        <p:spPr>
          <a:xfrm>
            <a:off x="4614161" y="1327296"/>
            <a:ext cx="2979472" cy="2341199"/>
          </a:xfrm>
          <a:prstGeom prst="roundRect">
            <a:avLst>
              <a:gd name="adj" fmla="val 8668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Freeform 111">
            <a:extLst>
              <a:ext uri="{FF2B5EF4-FFF2-40B4-BE49-F238E27FC236}">
                <a16:creationId xmlns:a16="http://schemas.microsoft.com/office/drawing/2014/main" id="{B7EFB854-EED1-44FC-0187-7241E512F7D7}"/>
              </a:ext>
            </a:extLst>
          </p:cNvPr>
          <p:cNvSpPr/>
          <p:nvPr/>
        </p:nvSpPr>
        <p:spPr>
          <a:xfrm>
            <a:off x="5813545" y="1673815"/>
            <a:ext cx="580703" cy="5799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34" h="21600" extrusionOk="0">
                <a:moveTo>
                  <a:pt x="20612" y="7931"/>
                </a:moveTo>
                <a:cubicBezTo>
                  <a:pt x="19794" y="5231"/>
                  <a:pt x="18158" y="2869"/>
                  <a:pt x="15703" y="1519"/>
                </a:cubicBezTo>
                <a:cubicBezTo>
                  <a:pt x="14067" y="506"/>
                  <a:pt x="12267" y="0"/>
                  <a:pt x="10467" y="0"/>
                </a:cubicBezTo>
                <a:cubicBezTo>
                  <a:pt x="6703" y="0"/>
                  <a:pt x="3267" y="2025"/>
                  <a:pt x="1467" y="5400"/>
                </a:cubicBezTo>
                <a:cubicBezTo>
                  <a:pt x="-6" y="7931"/>
                  <a:pt x="-333" y="10800"/>
                  <a:pt x="322" y="13669"/>
                </a:cubicBezTo>
                <a:cubicBezTo>
                  <a:pt x="1140" y="16369"/>
                  <a:pt x="2776" y="18731"/>
                  <a:pt x="5231" y="20081"/>
                </a:cubicBezTo>
                <a:cubicBezTo>
                  <a:pt x="6867" y="21094"/>
                  <a:pt x="8667" y="21600"/>
                  <a:pt x="10467" y="21600"/>
                </a:cubicBezTo>
                <a:cubicBezTo>
                  <a:pt x="14231" y="21600"/>
                  <a:pt x="17667" y="19575"/>
                  <a:pt x="19467" y="16200"/>
                </a:cubicBezTo>
                <a:cubicBezTo>
                  <a:pt x="20940" y="13669"/>
                  <a:pt x="21267" y="10800"/>
                  <a:pt x="20612" y="7931"/>
                </a:cubicBezTo>
                <a:close/>
                <a:moveTo>
                  <a:pt x="20122" y="9281"/>
                </a:moveTo>
                <a:cubicBezTo>
                  <a:pt x="20122" y="9787"/>
                  <a:pt x="20122" y="10294"/>
                  <a:pt x="20122" y="10969"/>
                </a:cubicBezTo>
                <a:cubicBezTo>
                  <a:pt x="20122" y="10969"/>
                  <a:pt x="20122" y="10969"/>
                  <a:pt x="20122" y="10969"/>
                </a:cubicBezTo>
                <a:cubicBezTo>
                  <a:pt x="17012" y="14175"/>
                  <a:pt x="17012" y="14175"/>
                  <a:pt x="17012" y="14175"/>
                </a:cubicBezTo>
                <a:cubicBezTo>
                  <a:pt x="15540" y="13331"/>
                  <a:pt x="15540" y="13331"/>
                  <a:pt x="15540" y="13331"/>
                </a:cubicBezTo>
                <a:cubicBezTo>
                  <a:pt x="19958" y="8775"/>
                  <a:pt x="19958" y="8775"/>
                  <a:pt x="19958" y="8775"/>
                </a:cubicBezTo>
                <a:lnTo>
                  <a:pt x="20122" y="9281"/>
                </a:lnTo>
                <a:close/>
                <a:moveTo>
                  <a:pt x="19303" y="6412"/>
                </a:moveTo>
                <a:cubicBezTo>
                  <a:pt x="19467" y="6919"/>
                  <a:pt x="19631" y="7256"/>
                  <a:pt x="19794" y="7762"/>
                </a:cubicBezTo>
                <a:cubicBezTo>
                  <a:pt x="19794" y="7931"/>
                  <a:pt x="19794" y="7931"/>
                  <a:pt x="19794" y="7931"/>
                </a:cubicBezTo>
                <a:cubicBezTo>
                  <a:pt x="14885" y="12994"/>
                  <a:pt x="14885" y="12994"/>
                  <a:pt x="14885" y="12994"/>
                </a:cubicBezTo>
                <a:cubicBezTo>
                  <a:pt x="13412" y="11981"/>
                  <a:pt x="13412" y="11981"/>
                  <a:pt x="13412" y="11981"/>
                </a:cubicBezTo>
                <a:cubicBezTo>
                  <a:pt x="19140" y="6075"/>
                  <a:pt x="19140" y="6075"/>
                  <a:pt x="19140" y="6075"/>
                </a:cubicBezTo>
                <a:lnTo>
                  <a:pt x="19303" y="6412"/>
                </a:lnTo>
                <a:close/>
                <a:moveTo>
                  <a:pt x="17831" y="4219"/>
                </a:moveTo>
                <a:cubicBezTo>
                  <a:pt x="17994" y="4387"/>
                  <a:pt x="18158" y="4556"/>
                  <a:pt x="18158" y="4725"/>
                </a:cubicBezTo>
                <a:cubicBezTo>
                  <a:pt x="18322" y="4894"/>
                  <a:pt x="18485" y="5062"/>
                  <a:pt x="18649" y="5231"/>
                </a:cubicBezTo>
                <a:cubicBezTo>
                  <a:pt x="18649" y="5400"/>
                  <a:pt x="18649" y="5400"/>
                  <a:pt x="18649" y="5400"/>
                </a:cubicBezTo>
                <a:cubicBezTo>
                  <a:pt x="12594" y="11644"/>
                  <a:pt x="12594" y="11644"/>
                  <a:pt x="12594" y="11644"/>
                </a:cubicBezTo>
                <a:cubicBezTo>
                  <a:pt x="11122" y="10800"/>
                  <a:pt x="11122" y="10800"/>
                  <a:pt x="11122" y="10800"/>
                </a:cubicBezTo>
                <a:cubicBezTo>
                  <a:pt x="17667" y="4050"/>
                  <a:pt x="17667" y="4050"/>
                  <a:pt x="17667" y="4050"/>
                </a:cubicBezTo>
                <a:lnTo>
                  <a:pt x="17831" y="4219"/>
                </a:lnTo>
                <a:close/>
                <a:moveTo>
                  <a:pt x="10794" y="844"/>
                </a:moveTo>
                <a:cubicBezTo>
                  <a:pt x="11122" y="844"/>
                  <a:pt x="11122" y="844"/>
                  <a:pt x="11122" y="844"/>
                </a:cubicBezTo>
                <a:cubicBezTo>
                  <a:pt x="11449" y="844"/>
                  <a:pt x="11940" y="844"/>
                  <a:pt x="12267" y="1012"/>
                </a:cubicBezTo>
                <a:cubicBezTo>
                  <a:pt x="12758" y="1012"/>
                  <a:pt x="12758" y="1012"/>
                  <a:pt x="12758" y="1012"/>
                </a:cubicBezTo>
                <a:cubicBezTo>
                  <a:pt x="10794" y="2869"/>
                  <a:pt x="10794" y="2869"/>
                  <a:pt x="10794" y="2869"/>
                </a:cubicBezTo>
                <a:lnTo>
                  <a:pt x="10794" y="844"/>
                </a:lnTo>
                <a:close/>
                <a:moveTo>
                  <a:pt x="10794" y="4050"/>
                </a:moveTo>
                <a:cubicBezTo>
                  <a:pt x="13576" y="1350"/>
                  <a:pt x="13576" y="1350"/>
                  <a:pt x="13576" y="1350"/>
                </a:cubicBezTo>
                <a:cubicBezTo>
                  <a:pt x="13576" y="1350"/>
                  <a:pt x="13576" y="1350"/>
                  <a:pt x="13576" y="1350"/>
                </a:cubicBezTo>
                <a:cubicBezTo>
                  <a:pt x="14067" y="1519"/>
                  <a:pt x="14558" y="1687"/>
                  <a:pt x="14885" y="1856"/>
                </a:cubicBezTo>
                <a:cubicBezTo>
                  <a:pt x="15212" y="2025"/>
                  <a:pt x="15212" y="2025"/>
                  <a:pt x="15212" y="2025"/>
                </a:cubicBezTo>
                <a:cubicBezTo>
                  <a:pt x="10794" y="6412"/>
                  <a:pt x="10794" y="6412"/>
                  <a:pt x="10794" y="6412"/>
                </a:cubicBezTo>
                <a:lnTo>
                  <a:pt x="10794" y="4050"/>
                </a:lnTo>
                <a:close/>
                <a:moveTo>
                  <a:pt x="10794" y="7594"/>
                </a:moveTo>
                <a:cubicBezTo>
                  <a:pt x="15867" y="2362"/>
                  <a:pt x="15867" y="2362"/>
                  <a:pt x="15867" y="2362"/>
                </a:cubicBezTo>
                <a:cubicBezTo>
                  <a:pt x="16031" y="2531"/>
                  <a:pt x="16031" y="2531"/>
                  <a:pt x="16031" y="2531"/>
                </a:cubicBezTo>
                <a:cubicBezTo>
                  <a:pt x="16358" y="2869"/>
                  <a:pt x="16685" y="3037"/>
                  <a:pt x="17012" y="3375"/>
                </a:cubicBezTo>
                <a:cubicBezTo>
                  <a:pt x="17176" y="3544"/>
                  <a:pt x="17176" y="3544"/>
                  <a:pt x="17176" y="3544"/>
                </a:cubicBezTo>
                <a:cubicBezTo>
                  <a:pt x="10794" y="9956"/>
                  <a:pt x="10794" y="9956"/>
                  <a:pt x="10794" y="9956"/>
                </a:cubicBezTo>
                <a:lnTo>
                  <a:pt x="10794" y="7594"/>
                </a:lnTo>
                <a:close/>
                <a:moveTo>
                  <a:pt x="18485" y="16369"/>
                </a:moveTo>
                <a:cubicBezTo>
                  <a:pt x="18158" y="16875"/>
                  <a:pt x="17831" y="17550"/>
                  <a:pt x="17340" y="17888"/>
                </a:cubicBezTo>
                <a:cubicBezTo>
                  <a:pt x="16685" y="18563"/>
                  <a:pt x="16031" y="19069"/>
                  <a:pt x="15212" y="19575"/>
                </a:cubicBezTo>
                <a:cubicBezTo>
                  <a:pt x="13740" y="20419"/>
                  <a:pt x="12103" y="20756"/>
                  <a:pt x="10467" y="20756"/>
                </a:cubicBezTo>
                <a:cubicBezTo>
                  <a:pt x="9649" y="20756"/>
                  <a:pt x="8831" y="20756"/>
                  <a:pt x="8012" y="20419"/>
                </a:cubicBezTo>
                <a:cubicBezTo>
                  <a:pt x="7194" y="20250"/>
                  <a:pt x="6376" y="19913"/>
                  <a:pt x="5558" y="19406"/>
                </a:cubicBezTo>
                <a:cubicBezTo>
                  <a:pt x="4412" y="18731"/>
                  <a:pt x="3431" y="17888"/>
                  <a:pt x="2776" y="16875"/>
                </a:cubicBezTo>
                <a:cubicBezTo>
                  <a:pt x="1958" y="15863"/>
                  <a:pt x="1467" y="14681"/>
                  <a:pt x="1140" y="13331"/>
                </a:cubicBezTo>
                <a:cubicBezTo>
                  <a:pt x="812" y="12150"/>
                  <a:pt x="649" y="10800"/>
                  <a:pt x="812" y="9619"/>
                </a:cubicBezTo>
                <a:cubicBezTo>
                  <a:pt x="976" y="8269"/>
                  <a:pt x="1467" y="6919"/>
                  <a:pt x="2122" y="5737"/>
                </a:cubicBezTo>
                <a:cubicBezTo>
                  <a:pt x="2449" y="5062"/>
                  <a:pt x="3103" y="4219"/>
                  <a:pt x="3594" y="3712"/>
                </a:cubicBezTo>
                <a:cubicBezTo>
                  <a:pt x="4249" y="3037"/>
                  <a:pt x="4903" y="2531"/>
                  <a:pt x="5722" y="2025"/>
                </a:cubicBezTo>
                <a:cubicBezTo>
                  <a:pt x="6867" y="1350"/>
                  <a:pt x="8340" y="844"/>
                  <a:pt x="9812" y="844"/>
                </a:cubicBezTo>
                <a:cubicBezTo>
                  <a:pt x="10140" y="844"/>
                  <a:pt x="10140" y="844"/>
                  <a:pt x="10140" y="844"/>
                </a:cubicBezTo>
                <a:cubicBezTo>
                  <a:pt x="10140" y="10800"/>
                  <a:pt x="10140" y="10800"/>
                  <a:pt x="10140" y="10800"/>
                </a:cubicBezTo>
                <a:cubicBezTo>
                  <a:pt x="10140" y="10969"/>
                  <a:pt x="10140" y="11138"/>
                  <a:pt x="10303" y="11138"/>
                </a:cubicBezTo>
                <a:cubicBezTo>
                  <a:pt x="18649" y="16200"/>
                  <a:pt x="18649" y="16200"/>
                  <a:pt x="18649" y="16200"/>
                </a:cubicBezTo>
                <a:lnTo>
                  <a:pt x="18485" y="16369"/>
                </a:lnTo>
                <a:close/>
                <a:moveTo>
                  <a:pt x="19140" y="15525"/>
                </a:moveTo>
                <a:cubicBezTo>
                  <a:pt x="17667" y="14681"/>
                  <a:pt x="17667" y="14681"/>
                  <a:pt x="17667" y="14681"/>
                </a:cubicBezTo>
                <a:cubicBezTo>
                  <a:pt x="20122" y="12150"/>
                  <a:pt x="20122" y="12150"/>
                  <a:pt x="20122" y="12150"/>
                </a:cubicBezTo>
                <a:cubicBezTo>
                  <a:pt x="19958" y="12994"/>
                  <a:pt x="19958" y="12994"/>
                  <a:pt x="19958" y="12994"/>
                </a:cubicBezTo>
                <a:cubicBezTo>
                  <a:pt x="19794" y="13669"/>
                  <a:pt x="19467" y="14513"/>
                  <a:pt x="19140" y="15188"/>
                </a:cubicBezTo>
                <a:lnTo>
                  <a:pt x="19140" y="15525"/>
                </a:lnTo>
                <a:close/>
              </a:path>
            </a:pathLst>
          </a:custGeom>
          <a:solidFill>
            <a:srgbClr val="F0EFF1"/>
          </a:solidFill>
          <a:ln w="12700" cap="flat">
            <a:noFill/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11" name="矩形: 对角圆角 10">
            <a:extLst>
              <a:ext uri="{FF2B5EF4-FFF2-40B4-BE49-F238E27FC236}">
                <a16:creationId xmlns:a16="http://schemas.microsoft.com/office/drawing/2014/main" id="{CB375EB7-1E98-BCDC-8D71-D6C16B237661}"/>
              </a:ext>
            </a:extLst>
          </p:cNvPr>
          <p:cNvSpPr/>
          <p:nvPr/>
        </p:nvSpPr>
        <p:spPr>
          <a:xfrm>
            <a:off x="11064363" y="270638"/>
            <a:ext cx="871222" cy="647591"/>
          </a:xfrm>
          <a:prstGeom prst="round2DiagRect">
            <a:avLst>
              <a:gd name="adj1" fmla="val 35890"/>
              <a:gd name="adj2" fmla="val 0"/>
            </a:avLst>
          </a:prstGeom>
          <a:gradFill>
            <a:gsLst>
              <a:gs pos="28000">
                <a:srgbClr val="97C502"/>
              </a:gs>
              <a:gs pos="100000">
                <a:srgbClr val="3161E6"/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: 对角圆角 11">
            <a:extLst>
              <a:ext uri="{FF2B5EF4-FFF2-40B4-BE49-F238E27FC236}">
                <a16:creationId xmlns:a16="http://schemas.microsoft.com/office/drawing/2014/main" id="{7BF60082-973F-CC9A-5196-586D4D364BDE}"/>
              </a:ext>
            </a:extLst>
          </p:cNvPr>
          <p:cNvSpPr/>
          <p:nvPr/>
        </p:nvSpPr>
        <p:spPr>
          <a:xfrm>
            <a:off x="11064363" y="294448"/>
            <a:ext cx="871221" cy="604762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97C502"/>
              </a:gs>
              <a:gs pos="100000">
                <a:srgbClr val="97C502">
                  <a:alpha val="43000"/>
                </a:srgbClr>
              </a:gs>
            </a:gsLst>
            <a:lin ang="0" scaled="1"/>
            <a:tileRect/>
          </a:gradFill>
          <a:ln w="635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MH_Entry_1">
            <a:extLst>
              <a:ext uri="{FF2B5EF4-FFF2-40B4-BE49-F238E27FC236}">
                <a16:creationId xmlns:a16="http://schemas.microsoft.com/office/drawing/2014/main" id="{1B2CCC3C-CF11-4509-D1F2-31619F0A055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139459" y="348812"/>
            <a:ext cx="2134453" cy="3693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工作完成情况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8BC1001-4CEF-2D49-8EC0-30B196389234}"/>
              </a:ext>
            </a:extLst>
          </p:cNvPr>
          <p:cNvSpPr txBox="1"/>
          <p:nvPr/>
        </p:nvSpPr>
        <p:spPr>
          <a:xfrm>
            <a:off x="11114415" y="270638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3161E6"/>
                    </a:gs>
                    <a:gs pos="100000">
                      <a:srgbClr val="97C502"/>
                    </a:gs>
                  </a:gsLst>
                  <a:lin ang="10800000" scaled="1"/>
                </a:gradFill>
                <a:latin typeface="快看世界体" pitchFamily="2" charset="-122"/>
                <a:ea typeface="快看世界体" pitchFamily="2" charset="-122"/>
                <a:cs typeface="+mn-ea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5" name="MH_Entry_1">
            <a:extLst>
              <a:ext uri="{FF2B5EF4-FFF2-40B4-BE49-F238E27FC236}">
                <a16:creationId xmlns:a16="http://schemas.microsoft.com/office/drawing/2014/main" id="{DA91D76C-94A9-54B6-74E5-B9D4DE762F5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9419869" y="741758"/>
            <a:ext cx="2134453" cy="17511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1138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Completion Of Work</a:t>
            </a:r>
            <a:endParaRPr lang="zh-CN" altLang="en-US" sz="1138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E2738054-2CE5-C062-AE99-3DF3ED68118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92968" y="1327296"/>
            <a:ext cx="3540114" cy="2341199"/>
          </a:xfrm>
          <a:prstGeom prst="roundRect">
            <a:avLst>
              <a:gd name="adj" fmla="val 7241"/>
            </a:avLst>
          </a:prstGeom>
          <a:ln w="12700">
            <a:noFill/>
          </a:ln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C572610C-11FB-C0F4-4631-E2703F65E287}"/>
              </a:ext>
            </a:extLst>
          </p:cNvPr>
          <p:cNvGrpSpPr/>
          <p:nvPr/>
        </p:nvGrpSpPr>
        <p:grpSpPr>
          <a:xfrm>
            <a:off x="4816392" y="2383439"/>
            <a:ext cx="2575008" cy="1039019"/>
            <a:chOff x="479307" y="1914870"/>
            <a:chExt cx="2575008" cy="1039019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8407F59-E5AB-9D8D-AD86-B52544779258}"/>
                </a:ext>
              </a:extLst>
            </p:cNvPr>
            <p:cNvSpPr txBox="1"/>
            <p:nvPr/>
          </p:nvSpPr>
          <p:spPr>
            <a:xfrm>
              <a:off x="479307" y="2190603"/>
              <a:ext cx="257500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1A98CD9-D13A-1018-B0C1-535A92142A48}"/>
                </a:ext>
              </a:extLst>
            </p:cNvPr>
            <p:cNvSpPr txBox="1"/>
            <p:nvPr/>
          </p:nvSpPr>
          <p:spPr>
            <a:xfrm>
              <a:off x="1044762" y="1914870"/>
              <a:ext cx="14440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0" name="矩形: 对角圆角 19">
            <a:extLst>
              <a:ext uri="{FF2B5EF4-FFF2-40B4-BE49-F238E27FC236}">
                <a16:creationId xmlns:a16="http://schemas.microsoft.com/office/drawing/2014/main" id="{CF33D42B-5B55-029D-8F96-3A27E910ECE5}"/>
              </a:ext>
            </a:extLst>
          </p:cNvPr>
          <p:cNvSpPr/>
          <p:nvPr/>
        </p:nvSpPr>
        <p:spPr>
          <a:xfrm>
            <a:off x="858918" y="4035740"/>
            <a:ext cx="4716382" cy="383111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3161E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8DE837E-4200-3D8C-F2C6-E00BEEFA82B1}"/>
              </a:ext>
            </a:extLst>
          </p:cNvPr>
          <p:cNvGrpSpPr/>
          <p:nvPr/>
        </p:nvGrpSpPr>
        <p:grpSpPr>
          <a:xfrm>
            <a:off x="874713" y="4067597"/>
            <a:ext cx="4507134" cy="1281800"/>
            <a:chOff x="283598" y="1697489"/>
            <a:chExt cx="4507134" cy="1281800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413BC50-231F-A719-B744-7C2CE6F5295C}"/>
                </a:ext>
              </a:extLst>
            </p:cNvPr>
            <p:cNvSpPr txBox="1"/>
            <p:nvPr/>
          </p:nvSpPr>
          <p:spPr>
            <a:xfrm>
              <a:off x="283598" y="2216003"/>
              <a:ext cx="450713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8DDB8F1-9C16-7BBE-136A-0EB79B3E9AF9}"/>
                </a:ext>
              </a:extLst>
            </p:cNvPr>
            <p:cNvSpPr txBox="1"/>
            <p:nvPr/>
          </p:nvSpPr>
          <p:spPr>
            <a:xfrm>
              <a:off x="812235" y="1697489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9" name="AutoShape 112" descr="D:\51PPT模板网\51pptmoban.com\图片001.jpg">
            <a:extLst>
              <a:ext uri="{FF2B5EF4-FFF2-40B4-BE49-F238E27FC236}">
                <a16:creationId xmlns:a16="http://schemas.microsoft.com/office/drawing/2014/main" id="{790E41F8-F027-AE10-060B-6DE837D9787A}"/>
              </a:ext>
            </a:extLst>
          </p:cNvPr>
          <p:cNvSpPr/>
          <p:nvPr/>
        </p:nvSpPr>
        <p:spPr bwMode="auto">
          <a:xfrm>
            <a:off x="1125841" y="4095474"/>
            <a:ext cx="264810" cy="263642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微软雅黑"/>
              <a:sym typeface="Gill Sans" charset="0"/>
            </a:endParaRPr>
          </a:p>
        </p:txBody>
      </p:sp>
      <p:sp>
        <p:nvSpPr>
          <p:cNvPr id="30" name="矩形: 对角圆角 29">
            <a:extLst>
              <a:ext uri="{FF2B5EF4-FFF2-40B4-BE49-F238E27FC236}">
                <a16:creationId xmlns:a16="http://schemas.microsoft.com/office/drawing/2014/main" id="{4D91DEC9-D72A-3B8A-B4E0-5628601D35FC}"/>
              </a:ext>
            </a:extLst>
          </p:cNvPr>
          <p:cNvSpPr/>
          <p:nvPr/>
        </p:nvSpPr>
        <p:spPr>
          <a:xfrm>
            <a:off x="6593237" y="4035740"/>
            <a:ext cx="4716382" cy="383111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97C50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0AB0940-3206-9AC2-9CEF-21BD70F56F81}"/>
              </a:ext>
            </a:extLst>
          </p:cNvPr>
          <p:cNvGrpSpPr/>
          <p:nvPr/>
        </p:nvGrpSpPr>
        <p:grpSpPr>
          <a:xfrm>
            <a:off x="6609032" y="4067597"/>
            <a:ext cx="4507134" cy="1281800"/>
            <a:chOff x="283598" y="1697489"/>
            <a:chExt cx="4507134" cy="1281800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5DF9DE0-F4B4-BA30-F270-0799C80ACA1D}"/>
                </a:ext>
              </a:extLst>
            </p:cNvPr>
            <p:cNvSpPr txBox="1"/>
            <p:nvPr/>
          </p:nvSpPr>
          <p:spPr>
            <a:xfrm>
              <a:off x="283598" y="2216003"/>
              <a:ext cx="450713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D812977B-3423-F90A-E7C3-F15F6966BB03}"/>
                </a:ext>
              </a:extLst>
            </p:cNvPr>
            <p:cNvSpPr txBox="1"/>
            <p:nvPr/>
          </p:nvSpPr>
          <p:spPr>
            <a:xfrm>
              <a:off x="812235" y="1697489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9" name="AutoShape 46">
            <a:extLst>
              <a:ext uri="{FF2B5EF4-FFF2-40B4-BE49-F238E27FC236}">
                <a16:creationId xmlns:a16="http://schemas.microsoft.com/office/drawing/2014/main" id="{37D47522-D7F5-550B-9862-EC1F8474B276}"/>
              </a:ext>
            </a:extLst>
          </p:cNvPr>
          <p:cNvSpPr/>
          <p:nvPr/>
        </p:nvSpPr>
        <p:spPr bwMode="auto">
          <a:xfrm>
            <a:off x="6865677" y="4107703"/>
            <a:ext cx="240242" cy="2391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4" y="17549"/>
                </a:moveTo>
                <a:cubicBezTo>
                  <a:pt x="15513" y="17549"/>
                  <a:pt x="14343" y="15612"/>
                  <a:pt x="13809" y="12825"/>
                </a:cubicBezTo>
                <a:lnTo>
                  <a:pt x="15524" y="12825"/>
                </a:lnTo>
                <a:cubicBezTo>
                  <a:pt x="17038" y="12825"/>
                  <a:pt x="18224" y="11343"/>
                  <a:pt x="18224" y="9450"/>
                </a:cubicBezTo>
                <a:cubicBezTo>
                  <a:pt x="18224" y="7558"/>
                  <a:pt x="17038" y="6075"/>
                  <a:pt x="15524" y="6075"/>
                </a:cubicBezTo>
                <a:lnTo>
                  <a:pt x="13809" y="6075"/>
                </a:lnTo>
                <a:cubicBezTo>
                  <a:pt x="14343" y="3289"/>
                  <a:pt x="15513" y="1350"/>
                  <a:pt x="16874" y="1350"/>
                </a:cubicBezTo>
                <a:cubicBezTo>
                  <a:pt x="18739" y="1350"/>
                  <a:pt x="20249" y="4976"/>
                  <a:pt x="20249" y="9450"/>
                </a:cubicBezTo>
                <a:cubicBezTo>
                  <a:pt x="20249" y="13923"/>
                  <a:pt x="18739" y="17549"/>
                  <a:pt x="16874" y="17549"/>
                </a:cubicBezTo>
                <a:moveTo>
                  <a:pt x="8926" y="11482"/>
                </a:moveTo>
                <a:lnTo>
                  <a:pt x="8774" y="11482"/>
                </a:lnTo>
                <a:lnTo>
                  <a:pt x="8774" y="11475"/>
                </a:lnTo>
                <a:cubicBezTo>
                  <a:pt x="8028" y="11475"/>
                  <a:pt x="7424" y="10569"/>
                  <a:pt x="7424" y="9450"/>
                </a:cubicBezTo>
                <a:cubicBezTo>
                  <a:pt x="7424" y="8332"/>
                  <a:pt x="8028" y="7425"/>
                  <a:pt x="8774" y="7425"/>
                </a:cubicBezTo>
                <a:lnTo>
                  <a:pt x="8926" y="7425"/>
                </a:lnTo>
                <a:cubicBezTo>
                  <a:pt x="10200" y="7425"/>
                  <a:pt x="11391" y="6924"/>
                  <a:pt x="12441" y="6063"/>
                </a:cubicBezTo>
                <a:cubicBezTo>
                  <a:pt x="12248" y="7149"/>
                  <a:pt x="12149" y="8300"/>
                  <a:pt x="12149" y="9450"/>
                </a:cubicBezTo>
                <a:cubicBezTo>
                  <a:pt x="12149" y="10603"/>
                  <a:pt x="12248" y="11758"/>
                  <a:pt x="12442" y="12846"/>
                </a:cubicBezTo>
                <a:cubicBezTo>
                  <a:pt x="11393" y="11983"/>
                  <a:pt x="10200" y="11482"/>
                  <a:pt x="8926" y="11482"/>
                </a:cubicBezTo>
                <a:moveTo>
                  <a:pt x="8096" y="20249"/>
                </a:moveTo>
                <a:lnTo>
                  <a:pt x="5396" y="20249"/>
                </a:lnTo>
                <a:lnTo>
                  <a:pt x="5396" y="14175"/>
                </a:lnTo>
                <a:cubicBezTo>
                  <a:pt x="5396" y="13683"/>
                  <a:pt x="5264" y="13223"/>
                  <a:pt x="5033" y="12825"/>
                </a:cubicBezTo>
                <a:lnTo>
                  <a:pt x="5505" y="12825"/>
                </a:lnTo>
                <a:lnTo>
                  <a:pt x="5505" y="12832"/>
                </a:lnTo>
                <a:lnTo>
                  <a:pt x="7535" y="12832"/>
                </a:lnTo>
                <a:cubicBezTo>
                  <a:pt x="7463" y="13042"/>
                  <a:pt x="7421" y="13265"/>
                  <a:pt x="7421" y="13500"/>
                </a:cubicBezTo>
                <a:lnTo>
                  <a:pt x="7421" y="18225"/>
                </a:lnTo>
                <a:cubicBezTo>
                  <a:pt x="7421" y="18874"/>
                  <a:pt x="7784" y="19307"/>
                  <a:pt x="8001" y="19565"/>
                </a:cubicBezTo>
                <a:cubicBezTo>
                  <a:pt x="8031" y="19601"/>
                  <a:pt x="8065" y="19638"/>
                  <a:pt x="8096" y="19677"/>
                </a:cubicBezTo>
                <a:cubicBezTo>
                  <a:pt x="8096" y="19677"/>
                  <a:pt x="8096" y="20249"/>
                  <a:pt x="8096" y="20249"/>
                </a:cubicBezTo>
                <a:close/>
                <a:moveTo>
                  <a:pt x="1349" y="9450"/>
                </a:moveTo>
                <a:cubicBezTo>
                  <a:pt x="1349" y="8332"/>
                  <a:pt x="1953" y="7425"/>
                  <a:pt x="2699" y="7425"/>
                </a:cubicBezTo>
                <a:lnTo>
                  <a:pt x="7434" y="7425"/>
                </a:lnTo>
                <a:cubicBezTo>
                  <a:pt x="7014" y="7916"/>
                  <a:pt x="6749" y="8631"/>
                  <a:pt x="6749" y="9450"/>
                </a:cubicBezTo>
                <a:cubicBezTo>
                  <a:pt x="6749" y="10270"/>
                  <a:pt x="7014" y="10984"/>
                  <a:pt x="7434" y="11475"/>
                </a:cubicBezTo>
                <a:lnTo>
                  <a:pt x="2699" y="11475"/>
                </a:lnTo>
                <a:cubicBezTo>
                  <a:pt x="1953" y="11475"/>
                  <a:pt x="1349" y="10569"/>
                  <a:pt x="1349" y="9450"/>
                </a:cubicBezTo>
                <a:moveTo>
                  <a:pt x="13499" y="9450"/>
                </a:moveTo>
                <a:cubicBezTo>
                  <a:pt x="13499" y="8749"/>
                  <a:pt x="13540" y="8073"/>
                  <a:pt x="13610" y="7425"/>
                </a:cubicBezTo>
                <a:lnTo>
                  <a:pt x="15524" y="7425"/>
                </a:lnTo>
                <a:cubicBezTo>
                  <a:pt x="16269" y="7425"/>
                  <a:pt x="16874" y="8332"/>
                  <a:pt x="16874" y="9450"/>
                </a:cubicBezTo>
                <a:cubicBezTo>
                  <a:pt x="16874" y="10569"/>
                  <a:pt x="16269" y="11475"/>
                  <a:pt x="15524" y="11475"/>
                </a:cubicBezTo>
                <a:lnTo>
                  <a:pt x="13610" y="11475"/>
                </a:lnTo>
                <a:cubicBezTo>
                  <a:pt x="13540" y="10826"/>
                  <a:pt x="13499" y="10151"/>
                  <a:pt x="13499" y="9450"/>
                </a:cubicBezTo>
                <a:moveTo>
                  <a:pt x="16874" y="0"/>
                </a:moveTo>
                <a:cubicBezTo>
                  <a:pt x="15489" y="0"/>
                  <a:pt x="14400" y="951"/>
                  <a:pt x="13618" y="2420"/>
                </a:cubicBezTo>
                <a:lnTo>
                  <a:pt x="13604" y="2412"/>
                </a:lnTo>
                <a:cubicBezTo>
                  <a:pt x="12469" y="4635"/>
                  <a:pt x="10778" y="6075"/>
                  <a:pt x="8926" y="6075"/>
                </a:cubicBezTo>
                <a:lnTo>
                  <a:pt x="8479" y="6075"/>
                </a:lnTo>
                <a:lnTo>
                  <a:pt x="5505" y="6075"/>
                </a:lnTo>
                <a:lnTo>
                  <a:pt x="2699" y="6075"/>
                </a:lnTo>
                <a:cubicBezTo>
                  <a:pt x="1185" y="6075"/>
                  <a:pt x="0" y="7558"/>
                  <a:pt x="0" y="9450"/>
                </a:cubicBezTo>
                <a:cubicBezTo>
                  <a:pt x="0" y="11343"/>
                  <a:pt x="1185" y="12825"/>
                  <a:pt x="2699" y="12825"/>
                </a:cubicBezTo>
                <a:cubicBezTo>
                  <a:pt x="3443" y="12827"/>
                  <a:pt x="4046" y="13430"/>
                  <a:pt x="4046" y="14175"/>
                </a:cubicBezTo>
                <a:lnTo>
                  <a:pt x="4046" y="20249"/>
                </a:lnTo>
                <a:cubicBezTo>
                  <a:pt x="4046" y="20996"/>
                  <a:pt x="4651" y="21599"/>
                  <a:pt x="5396" y="21599"/>
                </a:cubicBezTo>
                <a:lnTo>
                  <a:pt x="8096" y="21599"/>
                </a:lnTo>
                <a:cubicBezTo>
                  <a:pt x="8842" y="21599"/>
                  <a:pt x="9446" y="20996"/>
                  <a:pt x="9446" y="20249"/>
                </a:cubicBezTo>
                <a:lnTo>
                  <a:pt x="9446" y="19575"/>
                </a:lnTo>
                <a:cubicBezTo>
                  <a:pt x="9446" y="18900"/>
                  <a:pt x="8771" y="18598"/>
                  <a:pt x="8771" y="18225"/>
                </a:cubicBezTo>
                <a:lnTo>
                  <a:pt x="8771" y="13500"/>
                </a:lnTo>
                <a:cubicBezTo>
                  <a:pt x="8771" y="13484"/>
                  <a:pt x="8781" y="13473"/>
                  <a:pt x="8782" y="13458"/>
                </a:cubicBezTo>
                <a:cubicBezTo>
                  <a:pt x="8789" y="13361"/>
                  <a:pt x="8815" y="13271"/>
                  <a:pt x="8859" y="13191"/>
                </a:cubicBezTo>
                <a:cubicBezTo>
                  <a:pt x="8871" y="13169"/>
                  <a:pt x="8884" y="13151"/>
                  <a:pt x="8898" y="13132"/>
                </a:cubicBezTo>
                <a:cubicBezTo>
                  <a:pt x="8952" y="13051"/>
                  <a:pt x="9020" y="12985"/>
                  <a:pt x="9103" y="12934"/>
                </a:cubicBezTo>
                <a:cubicBezTo>
                  <a:pt x="9107" y="12931"/>
                  <a:pt x="9108" y="12927"/>
                  <a:pt x="9112" y="12925"/>
                </a:cubicBezTo>
                <a:cubicBezTo>
                  <a:pt x="9115" y="12925"/>
                  <a:pt x="9117" y="12922"/>
                  <a:pt x="9120" y="12922"/>
                </a:cubicBezTo>
                <a:cubicBezTo>
                  <a:pt x="9174" y="12892"/>
                  <a:pt x="9238" y="12885"/>
                  <a:pt x="9299" y="12868"/>
                </a:cubicBezTo>
                <a:cubicBezTo>
                  <a:pt x="11003" y="13049"/>
                  <a:pt x="12545" y="14424"/>
                  <a:pt x="13604" y="16495"/>
                </a:cubicBezTo>
                <a:lnTo>
                  <a:pt x="13621" y="16487"/>
                </a:lnTo>
                <a:cubicBezTo>
                  <a:pt x="14404" y="17950"/>
                  <a:pt x="15490" y="18900"/>
                  <a:pt x="16874" y="18900"/>
                </a:cubicBezTo>
                <a:cubicBezTo>
                  <a:pt x="19977" y="18900"/>
                  <a:pt x="21600" y="14145"/>
                  <a:pt x="21600" y="9450"/>
                </a:cubicBezTo>
                <a:cubicBezTo>
                  <a:pt x="21600" y="4754"/>
                  <a:pt x="19977" y="0"/>
                  <a:pt x="16874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微软雅黑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8119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s5pv1z53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0">
              <a:srgbClr val="97C502"/>
            </a:gs>
            <a:gs pos="100000">
              <a:srgbClr val="3161E6"/>
            </a:gs>
          </a:gsLst>
          <a:lin ang="0" scaled="1"/>
          <a:tileRect/>
        </a:gradFill>
        <a:ln>
          <a:noFill/>
        </a:ln>
      </a:spPr>
      <a:bodyPr wrap="square" rtlCol="0" anchor="ctr">
        <a:noAutofit/>
      </a:bodyPr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598</TotalTime>
  <Words>2254</Words>
  <Application>Microsoft Office PowerPoint</Application>
  <PresentationFormat>宽屏</PresentationFormat>
  <Paragraphs>263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Gill Sans</vt:lpstr>
      <vt:lpstr>HarmonyOS Sans SC Light</vt:lpstr>
      <vt:lpstr>MiSans Heavy</vt:lpstr>
      <vt:lpstr>Noto Sans S Chinese Regular</vt:lpstr>
      <vt:lpstr>阿里巴巴普惠体 2.0 55 Regular</vt:lpstr>
      <vt:lpstr>阿里巴巴普惠体 2.0 65 Medium</vt:lpstr>
      <vt:lpstr>等线</vt:lpstr>
      <vt:lpstr>华文细黑</vt:lpstr>
      <vt:lpstr>快看世界体</vt:lpstr>
      <vt:lpstr>微软雅黑</vt:lpstr>
      <vt:lpstr>Arial</vt:lpstr>
      <vt:lpstr>Franklin Gothic Medium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蓝绿几何风年终工作报告ppt模板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131</cp:revision>
  <dcterms:created xsi:type="dcterms:W3CDTF">2023-12-04T02:40:36Z</dcterms:created>
  <dcterms:modified xsi:type="dcterms:W3CDTF">2023-12-10T11:43:16Z</dcterms:modified>
  <cp:contentStatus>蓝绿几何风年终工作报告ppt模板，www.51pptmoban.com</cp:contentStatus>
  <cp:version>51pptmoban.com（V51-121003版）</cp:version>
</cp:coreProperties>
</file>