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9" r:id="rId4"/>
    <p:sldId id="261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63" r:id="rId16"/>
    <p:sldId id="274" r:id="rId17"/>
    <p:sldId id="260" r:id="rId18"/>
    <p:sldId id="273" r:id="rId19"/>
    <p:sldId id="2007578498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498C"/>
    <a:srgbClr val="5F4C7F"/>
    <a:srgbClr val="DCDAE0"/>
    <a:srgbClr val="725C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352" autoAdjust="0"/>
    <p:restoredTop sz="94552" autoAdjust="0"/>
  </p:normalViewPr>
  <p:slideViewPr>
    <p:cSldViewPr snapToGrid="0" showGuides="1">
      <p:cViewPr>
        <p:scale>
          <a:sx n="50" d="100"/>
          <a:sy n="50" d="100"/>
        </p:scale>
        <p:origin x="1026" y="6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3AC4C6-01C5-4525-B52F-5AA7752D5BA9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6084BC-57B9-4BC0-A317-2E7916BB87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4693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9A52AD-8285-DED1-718D-A8A7984BCA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4481304-7E4E-A2BE-1ACC-E8AFC0700FC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D892CA-A7EC-CAB9-03EE-DB173007D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F0A933D-973D-3F82-32F8-C06B41A629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BF0441-B7F0-6120-3BDB-C9FEB8A106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832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13BD15-243D-059F-C9A2-85A29F5B03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4FB2C-6695-5E1C-C4FD-27FEFAA94B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78EDBC-8C15-D0D5-3D65-EBAC53110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9E9B767-1A6A-3388-4F14-7692DF0872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939A8A-5BE4-3E27-F88F-55F247C99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336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EAAB9B5-F35F-699A-5D92-558D10F374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C2BAC75-D2D1-58BB-E0AE-59CEBDA5EA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398933-E8E1-08E6-8246-3A3CE26BA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0F1FB3-FE21-E25A-056E-B6FB6481A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348E0D9-3903-AD42-092A-CD34B911B5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617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3278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D46B5F-9906-DE6D-A5A1-47E8EDEBF7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03698A1-B0A2-0AC2-6336-F7591BC8FE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0B7B5F4-6DF0-6884-1930-3D8B4DCC71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497884B-B987-F7A8-6C20-EEF1ED08A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AD427-893A-0EFE-2444-483DDC2EF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71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E67675A-586E-0C19-4096-FA9A207EB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2EB8E48-9170-AA52-30A0-8264C45D54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C17C333-47AE-B4ED-2AD7-C54C38E05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0C6BD2-0D23-AD6A-0173-C0CDC7D11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5F9E6BF-2029-B85B-47EE-78DE515461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01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84ED1A-9DDA-DB0C-8692-A64C563DF6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830578-77C9-4B8E-50B5-0DCE5F471D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D56DDDC-3018-EF73-CDC6-7260EC89B4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23E981-C531-C21F-3C45-C821AFB0A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94D9507-26F3-EA89-81E3-5DF7E891F7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F1F6485-246A-1FD6-A187-C8E7CC0ED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9872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05B736-6D37-67BB-CDA0-93415D6C60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06BBB2B-78E0-77BD-BCD7-438B33238C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51491B9-159B-9DCB-4ADC-98D4A23D05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A75860C-3630-0310-2F23-F79E8EDF55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E46BBCE-4886-0CD8-471C-C41A108367F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2E1EFCD-5E2F-CDFC-7E2F-31D99C7F71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2F945BA-2949-DA70-1853-EDEF6490B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DF35958-1954-DDF5-5B42-C54FF5B49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515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CDB513-4237-5E86-4241-F108A6C3C2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0E695D7-5B36-5B5D-ABCF-2BF6441D6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CB5F426-AF0A-4D4C-A0C9-7AA6F8A92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064ACA8-D34A-5698-BAB3-03DCCB7EBC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172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B8745F8-B06B-C0C2-D5AB-5E27D6CAEB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E7C9412-487A-80E9-C340-711FC56F8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636BCA-2E7A-A716-6C16-2A6EDBACF5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3779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454659-B4F9-13DE-5157-7C556D6533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7B2B17-CEE9-49FB-7E3B-C017844FF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C80BBE-C93A-B928-0534-5C052C1A0E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6535C43-C88F-C3D9-BB56-0F8A11F285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8C1FC7F-E8CB-7685-307B-AB0C1BDC98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2212DF2-20BB-A6F7-1710-5F7905CBA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18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062BDDB-DC5B-CDCC-1D29-213AB0CACF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503A72A1-D850-CED7-960F-0844B6C8BA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D88CCF2C-D168-5AA4-6B52-EB04496C00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C7E1C23-5DF9-DFCE-7B68-B7CC255DF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F99A36-5D59-12F1-2AB3-6D5570DBB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F539A6E-CD6B-A30F-3970-0FC383D44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026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9E6DB1B-7786-B622-5EBE-81485F661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31EB47C-3EEE-6E6C-1002-1A9B9293D6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629F667-CBBD-B9A1-ED37-16CF60CF818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B1C72F-549B-4B8B-90F5-8CA8BC8FFCD4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1DAFBE-E03F-511F-32F4-163493DE75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13EB703-3247-BB22-CEEA-BA0D55DA8C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93B4A-682B-4B9E-AFB2-2ECF6D5CBB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424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9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10.sv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D24704A6-BB65-8ECD-BF95-6D5B70C3B7DB}"/>
              </a:ext>
            </a:extLst>
          </p:cNvPr>
          <p:cNvSpPr/>
          <p:nvPr/>
        </p:nvSpPr>
        <p:spPr>
          <a:xfrm>
            <a:off x="0" y="-76200"/>
            <a:ext cx="12203172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D4C25F99-338C-8952-BE40-ECB260653F36}"/>
              </a:ext>
            </a:extLst>
          </p:cNvPr>
          <p:cNvSpPr/>
          <p:nvPr/>
        </p:nvSpPr>
        <p:spPr>
          <a:xfrm>
            <a:off x="568313" y="786346"/>
            <a:ext cx="10887218" cy="279510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9DC3BB4-6548-EE16-A2C1-C1E443AD26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89915" y="2789041"/>
            <a:ext cx="7658100" cy="2264348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pPr lvl="0"/>
            <a:r>
              <a:rPr lang="zh-CN" altLang="en-US" sz="6000" dirty="0">
                <a:latin typeface="+mj-ea"/>
                <a:cs typeface="OPPOSans B" panose="00020600040101010101" pitchFamily="18" charset="-122"/>
                <a:sym typeface="Lemon" pitchFamily="2" charset="0"/>
              </a:rPr>
              <a:t>新员工入职培训</a:t>
            </a:r>
            <a:endParaRPr lang="en-US" sz="6000" dirty="0">
              <a:latin typeface="+mj-ea"/>
              <a:cs typeface="OPPOSans B" panose="00020600040101010101" pitchFamily="18" charset="-122"/>
              <a:sym typeface="Lemon" pitchFamily="2" charset="0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FAEF27-85AE-87A2-97F0-E4E710EA11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17465" y="5519971"/>
            <a:ext cx="3906520" cy="508703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 algn="l"/>
            <a:r>
              <a:rPr lang="zh-CN" altLang="en-US" sz="2200" dirty="0">
                <a:latin typeface="+mj-ea"/>
                <a:ea typeface="+mj-ea"/>
                <a:cs typeface="+mn-ea"/>
                <a:sym typeface="Lemon" pitchFamily="2" charset="0"/>
              </a:rPr>
              <a:t>汇报者：</a:t>
            </a:r>
            <a:endParaRPr lang="en-US" sz="2200" dirty="0">
              <a:latin typeface="+mj-ea"/>
              <a:ea typeface="+mj-ea"/>
              <a:cs typeface="+mn-ea"/>
              <a:sym typeface="Lemon" pitchFamily="2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F7D43C4-216C-671E-DE6C-EAAF610A94F2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8B5320B4-134A-4EF2-1B29-61C6C204BB3C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00DFDB37-09DA-3B7B-155E-8D81A697F52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949D8CF-E9D1-C54D-5C59-C5138CB57D4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A63BE8D-574B-2051-4748-57C646916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78914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5F0609C-4199-7F21-83CF-3604028DDF79}"/>
              </a:ext>
            </a:extLst>
          </p:cNvPr>
          <p:cNvSpPr/>
          <p:nvPr/>
        </p:nvSpPr>
        <p:spPr>
          <a:xfrm>
            <a:off x="11172" y="-4460"/>
            <a:ext cx="12192000" cy="30211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D1A29D-16CC-70BA-9CB9-31D134EACDA0}"/>
              </a:ext>
            </a:extLst>
          </p:cNvPr>
          <p:cNvSpPr/>
          <p:nvPr/>
        </p:nvSpPr>
        <p:spPr>
          <a:xfrm>
            <a:off x="11172" y="-76200"/>
            <a:ext cx="12192000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D88585-E18D-2D3D-D3A7-32CE1A2306AC}"/>
              </a:ext>
            </a:extLst>
          </p:cNvPr>
          <p:cNvGrpSpPr/>
          <p:nvPr/>
        </p:nvGrpSpPr>
        <p:grpSpPr>
          <a:xfrm>
            <a:off x="1755859" y="1899380"/>
            <a:ext cx="8680282" cy="3059240"/>
            <a:chOff x="-12690584" y="1582304"/>
            <a:chExt cx="10850564" cy="3059240"/>
          </a:xfrm>
          <a:effectLst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4F0C06-0E5A-2377-DE2A-40A1B1DFC30C}"/>
                </a:ext>
              </a:extLst>
            </p:cNvPr>
            <p:cNvSpPr/>
            <p:nvPr/>
          </p:nvSpPr>
          <p:spPr>
            <a:xfrm flipH="1">
              <a:off x="-12690584" y="1582304"/>
              <a:ext cx="10850561" cy="3059240"/>
            </a:xfrm>
            <a:custGeom>
              <a:avLst/>
              <a:gdLst>
                <a:gd name="connsiteX0" fmla="*/ 10652621 w 10850561"/>
                <a:gd name="connsiteY0" fmla="*/ 0 h 3059240"/>
                <a:gd name="connsiteX1" fmla="*/ 197939 w 10850561"/>
                <a:gd name="connsiteY1" fmla="*/ 0 h 3059240"/>
                <a:gd name="connsiteX2" fmla="*/ 15554 w 10850561"/>
                <a:gd name="connsiteY2" fmla="*/ 109565 h 3059240"/>
                <a:gd name="connsiteX3" fmla="*/ 0 w 10850561"/>
                <a:gd name="connsiteY3" fmla="*/ 179387 h 3059240"/>
                <a:gd name="connsiteX4" fmla="*/ 0 w 10850561"/>
                <a:gd name="connsiteY4" fmla="*/ 2800070 h 3059240"/>
                <a:gd name="connsiteX5" fmla="*/ 536 w 10850561"/>
                <a:gd name="connsiteY5" fmla="*/ 2800562 h 3059240"/>
                <a:gd name="connsiteX6" fmla="*/ 287311 w 10850561"/>
                <a:gd name="connsiteY6" fmla="*/ 2850667 h 3059240"/>
                <a:gd name="connsiteX7" fmla="*/ 337139 w 10850561"/>
                <a:gd name="connsiteY7" fmla="*/ 3032765 h 3059240"/>
                <a:gd name="connsiteX8" fmla="*/ 359053 w 10850561"/>
                <a:gd name="connsiteY8" fmla="*/ 3059240 h 3059240"/>
                <a:gd name="connsiteX9" fmla="*/ 10850561 w 10850561"/>
                <a:gd name="connsiteY9" fmla="*/ 3059240 h 3059240"/>
                <a:gd name="connsiteX10" fmla="*/ 10850561 w 10850561"/>
                <a:gd name="connsiteY10" fmla="*/ 179393 h 3059240"/>
                <a:gd name="connsiteX11" fmla="*/ 10652621 w 10850561"/>
                <a:gd name="connsiteY11" fmla="*/ 0 h 305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0561" h="3059240">
                  <a:moveTo>
                    <a:pt x="10652621" y="0"/>
                  </a:moveTo>
                  <a:lnTo>
                    <a:pt x="197939" y="0"/>
                  </a:lnTo>
                  <a:cubicBezTo>
                    <a:pt x="115950" y="0"/>
                    <a:pt x="45603" y="45178"/>
                    <a:pt x="15554" y="109565"/>
                  </a:cubicBezTo>
                  <a:lnTo>
                    <a:pt x="0" y="179387"/>
                  </a:lnTo>
                  <a:lnTo>
                    <a:pt x="0" y="2800070"/>
                  </a:lnTo>
                  <a:lnTo>
                    <a:pt x="536" y="2800562"/>
                  </a:lnTo>
                  <a:cubicBezTo>
                    <a:pt x="57602" y="2839716"/>
                    <a:pt x="178799" y="2849529"/>
                    <a:pt x="287311" y="2850667"/>
                  </a:cubicBezTo>
                  <a:cubicBezTo>
                    <a:pt x="288050" y="2930151"/>
                    <a:pt x="305212" y="2985907"/>
                    <a:pt x="337139" y="3032765"/>
                  </a:cubicBezTo>
                  <a:lnTo>
                    <a:pt x="359053" y="3059240"/>
                  </a:lnTo>
                  <a:lnTo>
                    <a:pt x="10850561" y="3059240"/>
                  </a:lnTo>
                  <a:lnTo>
                    <a:pt x="10850561" y="179393"/>
                  </a:lnTo>
                  <a:cubicBezTo>
                    <a:pt x="10850561" y="80317"/>
                    <a:pt x="10761940" y="0"/>
                    <a:pt x="106526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rPr>
                <a:t>、、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7497E37-9D94-FDC5-2636-07CC4C6CE1E2}"/>
                </a:ext>
              </a:extLst>
            </p:cNvPr>
            <p:cNvSpPr/>
            <p:nvPr/>
          </p:nvSpPr>
          <p:spPr>
            <a:xfrm rot="16200000">
              <a:off x="-2170316" y="4311249"/>
              <a:ext cx="294863" cy="365728"/>
            </a:xfrm>
            <a:custGeom>
              <a:avLst/>
              <a:gdLst>
                <a:gd name="connsiteX0" fmla="*/ 283776 w 283776"/>
                <a:gd name="connsiteY0" fmla="*/ 351976 h 351976"/>
                <a:gd name="connsiteX1" fmla="*/ 208658 w 283776"/>
                <a:gd name="connsiteY1" fmla="*/ 351976 h 351976"/>
                <a:gd name="connsiteX2" fmla="*/ 169622 w 283776"/>
                <a:gd name="connsiteY2" fmla="*/ 338140 h 351976"/>
                <a:gd name="connsiteX3" fmla="*/ 12179 w 283776"/>
                <a:gd name="connsiteY3" fmla="*/ 158356 h 351976"/>
                <a:gd name="connsiteX4" fmla="*/ 0 w 283776"/>
                <a:gd name="connsiteY4" fmla="*/ 113552 h 351976"/>
                <a:gd name="connsiteX5" fmla="*/ 0 w 283776"/>
                <a:gd name="connsiteY5" fmla="*/ 0 h 351976"/>
                <a:gd name="connsiteX6" fmla="*/ 36675 w 283776"/>
                <a:gd name="connsiteY6" fmla="*/ 27513 h 351976"/>
                <a:gd name="connsiteX7" fmla="*/ 230045 w 283776"/>
                <a:gd name="connsiteY7" fmla="*/ 75467 h 351976"/>
                <a:gd name="connsiteX8" fmla="*/ 283252 w 283776"/>
                <a:gd name="connsiteY8" fmla="*/ 351459 h 351976"/>
                <a:gd name="connsiteX9" fmla="*/ 283776 w 283776"/>
                <a:gd name="connsiteY9" fmla="*/ 351976 h 35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776" h="351976">
                  <a:moveTo>
                    <a:pt x="283776" y="351976"/>
                  </a:moveTo>
                  <a:lnTo>
                    <a:pt x="208658" y="351976"/>
                  </a:lnTo>
                  <a:lnTo>
                    <a:pt x="169622" y="338140"/>
                  </a:lnTo>
                  <a:cubicBezTo>
                    <a:pt x="98833" y="303949"/>
                    <a:pt x="42122" y="239191"/>
                    <a:pt x="12179" y="158356"/>
                  </a:cubicBezTo>
                  <a:lnTo>
                    <a:pt x="0" y="113552"/>
                  </a:lnTo>
                  <a:lnTo>
                    <a:pt x="0" y="0"/>
                  </a:lnTo>
                  <a:lnTo>
                    <a:pt x="36675" y="27513"/>
                  </a:lnTo>
                  <a:cubicBezTo>
                    <a:pt x="86434" y="58239"/>
                    <a:pt x="145641" y="74756"/>
                    <a:pt x="230045" y="75467"/>
                  </a:cubicBezTo>
                  <a:cubicBezTo>
                    <a:pt x="231254" y="179899"/>
                    <a:pt x="241674" y="296539"/>
                    <a:pt x="283252" y="351459"/>
                  </a:cubicBezTo>
                  <a:lnTo>
                    <a:pt x="283776" y="3519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8000"/>
                    <a:lumOff val="12000"/>
                  </a:schemeClr>
                </a:gs>
                <a:gs pos="9200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A5D9E81-EEDE-2D71-850C-3F648BCFBF2E}"/>
              </a:ext>
            </a:extLst>
          </p:cNvPr>
          <p:cNvSpPr/>
          <p:nvPr/>
        </p:nvSpPr>
        <p:spPr>
          <a:xfrm>
            <a:off x="694295" y="510660"/>
            <a:ext cx="777052" cy="67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0C8184-C08A-4E78-82FE-89B5DF367BC1}"/>
              </a:ext>
            </a:extLst>
          </p:cNvPr>
          <p:cNvSpPr/>
          <p:nvPr/>
        </p:nvSpPr>
        <p:spPr>
          <a:xfrm>
            <a:off x="1580763" y="510660"/>
            <a:ext cx="308546" cy="64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10F3AC-C597-A467-AFAF-074995F9DCDC}"/>
              </a:ext>
            </a:extLst>
          </p:cNvPr>
          <p:cNvSpPr txBox="1">
            <a:spLocks/>
          </p:cNvSpPr>
          <p:nvPr/>
        </p:nvSpPr>
        <p:spPr>
          <a:xfrm>
            <a:off x="2932172" y="3412901"/>
            <a:ext cx="6742113" cy="6937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400" kern="1200" spc="600" dirty="0" smtClean="0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Lemon" pitchFamily="2" charset="0"/>
              </a:rPr>
              <a:t>入职手续与要求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9ABA07-F5C5-F6D0-0D57-E609FF7D84C2}"/>
              </a:ext>
            </a:extLst>
          </p:cNvPr>
          <p:cNvSpPr txBox="1">
            <a:spLocks/>
          </p:cNvSpPr>
          <p:nvPr/>
        </p:nvSpPr>
        <p:spPr>
          <a:xfrm>
            <a:off x="3221097" y="2404837"/>
            <a:ext cx="5772150" cy="9175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8000" kern="1200" dirty="0" smtClean="0">
                <a:ln>
                  <a:gradFill>
                    <a:gsLst>
                      <a:gs pos="0">
                        <a:schemeClr val="accent1"/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ea typeface="阿里妈妈东方大楷" pitchFamily="2" charset="-122"/>
                <a:cs typeface="+mn-ea"/>
                <a:sym typeface="Lemon" pitchFamily="2" charset="0"/>
              </a:rPr>
              <a:t>PART 03</a:t>
            </a:r>
            <a:endParaRPr lang="en-US" dirty="0"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5AE84B-4401-58F0-6956-2C91A939CAF6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54D1447-B328-3B5E-0AC3-2F4CED00D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81B5488-55DC-9BCD-98CA-2DA15CCA6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5C3C5E9-CB0B-2A68-3852-60F53F6E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399FF2-18FC-4BD0-5AED-853573FFB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652792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E2EEAB-5328-E90C-A05B-37C681F358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latin typeface="+mj-ea"/>
                <a:sym typeface="Lemon" pitchFamily="2" charset="0"/>
              </a:rPr>
              <a:t>请输入标题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4F38750-1A82-82A5-59C1-95602862F1D1}"/>
              </a:ext>
            </a:extLst>
          </p:cNvPr>
          <p:cNvGrpSpPr/>
          <p:nvPr/>
        </p:nvGrpSpPr>
        <p:grpSpPr>
          <a:xfrm>
            <a:off x="1031508" y="1532485"/>
            <a:ext cx="10128984" cy="4000090"/>
            <a:chOff x="1031508" y="1532485"/>
            <a:chExt cx="10128984" cy="4000090"/>
          </a:xfrm>
        </p:grpSpPr>
        <p:sp>
          <p:nvSpPr>
            <p:cNvPr id="4" name="圆角矩形 1">
              <a:extLst>
                <a:ext uri="{FF2B5EF4-FFF2-40B4-BE49-F238E27FC236}">
                  <a16:creationId xmlns:a16="http://schemas.microsoft.com/office/drawing/2014/main" id="{76F8B8D2-83C5-2818-3255-2734CB6CF13F}"/>
                </a:ext>
              </a:extLst>
            </p:cNvPr>
            <p:cNvSpPr/>
            <p:nvPr/>
          </p:nvSpPr>
          <p:spPr>
            <a:xfrm flipH="1">
              <a:off x="1031508" y="1532485"/>
              <a:ext cx="3056590" cy="91802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6D7F764-2E6E-0955-D098-D93F7486E02F}"/>
                </a:ext>
              </a:extLst>
            </p:cNvPr>
            <p:cNvSpPr/>
            <p:nvPr/>
          </p:nvSpPr>
          <p:spPr>
            <a:xfrm>
              <a:off x="1389354" y="1786400"/>
              <a:ext cx="410400" cy="410198"/>
            </a:xfrm>
            <a:prstGeom prst="ellipse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GB" altLang="zh-CN" sz="1600" b="1" dirty="0">
                  <a:solidFill>
                    <a:schemeClr val="bg1"/>
                  </a:solidFill>
                  <a:latin typeface="+mj-lt"/>
                  <a:ea typeface="阿里妈妈东方大楷" pitchFamily="2" charset="-122"/>
                  <a:sym typeface="Lemon" pitchFamily="2" charset="0"/>
                </a:rPr>
                <a:t>1</a:t>
              </a:r>
              <a:endParaRPr lang="zh-CN" altLang="en-US" sz="1600" b="1" dirty="0">
                <a:solidFill>
                  <a:schemeClr val="bg1"/>
                </a:solidFill>
                <a:latin typeface="+mj-lt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D4175C0B-4BB2-8134-CA17-6AA8C2EBE59E}"/>
                </a:ext>
              </a:extLst>
            </p:cNvPr>
            <p:cNvSpPr txBox="1"/>
            <p:nvPr/>
          </p:nvSpPr>
          <p:spPr>
            <a:xfrm>
              <a:off x="1892301" y="1806833"/>
              <a:ext cx="1935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b="1" dirty="0">
                  <a:latin typeface="+mj-ea"/>
                  <a:ea typeface="+mj-ea"/>
                  <a:sym typeface="Lemon" pitchFamily="2" charset="0"/>
                </a:rPr>
                <a:t>请输入内容</a:t>
              </a:r>
              <a:endParaRPr lang="en-US" altLang="zh-CN" sz="1800" b="1" dirty="0">
                <a:latin typeface="+mj-ea"/>
                <a:ea typeface="+mj-ea"/>
                <a:sym typeface="Lemon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E4B460A-B65B-DFC5-5D5E-D807B323DDA3}"/>
                </a:ext>
              </a:extLst>
            </p:cNvPr>
            <p:cNvSpPr txBox="1"/>
            <p:nvPr/>
          </p:nvSpPr>
          <p:spPr>
            <a:xfrm>
              <a:off x="1031508" y="2704428"/>
              <a:ext cx="3056590" cy="282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marR="0" lvl="0" indent="-17145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lang="en-US" altLang="zh-CN" sz="1200" dirty="0"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marR="0" lvl="0" indent="-17145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Arial" panose="020B0604020202020204" pitchFamily="34" charset="0"/>
                <a:buChar char="•"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8" name="圆角矩形 12">
              <a:extLst>
                <a:ext uri="{FF2B5EF4-FFF2-40B4-BE49-F238E27FC236}">
                  <a16:creationId xmlns:a16="http://schemas.microsoft.com/office/drawing/2014/main" id="{79CC10CE-A0FE-94DF-EC35-3623F3149D85}"/>
                </a:ext>
              </a:extLst>
            </p:cNvPr>
            <p:cNvSpPr/>
            <p:nvPr/>
          </p:nvSpPr>
          <p:spPr>
            <a:xfrm flipH="1">
              <a:off x="4567705" y="1532485"/>
              <a:ext cx="3056590" cy="918028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2F1666C1-C456-4542-1500-BA853DAB9FB3}"/>
                </a:ext>
              </a:extLst>
            </p:cNvPr>
            <p:cNvSpPr/>
            <p:nvPr/>
          </p:nvSpPr>
          <p:spPr>
            <a:xfrm>
              <a:off x="4925551" y="1786400"/>
              <a:ext cx="410400" cy="410198"/>
            </a:xfrm>
            <a:prstGeom prst="ellipse">
              <a:avLst/>
            </a:prstGeom>
            <a:gradFill>
              <a:gsLst>
                <a:gs pos="0">
                  <a:schemeClr val="accent3">
                    <a:lumMod val="60000"/>
                    <a:lumOff val="40000"/>
                  </a:schemeClr>
                </a:gs>
                <a:gs pos="60000">
                  <a:schemeClr val="accent3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3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GB" altLang="zh-CN" sz="1600" b="1" dirty="0">
                  <a:solidFill>
                    <a:schemeClr val="bg1"/>
                  </a:solidFill>
                  <a:latin typeface="+mj-lt"/>
                  <a:ea typeface="阿里妈妈东方大楷" pitchFamily="2" charset="-122"/>
                  <a:sym typeface="Lemon" pitchFamily="2" charset="0"/>
                </a:rPr>
                <a:t>2</a:t>
              </a:r>
              <a:endParaRPr lang="zh-CN" altLang="en-US" sz="1600" b="1" dirty="0">
                <a:solidFill>
                  <a:schemeClr val="bg1"/>
                </a:solidFill>
                <a:latin typeface="+mj-lt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BF28729-F5CB-EA50-7E9E-B2B7C51F0BC8}"/>
                </a:ext>
              </a:extLst>
            </p:cNvPr>
            <p:cNvSpPr txBox="1"/>
            <p:nvPr/>
          </p:nvSpPr>
          <p:spPr>
            <a:xfrm>
              <a:off x="5428498" y="1806833"/>
              <a:ext cx="1935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  <a:sym typeface="Lemon" pitchFamily="2" charset="0"/>
                </a:rPr>
                <a:t>请输入内容</a:t>
              </a:r>
              <a:endParaRPr lang="en-US" altLang="zh-CN" b="1" dirty="0">
                <a:latin typeface="+mj-ea"/>
                <a:ea typeface="+mj-ea"/>
                <a:sym typeface="Lemon" pitchFamily="2" charset="0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5368AF80-902E-C46D-56DF-F199E7427977}"/>
                </a:ext>
              </a:extLst>
            </p:cNvPr>
            <p:cNvSpPr txBox="1"/>
            <p:nvPr/>
          </p:nvSpPr>
          <p:spPr>
            <a:xfrm>
              <a:off x="4567705" y="2704428"/>
              <a:ext cx="3056590" cy="28281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lang="en-US" altLang="zh-CN" sz="1200" dirty="0"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lang="en-US" altLang="zh-CN" sz="1200" dirty="0"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marR="0" lvl="0" indent="-171450" defTabSz="913765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 typeface="Arial" panose="020B0604020202020204" pitchFamily="34" charset="0"/>
                <a:buChar char="•"/>
                <a:defRPr/>
              </a:pP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2" name="圆角矩形 18">
              <a:extLst>
                <a:ext uri="{FF2B5EF4-FFF2-40B4-BE49-F238E27FC236}">
                  <a16:creationId xmlns:a16="http://schemas.microsoft.com/office/drawing/2014/main" id="{DCED17EB-F16C-1046-7658-3B41CF66616E}"/>
                </a:ext>
              </a:extLst>
            </p:cNvPr>
            <p:cNvSpPr/>
            <p:nvPr/>
          </p:nvSpPr>
          <p:spPr>
            <a:xfrm flipH="1">
              <a:off x="8103902" y="1532485"/>
              <a:ext cx="3056590" cy="918028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6779A437-B426-64E7-C185-F6213605202A}"/>
                </a:ext>
              </a:extLst>
            </p:cNvPr>
            <p:cNvSpPr/>
            <p:nvPr/>
          </p:nvSpPr>
          <p:spPr>
            <a:xfrm>
              <a:off x="8461748" y="1786400"/>
              <a:ext cx="410400" cy="410198"/>
            </a:xfrm>
            <a:prstGeom prst="ellipse">
              <a:avLst/>
            </a:prstGeom>
            <a:gradFill>
              <a:gsLst>
                <a:gs pos="0">
                  <a:schemeClr val="accent2">
                    <a:lumMod val="60000"/>
                    <a:lumOff val="40000"/>
                  </a:schemeClr>
                </a:gs>
                <a:gs pos="60000">
                  <a:schemeClr val="accent2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2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3765"/>
              <a:r>
                <a:rPr lang="en-GB" altLang="zh-CN" sz="1600" b="1" dirty="0">
                  <a:solidFill>
                    <a:schemeClr val="bg1"/>
                  </a:solidFill>
                  <a:latin typeface="+mj-lt"/>
                  <a:ea typeface="阿里妈妈东方大楷" pitchFamily="2" charset="-122"/>
                  <a:sym typeface="Lemon" pitchFamily="2" charset="0"/>
                </a:rPr>
                <a:t>3</a:t>
              </a:r>
              <a:endParaRPr lang="zh-CN" altLang="en-US" sz="1600" b="1" dirty="0">
                <a:solidFill>
                  <a:schemeClr val="bg1"/>
                </a:solidFill>
                <a:latin typeface="+mj-lt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F7ED3E8-93AA-61BF-EAC6-BBDAEF10CDCC}"/>
                </a:ext>
              </a:extLst>
            </p:cNvPr>
            <p:cNvSpPr txBox="1"/>
            <p:nvPr/>
          </p:nvSpPr>
          <p:spPr>
            <a:xfrm>
              <a:off x="8964695" y="1806833"/>
              <a:ext cx="19359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latin typeface="+mj-ea"/>
                  <a:ea typeface="+mj-ea"/>
                  <a:sym typeface="Lemon" pitchFamily="2" charset="0"/>
                </a:rPr>
                <a:t>请输入内容</a:t>
              </a:r>
              <a:endParaRPr lang="en-US" altLang="zh-CN" b="1" dirty="0">
                <a:latin typeface="+mj-ea"/>
                <a:ea typeface="+mj-ea"/>
                <a:sym typeface="Lemon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9941B71-DE68-9643-DE54-A9B52C7D3771}"/>
                </a:ext>
              </a:extLst>
            </p:cNvPr>
            <p:cNvSpPr txBox="1"/>
            <p:nvPr/>
          </p:nvSpPr>
          <p:spPr>
            <a:xfrm>
              <a:off x="8103902" y="2704428"/>
              <a:ext cx="3056590" cy="2552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lang="en-US" altLang="zh-CN" sz="1200" dirty="0"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lang="en-US" altLang="zh-CN" sz="1200" dirty="0"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  <a:p>
              <a:pPr marL="171450" indent="-171450" defTabSz="913765">
                <a:lnSpc>
                  <a:spcPct val="150000"/>
                </a:lnSpc>
                <a:buSzPct val="100000"/>
                <a:buFont typeface="Arial" panose="020B0604020202020204" pitchFamily="34" charset="0"/>
                <a:buChar char="•"/>
                <a:defRPr/>
              </a:pPr>
              <a:r>
                <a:rPr lang="zh-CN" altLang="en-US" sz="1200" dirty="0">
                  <a:latin typeface="+mn-ea"/>
                  <a:sym typeface="Lemon" pitchFamily="2" charset="0"/>
                </a:rPr>
                <a:t>请输入内容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sym typeface="Lemon" pitchFamily="2" charset="0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42436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90C596F-FD9E-D532-C581-8C7D8B639E55}"/>
              </a:ext>
            </a:extLst>
          </p:cNvPr>
          <p:cNvGrpSpPr/>
          <p:nvPr/>
        </p:nvGrpSpPr>
        <p:grpSpPr>
          <a:xfrm>
            <a:off x="-1" y="1474429"/>
            <a:ext cx="12192000" cy="5003799"/>
            <a:chOff x="0" y="546101"/>
            <a:chExt cx="12192000" cy="500379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8D0095C-8631-4072-7A68-824D6AFB7544}"/>
                </a:ext>
              </a:extLst>
            </p:cNvPr>
            <p:cNvGrpSpPr/>
            <p:nvPr/>
          </p:nvGrpSpPr>
          <p:grpSpPr>
            <a:xfrm>
              <a:off x="2797969" y="3770800"/>
              <a:ext cx="6596064" cy="1779100"/>
              <a:chOff x="2797969" y="3770800"/>
              <a:chExt cx="6596064" cy="1779100"/>
            </a:xfrm>
          </p:grpSpPr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B960B781-BA52-FDAF-D8E8-C71284E94DAF}"/>
                  </a:ext>
                </a:extLst>
              </p:cNvPr>
              <p:cNvCxnSpPr/>
              <p:nvPr/>
            </p:nvCxnSpPr>
            <p:spPr>
              <a:xfrm flipH="1">
                <a:off x="2797969" y="3770800"/>
                <a:ext cx="0" cy="177909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2C1C6BC7-E5F7-C429-A484-35A855F4BE04}"/>
                  </a:ext>
                </a:extLst>
              </p:cNvPr>
              <p:cNvCxnSpPr/>
              <p:nvPr/>
            </p:nvCxnSpPr>
            <p:spPr>
              <a:xfrm flipH="1">
                <a:off x="4996657" y="3770801"/>
                <a:ext cx="0" cy="177909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:a16="http://schemas.microsoft.com/office/drawing/2014/main" id="{EF36A46B-C315-A279-C94D-7E7334B3237B}"/>
                  </a:ext>
                </a:extLst>
              </p:cNvPr>
              <p:cNvCxnSpPr/>
              <p:nvPr/>
            </p:nvCxnSpPr>
            <p:spPr>
              <a:xfrm flipH="1">
                <a:off x="7195345" y="3770801"/>
                <a:ext cx="0" cy="177909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>
                <a:extLst>
                  <a:ext uri="{FF2B5EF4-FFF2-40B4-BE49-F238E27FC236}">
                    <a16:creationId xmlns:a16="http://schemas.microsoft.com/office/drawing/2014/main" id="{2BD093DC-72E2-92B2-5145-F0016B90CE8A}"/>
                  </a:ext>
                </a:extLst>
              </p:cNvPr>
              <p:cNvCxnSpPr/>
              <p:nvPr/>
            </p:nvCxnSpPr>
            <p:spPr>
              <a:xfrm flipH="1">
                <a:off x="9394033" y="3770801"/>
                <a:ext cx="0" cy="1779099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6C55D76-D1C3-58B3-9EF6-8B24B7EBE465}"/>
                </a:ext>
              </a:extLst>
            </p:cNvPr>
            <p:cNvGrpSpPr/>
            <p:nvPr/>
          </p:nvGrpSpPr>
          <p:grpSpPr>
            <a:xfrm>
              <a:off x="0" y="2060849"/>
              <a:ext cx="12192000" cy="1679230"/>
              <a:chOff x="0" y="2060849"/>
              <a:chExt cx="12192000" cy="1679230"/>
            </a:xfrm>
          </p:grpSpPr>
          <p:sp>
            <p:nvSpPr>
              <p:cNvPr id="37" name="矩形 36">
                <a:extLst>
                  <a:ext uri="{FF2B5EF4-FFF2-40B4-BE49-F238E27FC236}">
                    <a16:creationId xmlns:a16="http://schemas.microsoft.com/office/drawing/2014/main" id="{F617F27F-504A-6051-DC96-FCD4FDACD6DB}"/>
                  </a:ext>
                </a:extLst>
              </p:cNvPr>
              <p:cNvSpPr/>
              <p:nvPr/>
            </p:nvSpPr>
            <p:spPr>
              <a:xfrm>
                <a:off x="0" y="2060849"/>
                <a:ext cx="12192000" cy="1661368"/>
              </a:xfrm>
              <a:prstGeom prst="rect">
                <a:avLst/>
              </a:prstGeom>
              <a:blipFill>
                <a:blip r:embed="rId3">
                  <a:alphaModFix amt="5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sp>
            <p:nvSpPr>
              <p:cNvPr id="38" name="矩形 37">
                <a:extLst>
                  <a:ext uri="{FF2B5EF4-FFF2-40B4-BE49-F238E27FC236}">
                    <a16:creationId xmlns:a16="http://schemas.microsoft.com/office/drawing/2014/main" id="{93F0713E-A9E2-98BD-E5B8-CDC09223A56C}"/>
                  </a:ext>
                </a:extLst>
              </p:cNvPr>
              <p:cNvSpPr/>
              <p:nvPr/>
            </p:nvSpPr>
            <p:spPr>
              <a:xfrm>
                <a:off x="0" y="3335024"/>
                <a:ext cx="12192000" cy="405055"/>
              </a:xfrm>
              <a:prstGeom prst="rect">
                <a:avLst/>
              </a:prstGeom>
              <a:solidFill>
                <a:schemeClr val="tx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016E3F5-5AFB-D50A-A788-3C69055E747D}"/>
                </a:ext>
              </a:extLst>
            </p:cNvPr>
            <p:cNvGrpSpPr/>
            <p:nvPr/>
          </p:nvGrpSpPr>
          <p:grpSpPr>
            <a:xfrm>
              <a:off x="673100" y="1634735"/>
              <a:ext cx="2051050" cy="3915164"/>
              <a:chOff x="673100" y="1634735"/>
              <a:chExt cx="2051050" cy="3915164"/>
            </a:xfrm>
          </p:grpSpPr>
          <p:sp>
            <p:nvSpPr>
              <p:cNvPr id="32" name="Bullet1">
                <a:extLst>
                  <a:ext uri="{FF2B5EF4-FFF2-40B4-BE49-F238E27FC236}">
                    <a16:creationId xmlns:a16="http://schemas.microsoft.com/office/drawing/2014/main" id="{39B46E85-BA44-0F2F-3D85-CF1981300ACF}"/>
                  </a:ext>
                </a:extLst>
              </p:cNvPr>
              <p:cNvSpPr txBox="1"/>
              <p:nvPr/>
            </p:nvSpPr>
            <p:spPr bwMode="auto">
              <a:xfrm flipH="1">
                <a:off x="673100" y="3335024"/>
                <a:ext cx="20510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lang="en-US" altLang="zh-CN" b="1" dirty="0">
                  <a:solidFill>
                    <a:schemeClr val="bg1"/>
                  </a:solidFill>
                  <a:latin typeface="+mj-ea"/>
                  <a:ea typeface="+mj-ea"/>
                  <a:sym typeface="Lemon" pitchFamily="2" charset="0"/>
                </a:endParaRPr>
              </a:p>
            </p:txBody>
          </p:sp>
          <p:sp>
            <p:nvSpPr>
              <p:cNvPr id="33" name="Text1">
                <a:extLst>
                  <a:ext uri="{FF2B5EF4-FFF2-40B4-BE49-F238E27FC236}">
                    <a16:creationId xmlns:a16="http://schemas.microsoft.com/office/drawing/2014/main" id="{F9BD284F-9DE9-9FBB-E616-0F0D0D7AF2FE}"/>
                  </a:ext>
                </a:extLst>
              </p:cNvPr>
              <p:cNvSpPr/>
              <p:nvPr/>
            </p:nvSpPr>
            <p:spPr bwMode="auto">
              <a:xfrm flipH="1">
                <a:off x="673100" y="3864770"/>
                <a:ext cx="2051050" cy="1685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  <a:endParaRPr lang="en-US" altLang="zh-CN" sz="1200" dirty="0">
                  <a:latin typeface="+mn-ea"/>
                  <a:sym typeface="Lemon" pitchFamily="2" charset="0"/>
                </a:endParaRPr>
              </a:p>
            </p:txBody>
          </p: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B5F2CFAC-3393-03FC-5A93-4B1017C501C7}"/>
                  </a:ext>
                </a:extLst>
              </p:cNvPr>
              <p:cNvGrpSpPr/>
              <p:nvPr/>
            </p:nvGrpSpPr>
            <p:grpSpPr>
              <a:xfrm>
                <a:off x="1123120" y="1634735"/>
                <a:ext cx="1151011" cy="1151011"/>
                <a:chOff x="1123120" y="1634735"/>
                <a:chExt cx="1151011" cy="1151011"/>
              </a:xfrm>
            </p:grpSpPr>
            <p:sp>
              <p:nvSpPr>
                <p:cNvPr id="35" name="椭圆 34">
                  <a:extLst>
                    <a:ext uri="{FF2B5EF4-FFF2-40B4-BE49-F238E27FC236}">
                      <a16:creationId xmlns:a16="http://schemas.microsoft.com/office/drawing/2014/main" id="{BAAE4013-481D-5D25-AFE6-7AEDC28078E0}"/>
                    </a:ext>
                  </a:extLst>
                </p:cNvPr>
                <p:cNvSpPr/>
                <p:nvPr/>
              </p:nvSpPr>
              <p:spPr>
                <a:xfrm>
                  <a:off x="1123120" y="1634735"/>
                  <a:ext cx="1151011" cy="1151011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marL="225425" lvl="0" indent="-225425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zh-CN" sz="1100" b="1" kern="0">
                    <a:solidFill>
                      <a:prstClr val="black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6" name="Icon1">
                  <a:extLst>
                    <a:ext uri="{FF2B5EF4-FFF2-40B4-BE49-F238E27FC236}">
                      <a16:creationId xmlns:a16="http://schemas.microsoft.com/office/drawing/2014/main" id="{E23553C9-3A39-4CBC-5768-682E35E61D22}"/>
                    </a:ext>
                  </a:extLst>
                </p:cNvPr>
                <p:cNvSpPr/>
                <p:nvPr/>
              </p:nvSpPr>
              <p:spPr>
                <a:xfrm>
                  <a:off x="1437135" y="1962046"/>
                  <a:ext cx="522980" cy="49638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9999" h="119999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3E95EC06-8081-3253-1CB3-2097A813C637}"/>
                </a:ext>
              </a:extLst>
            </p:cNvPr>
            <p:cNvGrpSpPr/>
            <p:nvPr/>
          </p:nvGrpSpPr>
          <p:grpSpPr>
            <a:xfrm>
              <a:off x="2871788" y="1634735"/>
              <a:ext cx="2051050" cy="3915164"/>
              <a:chOff x="2871788" y="1634735"/>
              <a:chExt cx="2051050" cy="3915164"/>
            </a:xfrm>
          </p:grpSpPr>
          <p:sp>
            <p:nvSpPr>
              <p:cNvPr id="27" name="Bullet2">
                <a:extLst>
                  <a:ext uri="{FF2B5EF4-FFF2-40B4-BE49-F238E27FC236}">
                    <a16:creationId xmlns:a16="http://schemas.microsoft.com/office/drawing/2014/main" id="{363B061B-98F9-5B03-2BF5-6A2EBC409334}"/>
                  </a:ext>
                </a:extLst>
              </p:cNvPr>
              <p:cNvSpPr txBox="1"/>
              <p:nvPr/>
            </p:nvSpPr>
            <p:spPr bwMode="auto">
              <a:xfrm flipH="1">
                <a:off x="2871788" y="3335024"/>
                <a:ext cx="20510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lang="en-US" altLang="zh-CN" b="1" dirty="0">
                  <a:solidFill>
                    <a:schemeClr val="bg1"/>
                  </a:solidFill>
                  <a:latin typeface="+mj-ea"/>
                  <a:ea typeface="+mj-ea"/>
                  <a:sym typeface="Lemon" pitchFamily="2" charset="0"/>
                </a:endParaRPr>
              </a:p>
            </p:txBody>
          </p:sp>
          <p:sp>
            <p:nvSpPr>
              <p:cNvPr id="28" name="Text2">
                <a:extLst>
                  <a:ext uri="{FF2B5EF4-FFF2-40B4-BE49-F238E27FC236}">
                    <a16:creationId xmlns:a16="http://schemas.microsoft.com/office/drawing/2014/main" id="{9404F170-33D1-8C0D-B978-CEF367348AA6}"/>
                  </a:ext>
                </a:extLst>
              </p:cNvPr>
              <p:cNvSpPr/>
              <p:nvPr/>
            </p:nvSpPr>
            <p:spPr bwMode="auto">
              <a:xfrm flipH="1">
                <a:off x="2871788" y="3864770"/>
                <a:ext cx="2051050" cy="1685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  <a:endParaRPr lang="en-US" altLang="zh-CN" sz="1200" dirty="0">
                  <a:latin typeface="+mn-ea"/>
                  <a:sym typeface="Lemon" pitchFamily="2" charset="0"/>
                </a:endParaRPr>
              </a:p>
            </p:txBody>
          </p:sp>
          <p:grpSp>
            <p:nvGrpSpPr>
              <p:cNvPr id="29" name="组合 28">
                <a:extLst>
                  <a:ext uri="{FF2B5EF4-FFF2-40B4-BE49-F238E27FC236}">
                    <a16:creationId xmlns:a16="http://schemas.microsoft.com/office/drawing/2014/main" id="{81F505A5-CAAF-4170-79CC-EABAC237A4F7}"/>
                  </a:ext>
                </a:extLst>
              </p:cNvPr>
              <p:cNvGrpSpPr/>
              <p:nvPr/>
            </p:nvGrpSpPr>
            <p:grpSpPr>
              <a:xfrm>
                <a:off x="3344493" y="1634735"/>
                <a:ext cx="1151011" cy="1151011"/>
                <a:chOff x="3344493" y="1634735"/>
                <a:chExt cx="1151011" cy="1151011"/>
              </a:xfrm>
            </p:grpSpPr>
            <p:sp>
              <p:nvSpPr>
                <p:cNvPr id="30" name="椭圆 29">
                  <a:extLst>
                    <a:ext uri="{FF2B5EF4-FFF2-40B4-BE49-F238E27FC236}">
                      <a16:creationId xmlns:a16="http://schemas.microsoft.com/office/drawing/2014/main" id="{8417FBA5-5951-E770-891B-B6B6CC234579}"/>
                    </a:ext>
                  </a:extLst>
                </p:cNvPr>
                <p:cNvSpPr/>
                <p:nvPr/>
              </p:nvSpPr>
              <p:spPr>
                <a:xfrm>
                  <a:off x="3344493" y="1634735"/>
                  <a:ext cx="1151011" cy="1151011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marL="225425" lvl="0" indent="-225425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zh-CN" sz="1100" b="1" kern="0">
                    <a:solidFill>
                      <a:prstClr val="black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1" name="Icon2">
                  <a:extLst>
                    <a:ext uri="{FF2B5EF4-FFF2-40B4-BE49-F238E27FC236}">
                      <a16:creationId xmlns:a16="http://schemas.microsoft.com/office/drawing/2014/main" id="{5DDBE1A5-BE57-BC88-BEB5-C4D9A2C4C283}"/>
                    </a:ext>
                  </a:extLst>
                </p:cNvPr>
                <p:cNvSpPr/>
                <p:nvPr/>
              </p:nvSpPr>
              <p:spPr>
                <a:xfrm>
                  <a:off x="3658508" y="1962046"/>
                  <a:ext cx="522980" cy="49638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9999" h="119999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DF7AF10-B0A2-1F3E-2E73-DB71A4BE3F58}"/>
                </a:ext>
              </a:extLst>
            </p:cNvPr>
            <p:cNvGrpSpPr/>
            <p:nvPr/>
          </p:nvGrpSpPr>
          <p:grpSpPr>
            <a:xfrm>
              <a:off x="5070476" y="1634735"/>
              <a:ext cx="2051050" cy="3915164"/>
              <a:chOff x="5070476" y="1634735"/>
              <a:chExt cx="2051050" cy="3915164"/>
            </a:xfrm>
          </p:grpSpPr>
          <p:sp>
            <p:nvSpPr>
              <p:cNvPr id="22" name="Bullet3">
                <a:extLst>
                  <a:ext uri="{FF2B5EF4-FFF2-40B4-BE49-F238E27FC236}">
                    <a16:creationId xmlns:a16="http://schemas.microsoft.com/office/drawing/2014/main" id="{651FFBDC-1B70-F553-D4DE-31B4A2C6C2C9}"/>
                  </a:ext>
                </a:extLst>
              </p:cNvPr>
              <p:cNvSpPr txBox="1"/>
              <p:nvPr/>
            </p:nvSpPr>
            <p:spPr bwMode="auto">
              <a:xfrm flipH="1">
                <a:off x="5070476" y="3335024"/>
                <a:ext cx="20510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lang="en-US" altLang="zh-CN" b="1" dirty="0">
                  <a:solidFill>
                    <a:schemeClr val="bg1"/>
                  </a:solidFill>
                  <a:latin typeface="+mj-ea"/>
                  <a:ea typeface="+mj-ea"/>
                  <a:sym typeface="Lemon" pitchFamily="2" charset="0"/>
                </a:endParaRPr>
              </a:p>
            </p:txBody>
          </p:sp>
          <p:sp>
            <p:nvSpPr>
              <p:cNvPr id="23" name="Text3">
                <a:extLst>
                  <a:ext uri="{FF2B5EF4-FFF2-40B4-BE49-F238E27FC236}">
                    <a16:creationId xmlns:a16="http://schemas.microsoft.com/office/drawing/2014/main" id="{72551704-03BD-83FF-E2CA-2329B671DD71}"/>
                  </a:ext>
                </a:extLst>
              </p:cNvPr>
              <p:cNvSpPr/>
              <p:nvPr/>
            </p:nvSpPr>
            <p:spPr bwMode="auto">
              <a:xfrm flipH="1">
                <a:off x="5070476" y="3864770"/>
                <a:ext cx="2051050" cy="1685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  <a:endParaRPr lang="en-US" altLang="zh-CN" sz="1200" dirty="0">
                  <a:latin typeface="+mn-ea"/>
                  <a:sym typeface="Lemon" pitchFamily="2" charset="0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7CF7A495-6822-4983-0B25-BF0C05F99E83}"/>
                  </a:ext>
                </a:extLst>
              </p:cNvPr>
              <p:cNvGrpSpPr/>
              <p:nvPr/>
            </p:nvGrpSpPr>
            <p:grpSpPr>
              <a:xfrm>
                <a:off x="5520498" y="1634735"/>
                <a:ext cx="1151011" cy="1151011"/>
                <a:chOff x="5520498" y="1634735"/>
                <a:chExt cx="1151011" cy="1151011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12654065-8490-0DEA-CDF5-7E225901D14C}"/>
                    </a:ext>
                  </a:extLst>
                </p:cNvPr>
                <p:cNvSpPr/>
                <p:nvPr/>
              </p:nvSpPr>
              <p:spPr>
                <a:xfrm>
                  <a:off x="5520498" y="1634735"/>
                  <a:ext cx="1151011" cy="1151011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marL="225425" lvl="0" indent="-225425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zh-CN" sz="1100" b="1" kern="0">
                    <a:solidFill>
                      <a:prstClr val="black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6" name="Icon3">
                  <a:extLst>
                    <a:ext uri="{FF2B5EF4-FFF2-40B4-BE49-F238E27FC236}">
                      <a16:creationId xmlns:a16="http://schemas.microsoft.com/office/drawing/2014/main" id="{5222D4CC-63EE-6EEF-D2CF-92C470B33463}"/>
                    </a:ext>
                  </a:extLst>
                </p:cNvPr>
                <p:cNvSpPr/>
                <p:nvPr/>
              </p:nvSpPr>
              <p:spPr>
                <a:xfrm>
                  <a:off x="5834513" y="1962046"/>
                  <a:ext cx="522980" cy="49638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9999" h="119999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06757987-32A9-D0E3-A300-47679D695D93}"/>
                </a:ext>
              </a:extLst>
            </p:cNvPr>
            <p:cNvGrpSpPr/>
            <p:nvPr/>
          </p:nvGrpSpPr>
          <p:grpSpPr>
            <a:xfrm>
              <a:off x="7269164" y="1634735"/>
              <a:ext cx="2051050" cy="3915164"/>
              <a:chOff x="7269164" y="1634735"/>
              <a:chExt cx="2051050" cy="3915164"/>
            </a:xfrm>
          </p:grpSpPr>
          <p:sp>
            <p:nvSpPr>
              <p:cNvPr id="17" name="Bullet4">
                <a:extLst>
                  <a:ext uri="{FF2B5EF4-FFF2-40B4-BE49-F238E27FC236}">
                    <a16:creationId xmlns:a16="http://schemas.microsoft.com/office/drawing/2014/main" id="{25323469-8C5F-3F73-1942-76B9F0BE4885}"/>
                  </a:ext>
                </a:extLst>
              </p:cNvPr>
              <p:cNvSpPr txBox="1"/>
              <p:nvPr/>
            </p:nvSpPr>
            <p:spPr bwMode="auto">
              <a:xfrm flipH="1">
                <a:off x="7269164" y="3335024"/>
                <a:ext cx="20510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lang="en-US" altLang="zh-CN" b="1" dirty="0">
                  <a:solidFill>
                    <a:schemeClr val="bg1"/>
                  </a:solidFill>
                  <a:latin typeface="+mj-ea"/>
                  <a:ea typeface="+mj-ea"/>
                  <a:sym typeface="Lemon" pitchFamily="2" charset="0"/>
                </a:endParaRPr>
              </a:p>
            </p:txBody>
          </p:sp>
          <p:sp>
            <p:nvSpPr>
              <p:cNvPr id="18" name="Text4">
                <a:extLst>
                  <a:ext uri="{FF2B5EF4-FFF2-40B4-BE49-F238E27FC236}">
                    <a16:creationId xmlns:a16="http://schemas.microsoft.com/office/drawing/2014/main" id="{96071892-DB6B-74DC-BA6A-12E1380D2EED}"/>
                  </a:ext>
                </a:extLst>
              </p:cNvPr>
              <p:cNvSpPr/>
              <p:nvPr/>
            </p:nvSpPr>
            <p:spPr bwMode="auto">
              <a:xfrm flipH="1">
                <a:off x="7269164" y="3864770"/>
                <a:ext cx="2051050" cy="1685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  <a:endParaRPr lang="en-US" altLang="zh-CN" sz="1200" dirty="0">
                  <a:latin typeface="+mn-ea"/>
                  <a:sym typeface="Lemon" pitchFamily="2" charset="0"/>
                </a:endParaRPr>
              </a:p>
            </p:txBody>
          </p: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8364ABBD-6100-2218-2571-E6300C4FDB78}"/>
                  </a:ext>
                </a:extLst>
              </p:cNvPr>
              <p:cNvGrpSpPr/>
              <p:nvPr/>
            </p:nvGrpSpPr>
            <p:grpSpPr>
              <a:xfrm>
                <a:off x="7696503" y="1634735"/>
                <a:ext cx="1151011" cy="1151011"/>
                <a:chOff x="7696503" y="1634735"/>
                <a:chExt cx="1151011" cy="1151011"/>
              </a:xfrm>
            </p:grpSpPr>
            <p:sp>
              <p:nvSpPr>
                <p:cNvPr id="20" name="椭圆 19">
                  <a:extLst>
                    <a:ext uri="{FF2B5EF4-FFF2-40B4-BE49-F238E27FC236}">
                      <a16:creationId xmlns:a16="http://schemas.microsoft.com/office/drawing/2014/main" id="{C88F7632-3401-7949-E853-1E40314A68AC}"/>
                    </a:ext>
                  </a:extLst>
                </p:cNvPr>
                <p:cNvSpPr/>
                <p:nvPr/>
              </p:nvSpPr>
              <p:spPr>
                <a:xfrm>
                  <a:off x="7696503" y="1634735"/>
                  <a:ext cx="1151011" cy="1151011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marL="225425" lvl="0" indent="-225425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zh-CN" sz="1100" b="1" kern="0">
                    <a:solidFill>
                      <a:prstClr val="black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1" name="Icon4">
                  <a:extLst>
                    <a:ext uri="{FF2B5EF4-FFF2-40B4-BE49-F238E27FC236}">
                      <a16:creationId xmlns:a16="http://schemas.microsoft.com/office/drawing/2014/main" id="{4161E89F-2737-0035-E001-0D1F575C7820}"/>
                    </a:ext>
                  </a:extLst>
                </p:cNvPr>
                <p:cNvSpPr/>
                <p:nvPr/>
              </p:nvSpPr>
              <p:spPr>
                <a:xfrm>
                  <a:off x="8010518" y="1962046"/>
                  <a:ext cx="522980" cy="49638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9999" h="119999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B55D3F8-AB31-94DB-2A49-746C1D03D70F}"/>
                </a:ext>
              </a:extLst>
            </p:cNvPr>
            <p:cNvGrpSpPr/>
            <p:nvPr/>
          </p:nvGrpSpPr>
          <p:grpSpPr>
            <a:xfrm>
              <a:off x="9467850" y="1634735"/>
              <a:ext cx="2051050" cy="3915164"/>
              <a:chOff x="9467850" y="1634735"/>
              <a:chExt cx="2051050" cy="3915164"/>
            </a:xfrm>
          </p:grpSpPr>
          <p:sp>
            <p:nvSpPr>
              <p:cNvPr id="12" name="Text5">
                <a:extLst>
                  <a:ext uri="{FF2B5EF4-FFF2-40B4-BE49-F238E27FC236}">
                    <a16:creationId xmlns:a16="http://schemas.microsoft.com/office/drawing/2014/main" id="{B3DC8DFA-31C4-D312-5A54-BFF6C7CF4DEA}"/>
                  </a:ext>
                </a:extLst>
              </p:cNvPr>
              <p:cNvSpPr/>
              <p:nvPr/>
            </p:nvSpPr>
            <p:spPr bwMode="auto">
              <a:xfrm flipH="1">
                <a:off x="9467850" y="3864770"/>
                <a:ext cx="2051050" cy="1685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  <a:endParaRPr lang="en-US" altLang="zh-CN" sz="1200" dirty="0">
                  <a:latin typeface="+mn-ea"/>
                  <a:sym typeface="Lemon" pitchFamily="2" charset="0"/>
                </a:endParaRPr>
              </a:p>
            </p:txBody>
          </p:sp>
          <p:sp>
            <p:nvSpPr>
              <p:cNvPr id="13" name="Bullet5">
                <a:extLst>
                  <a:ext uri="{FF2B5EF4-FFF2-40B4-BE49-F238E27FC236}">
                    <a16:creationId xmlns:a16="http://schemas.microsoft.com/office/drawing/2014/main" id="{F07F5C05-2860-DBE1-A029-B2BBAFDC5255}"/>
                  </a:ext>
                </a:extLst>
              </p:cNvPr>
              <p:cNvSpPr txBox="1"/>
              <p:nvPr/>
            </p:nvSpPr>
            <p:spPr bwMode="auto">
              <a:xfrm flipH="1">
                <a:off x="9467850" y="3335024"/>
                <a:ext cx="2051050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b="1" dirty="0">
                    <a:solidFill>
                      <a:schemeClr val="bg1"/>
                    </a:solidFill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lang="en-US" altLang="zh-CN" b="1" dirty="0">
                  <a:solidFill>
                    <a:schemeClr val="bg1"/>
                  </a:solidFill>
                  <a:latin typeface="+mj-ea"/>
                  <a:ea typeface="+mj-ea"/>
                  <a:sym typeface="Lemon" pitchFamily="2" charset="0"/>
                </a:endParaRPr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87D7E964-2C2A-2E61-EEB9-8A505911D2A0}"/>
                  </a:ext>
                </a:extLst>
              </p:cNvPr>
              <p:cNvGrpSpPr/>
              <p:nvPr/>
            </p:nvGrpSpPr>
            <p:grpSpPr>
              <a:xfrm>
                <a:off x="9872508" y="1634735"/>
                <a:ext cx="1151011" cy="1151011"/>
                <a:chOff x="9872508" y="1634735"/>
                <a:chExt cx="1151011" cy="1151011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811125D5-5367-AFEA-CEA4-5837E9100474}"/>
                    </a:ext>
                  </a:extLst>
                </p:cNvPr>
                <p:cNvSpPr/>
                <p:nvPr/>
              </p:nvSpPr>
              <p:spPr>
                <a:xfrm>
                  <a:off x="9872508" y="1634735"/>
                  <a:ext cx="1151011" cy="1151011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marL="225425" lvl="0" indent="-225425"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altLang="zh-CN" sz="1100" b="1" kern="0">
                    <a:solidFill>
                      <a:prstClr val="black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16" name="Icon5">
                  <a:extLst>
                    <a:ext uri="{FF2B5EF4-FFF2-40B4-BE49-F238E27FC236}">
                      <a16:creationId xmlns:a16="http://schemas.microsoft.com/office/drawing/2014/main" id="{64C91FD1-AC1A-BD90-5A29-05A435D6E91C}"/>
                    </a:ext>
                  </a:extLst>
                </p:cNvPr>
                <p:cNvSpPr/>
                <p:nvPr/>
              </p:nvSpPr>
              <p:spPr>
                <a:xfrm>
                  <a:off x="10186523" y="1918296"/>
                  <a:ext cx="522980" cy="49638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119999" h="119999" extrusionOk="0">
                      <a:moveTo>
                        <a:pt x="119800" y="63664"/>
                      </a:moveTo>
                      <a:lnTo>
                        <a:pt x="119800" y="63664"/>
                      </a:lnTo>
                      <a:cubicBezTo>
                        <a:pt x="119800" y="66596"/>
                        <a:pt x="118405" y="69528"/>
                        <a:pt x="114219" y="69528"/>
                      </a:cubicBezTo>
                      <a:cubicBezTo>
                        <a:pt x="112823" y="69528"/>
                        <a:pt x="111428" y="68062"/>
                        <a:pt x="111428" y="68062"/>
                      </a:cubicBezTo>
                      <a:lnTo>
                        <a:pt x="111428" y="68062"/>
                      </a:lnTo>
                      <a:cubicBezTo>
                        <a:pt x="60598" y="14869"/>
                        <a:pt x="60598" y="14869"/>
                        <a:pt x="60598" y="14869"/>
                      </a:cubicBezTo>
                      <a:lnTo>
                        <a:pt x="60598" y="14869"/>
                      </a:lnTo>
                      <a:lnTo>
                        <a:pt x="60598" y="14869"/>
                      </a:lnTo>
                      <a:lnTo>
                        <a:pt x="60598" y="14869"/>
                      </a:lnTo>
                      <a:cubicBezTo>
                        <a:pt x="9966" y="68062"/>
                        <a:pt x="9966" y="68062"/>
                        <a:pt x="9966" y="68062"/>
                      </a:cubicBezTo>
                      <a:lnTo>
                        <a:pt x="9966" y="68062"/>
                      </a:lnTo>
                      <a:cubicBezTo>
                        <a:pt x="8571" y="68062"/>
                        <a:pt x="7176" y="69528"/>
                        <a:pt x="5780" y="69528"/>
                      </a:cubicBezTo>
                      <a:cubicBezTo>
                        <a:pt x="2990" y="69528"/>
                        <a:pt x="0" y="66596"/>
                        <a:pt x="0" y="63664"/>
                      </a:cubicBezTo>
                      <a:cubicBezTo>
                        <a:pt x="0" y="62198"/>
                        <a:pt x="0" y="60523"/>
                        <a:pt x="1395" y="59057"/>
                      </a:cubicBezTo>
                      <a:cubicBezTo>
                        <a:pt x="56411" y="1465"/>
                        <a:pt x="56411" y="1465"/>
                        <a:pt x="56411" y="1465"/>
                      </a:cubicBezTo>
                      <a:cubicBezTo>
                        <a:pt x="57807" y="0"/>
                        <a:pt x="59202" y="0"/>
                        <a:pt x="60598" y="0"/>
                      </a:cubicBez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lnTo>
                        <a:pt x="60598" y="0"/>
                      </a:lnTo>
                      <a:cubicBezTo>
                        <a:pt x="61993" y="0"/>
                        <a:pt x="63388" y="1465"/>
                        <a:pt x="64784" y="1465"/>
                      </a:cubicBezTo>
                      <a:lnTo>
                        <a:pt x="64784" y="1465"/>
                      </a:lnTo>
                      <a:cubicBezTo>
                        <a:pt x="85913" y="25130"/>
                        <a:pt x="85913" y="25130"/>
                        <a:pt x="85913" y="25130"/>
                      </a:cubicBezTo>
                      <a:cubicBezTo>
                        <a:pt x="85913" y="19267"/>
                        <a:pt x="85913" y="19267"/>
                        <a:pt x="85913" y="19267"/>
                      </a:cubicBezTo>
                      <a:cubicBezTo>
                        <a:pt x="85913" y="16335"/>
                        <a:pt x="88903" y="13193"/>
                        <a:pt x="91694" y="13193"/>
                      </a:cubicBezTo>
                      <a:cubicBezTo>
                        <a:pt x="95880" y="13193"/>
                        <a:pt x="97275" y="16335"/>
                        <a:pt x="97275" y="19267"/>
                      </a:cubicBezTo>
                      <a:cubicBezTo>
                        <a:pt x="97275" y="36858"/>
                        <a:pt x="97275" y="36858"/>
                        <a:pt x="97275" y="36858"/>
                      </a:cubicBezTo>
                      <a:cubicBezTo>
                        <a:pt x="118405" y="59057"/>
                        <a:pt x="118405" y="59057"/>
                        <a:pt x="118405" y="59057"/>
                      </a:cubicBezTo>
                      <a:lnTo>
                        <a:pt x="118405" y="59057"/>
                      </a:lnTo>
                      <a:cubicBezTo>
                        <a:pt x="119800" y="60523"/>
                        <a:pt x="119800" y="62198"/>
                        <a:pt x="119800" y="63664"/>
                      </a:cubicBezTo>
                      <a:close/>
                      <a:moveTo>
                        <a:pt x="108438" y="72460"/>
                      </a:moveTo>
                      <a:lnTo>
                        <a:pt x="108438" y="72460"/>
                      </a:lnTo>
                      <a:cubicBezTo>
                        <a:pt x="108438" y="90261"/>
                        <a:pt x="108438" y="90261"/>
                        <a:pt x="108438" y="90261"/>
                      </a:cubicBezTo>
                      <a:cubicBezTo>
                        <a:pt x="108438" y="99057"/>
                        <a:pt x="108438" y="99057"/>
                        <a:pt x="108438" y="99057"/>
                      </a:cubicBezTo>
                      <a:cubicBezTo>
                        <a:pt x="108438" y="113926"/>
                        <a:pt x="108438" y="113926"/>
                        <a:pt x="108438" y="113926"/>
                      </a:cubicBezTo>
                      <a:cubicBezTo>
                        <a:pt x="108438" y="118324"/>
                        <a:pt x="107043" y="119790"/>
                        <a:pt x="102857" y="119790"/>
                      </a:cubicBezTo>
                      <a:cubicBezTo>
                        <a:pt x="91694" y="119790"/>
                        <a:pt x="91694" y="119790"/>
                        <a:pt x="91694" y="119790"/>
                      </a:cubicBezTo>
                      <a:cubicBezTo>
                        <a:pt x="91694" y="72460"/>
                        <a:pt x="91694" y="72460"/>
                        <a:pt x="91694" y="72460"/>
                      </a:cubicBezTo>
                      <a:cubicBezTo>
                        <a:pt x="69169" y="72460"/>
                        <a:pt x="69169" y="72460"/>
                        <a:pt x="69169" y="72460"/>
                      </a:cubicBezTo>
                      <a:cubicBezTo>
                        <a:pt x="69169" y="119790"/>
                        <a:pt x="69169" y="119790"/>
                        <a:pt x="69169" y="119790"/>
                      </a:cubicBezTo>
                      <a:cubicBezTo>
                        <a:pt x="16943" y="119790"/>
                        <a:pt x="16943" y="119790"/>
                        <a:pt x="16943" y="119790"/>
                      </a:cubicBezTo>
                      <a:cubicBezTo>
                        <a:pt x="14152" y="119790"/>
                        <a:pt x="11362" y="118324"/>
                        <a:pt x="11362" y="113926"/>
                      </a:cubicBezTo>
                      <a:cubicBezTo>
                        <a:pt x="11362" y="99057"/>
                        <a:pt x="11362" y="99057"/>
                        <a:pt x="11362" y="99057"/>
                      </a:cubicBezTo>
                      <a:cubicBezTo>
                        <a:pt x="11362" y="90261"/>
                        <a:pt x="11362" y="90261"/>
                        <a:pt x="11362" y="90261"/>
                      </a:cubicBezTo>
                      <a:cubicBezTo>
                        <a:pt x="11362" y="72460"/>
                        <a:pt x="11362" y="72460"/>
                        <a:pt x="11362" y="72460"/>
                      </a:cubicBezTo>
                      <a:cubicBezTo>
                        <a:pt x="60598" y="22198"/>
                        <a:pt x="60598" y="22198"/>
                        <a:pt x="60598" y="22198"/>
                      </a:cubicBezTo>
                      <a:lnTo>
                        <a:pt x="108438" y="72460"/>
                      </a:lnTo>
                      <a:close/>
                      <a:moveTo>
                        <a:pt x="50830" y="72460"/>
                      </a:moveTo>
                      <a:lnTo>
                        <a:pt x="50830" y="72460"/>
                      </a:lnTo>
                      <a:cubicBezTo>
                        <a:pt x="28305" y="72460"/>
                        <a:pt x="28305" y="72460"/>
                        <a:pt x="28305" y="72460"/>
                      </a:cubicBezTo>
                      <a:cubicBezTo>
                        <a:pt x="28305" y="96125"/>
                        <a:pt x="28305" y="96125"/>
                        <a:pt x="28305" y="96125"/>
                      </a:cubicBezTo>
                      <a:cubicBezTo>
                        <a:pt x="50830" y="96125"/>
                        <a:pt x="50830" y="96125"/>
                        <a:pt x="50830" y="96125"/>
                      </a:cubicBezTo>
                      <a:lnTo>
                        <a:pt x="50830" y="72460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sp>
          <p:nvSpPr>
            <p:cNvPr id="11" name="Title">
              <a:extLst>
                <a:ext uri="{FF2B5EF4-FFF2-40B4-BE49-F238E27FC236}">
                  <a16:creationId xmlns:a16="http://schemas.microsoft.com/office/drawing/2014/main" id="{69DAD435-5DB2-38CA-A23F-1CA380E1EE15}"/>
                </a:ext>
              </a:extLst>
            </p:cNvPr>
            <p:cNvSpPr txBox="1"/>
            <p:nvPr/>
          </p:nvSpPr>
          <p:spPr>
            <a:xfrm>
              <a:off x="660400" y="546101"/>
              <a:ext cx="10858500" cy="682380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latin typeface="+mj-ea"/>
                  <a:ea typeface="+mj-ea"/>
                  <a:sym typeface="Lemon" pitchFamily="2" charset="0"/>
                </a:rPr>
                <a:t>请输入内容</a:t>
              </a:r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E3EF4969-3342-5EF0-373B-D9F20504B06D}"/>
              </a:ext>
            </a:extLst>
          </p:cNvPr>
          <p:cNvSpPr txBox="1"/>
          <p:nvPr/>
        </p:nvSpPr>
        <p:spPr>
          <a:xfrm>
            <a:off x="2969342" y="3246792"/>
            <a:ext cx="62533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b="1" dirty="0">
                <a:solidFill>
                  <a:schemeClr val="bg1"/>
                </a:soli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请输入内容</a:t>
            </a:r>
            <a:endParaRPr lang="en-US" altLang="zh-CN" b="1" dirty="0">
              <a:solidFill>
                <a:schemeClr val="bg1"/>
              </a:solidFill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sp>
        <p:nvSpPr>
          <p:cNvPr id="46" name="等腰三角形 45">
            <a:extLst>
              <a:ext uri="{FF2B5EF4-FFF2-40B4-BE49-F238E27FC236}">
                <a16:creationId xmlns:a16="http://schemas.microsoft.com/office/drawing/2014/main" id="{D6D3D6A7-F8E0-5EDD-2C38-A0C1AD517989}"/>
              </a:ext>
            </a:extLst>
          </p:cNvPr>
          <p:cNvSpPr/>
          <p:nvPr/>
        </p:nvSpPr>
        <p:spPr>
          <a:xfrm flipH="1" flipV="1">
            <a:off x="-1" y="-10321"/>
            <a:ext cx="9448801" cy="1288180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22729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E73831D-387E-9E6B-F307-15C5CE84C03D}"/>
              </a:ext>
            </a:extLst>
          </p:cNvPr>
          <p:cNvGrpSpPr/>
          <p:nvPr/>
        </p:nvGrpSpPr>
        <p:grpSpPr>
          <a:xfrm>
            <a:off x="841390" y="1583349"/>
            <a:ext cx="10496520" cy="4097702"/>
            <a:chOff x="760799" y="2036398"/>
            <a:chExt cx="10496520" cy="4097702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445D57F3-0D0C-DA1E-7401-D4CB853BABB6}"/>
                </a:ext>
              </a:extLst>
            </p:cNvPr>
            <p:cNvGrpSpPr/>
            <p:nvPr/>
          </p:nvGrpSpPr>
          <p:grpSpPr>
            <a:xfrm>
              <a:off x="760799" y="2036398"/>
              <a:ext cx="9484121" cy="2654374"/>
              <a:chOff x="760799" y="2036398"/>
              <a:chExt cx="9484121" cy="2654374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A7BF15BC-7B2C-F692-2CC5-0AF8F6A1C4D8}"/>
                  </a:ext>
                </a:extLst>
              </p:cNvPr>
              <p:cNvGrpSpPr/>
              <p:nvPr/>
            </p:nvGrpSpPr>
            <p:grpSpPr>
              <a:xfrm>
                <a:off x="760799" y="3692934"/>
                <a:ext cx="9484121" cy="687365"/>
                <a:chOff x="760799" y="3692934"/>
                <a:chExt cx="9484121" cy="687365"/>
              </a:xfrm>
            </p:grpSpPr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A0857070-2F5A-B69A-14D2-917A2EE01040}"/>
                    </a:ext>
                  </a:extLst>
                </p:cNvPr>
                <p:cNvSpPr/>
                <p:nvPr/>
              </p:nvSpPr>
              <p:spPr>
                <a:xfrm>
                  <a:off x="3337260" y="4227375"/>
                  <a:ext cx="6907660" cy="79629"/>
                </a:xfrm>
                <a:prstGeom prst="rect">
                  <a:avLst/>
                </a:pr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433A9418-5C87-66E9-3029-C40B3D239E58}"/>
                    </a:ext>
                  </a:extLst>
                </p:cNvPr>
                <p:cNvSpPr/>
                <p:nvPr/>
              </p:nvSpPr>
              <p:spPr bwMode="auto">
                <a:xfrm>
                  <a:off x="760799" y="3692934"/>
                  <a:ext cx="2576922" cy="687365"/>
                </a:xfrm>
                <a:custGeom>
                  <a:avLst/>
                  <a:gdLst>
                    <a:gd name="T0" fmla="*/ 20680 w 21397"/>
                    <a:gd name="T1" fmla="*/ 14849 h 21600"/>
                    <a:gd name="T2" fmla="*/ 19751 w 21397"/>
                    <a:gd name="T3" fmla="*/ 16252 h 21600"/>
                    <a:gd name="T4" fmla="*/ 19368 w 21397"/>
                    <a:gd name="T5" fmla="*/ 17036 h 21600"/>
                    <a:gd name="T6" fmla="*/ 18751 w 21397"/>
                    <a:gd name="T7" fmla="*/ 17036 h 21600"/>
                    <a:gd name="T8" fmla="*/ 18650 w 21397"/>
                    <a:gd name="T9" fmla="*/ 16654 h 21600"/>
                    <a:gd name="T10" fmla="*/ 18650 w 21397"/>
                    <a:gd name="T11" fmla="*/ 13925 h 21600"/>
                    <a:gd name="T12" fmla="*/ 17939 w 21397"/>
                    <a:gd name="T13" fmla="*/ 11239 h 21600"/>
                    <a:gd name="T14" fmla="*/ 13653 w 21397"/>
                    <a:gd name="T15" fmla="*/ 11239 h 21600"/>
                    <a:gd name="T16" fmla="*/ 13553 w 21397"/>
                    <a:gd name="T17" fmla="*/ 10858 h 21600"/>
                    <a:gd name="T18" fmla="*/ 13553 w 21397"/>
                    <a:gd name="T19" fmla="*/ 2688 h 21600"/>
                    <a:gd name="T20" fmla="*/ 12841 w 21397"/>
                    <a:gd name="T21" fmla="*/ 0 h 21600"/>
                    <a:gd name="T22" fmla="*/ 8556 w 21397"/>
                    <a:gd name="T23" fmla="*/ 0 h 21600"/>
                    <a:gd name="T24" fmla="*/ 7844 w 21397"/>
                    <a:gd name="T25" fmla="*/ 2689 h 21600"/>
                    <a:gd name="T26" fmla="*/ 7844 w 21397"/>
                    <a:gd name="T27" fmla="*/ 5418 h 21600"/>
                    <a:gd name="T28" fmla="*/ 7744 w 21397"/>
                    <a:gd name="T29" fmla="*/ 5797 h 21600"/>
                    <a:gd name="T30" fmla="*/ 3458 w 21397"/>
                    <a:gd name="T31" fmla="*/ 5797 h 21600"/>
                    <a:gd name="T32" fmla="*/ 2746 w 21397"/>
                    <a:gd name="T33" fmla="*/ 8485 h 21600"/>
                    <a:gd name="T34" fmla="*/ 2746 w 21397"/>
                    <a:gd name="T35" fmla="*/ 16656 h 21600"/>
                    <a:gd name="T36" fmla="*/ 2646 w 21397"/>
                    <a:gd name="T37" fmla="*/ 17035 h 21600"/>
                    <a:gd name="T38" fmla="*/ 2028 w 21397"/>
                    <a:gd name="T39" fmla="*/ 17035 h 21600"/>
                    <a:gd name="T40" fmla="*/ 1645 w 21397"/>
                    <a:gd name="T41" fmla="*/ 16251 h 21600"/>
                    <a:gd name="T42" fmla="*/ 716 w 21397"/>
                    <a:gd name="T43" fmla="*/ 14849 h 21600"/>
                    <a:gd name="T44" fmla="*/ 20 w 21397"/>
                    <a:gd name="T45" fmla="*/ 17453 h 21600"/>
                    <a:gd name="T46" fmla="*/ 903 w 21397"/>
                    <a:gd name="T47" fmla="*/ 21599 h 21600"/>
                    <a:gd name="T48" fmla="*/ 1650 w 21397"/>
                    <a:gd name="T49" fmla="*/ 20100 h 21600"/>
                    <a:gd name="T50" fmla="*/ 2027 w 21397"/>
                    <a:gd name="T51" fmla="*/ 19343 h 21600"/>
                    <a:gd name="T52" fmla="*/ 2645 w 21397"/>
                    <a:gd name="T53" fmla="*/ 19343 h 21600"/>
                    <a:gd name="T54" fmla="*/ 3357 w 21397"/>
                    <a:gd name="T55" fmla="*/ 16654 h 21600"/>
                    <a:gd name="T56" fmla="*/ 3357 w 21397"/>
                    <a:gd name="T57" fmla="*/ 8485 h 21600"/>
                    <a:gd name="T58" fmla="*/ 3458 w 21397"/>
                    <a:gd name="T59" fmla="*/ 8104 h 21600"/>
                    <a:gd name="T60" fmla="*/ 7743 w 21397"/>
                    <a:gd name="T61" fmla="*/ 8104 h 21600"/>
                    <a:gd name="T62" fmla="*/ 8455 w 21397"/>
                    <a:gd name="T63" fmla="*/ 5415 h 21600"/>
                    <a:gd name="T64" fmla="*/ 8455 w 21397"/>
                    <a:gd name="T65" fmla="*/ 2689 h 21600"/>
                    <a:gd name="T66" fmla="*/ 8556 w 21397"/>
                    <a:gd name="T67" fmla="*/ 2307 h 21600"/>
                    <a:gd name="T68" fmla="*/ 12840 w 21397"/>
                    <a:gd name="T69" fmla="*/ 2307 h 21600"/>
                    <a:gd name="T70" fmla="*/ 12941 w 21397"/>
                    <a:gd name="T71" fmla="*/ 2689 h 21600"/>
                    <a:gd name="T72" fmla="*/ 12941 w 21397"/>
                    <a:gd name="T73" fmla="*/ 12392 h 21600"/>
                    <a:gd name="T74" fmla="*/ 13247 w 21397"/>
                    <a:gd name="T75" fmla="*/ 13546 h 21600"/>
                    <a:gd name="T76" fmla="*/ 17939 w 21397"/>
                    <a:gd name="T77" fmla="*/ 13546 h 21600"/>
                    <a:gd name="T78" fmla="*/ 18039 w 21397"/>
                    <a:gd name="T79" fmla="*/ 13924 h 21600"/>
                    <a:gd name="T80" fmla="*/ 18039 w 21397"/>
                    <a:gd name="T81" fmla="*/ 16657 h 21600"/>
                    <a:gd name="T82" fmla="*/ 18750 w 21397"/>
                    <a:gd name="T83" fmla="*/ 19343 h 21600"/>
                    <a:gd name="T84" fmla="*/ 19369 w 21397"/>
                    <a:gd name="T85" fmla="*/ 19343 h 21600"/>
                    <a:gd name="T86" fmla="*/ 19746 w 21397"/>
                    <a:gd name="T87" fmla="*/ 20101 h 21600"/>
                    <a:gd name="T88" fmla="*/ 20493 w 21397"/>
                    <a:gd name="T89" fmla="*/ 21600 h 21600"/>
                    <a:gd name="T90" fmla="*/ 21376 w 21397"/>
                    <a:gd name="T91" fmla="*/ 17454 h 21600"/>
                    <a:gd name="T92" fmla="*/ 20680 w 21397"/>
                    <a:gd name="T93" fmla="*/ 14849 h 21600"/>
                    <a:gd name="T94" fmla="*/ 20680 w 21397"/>
                    <a:gd name="T95" fmla="*/ 14849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21397" h="21600">
                      <a:moveTo>
                        <a:pt x="20680" y="14849"/>
                      </a:moveTo>
                      <a:cubicBezTo>
                        <a:pt x="20297" y="14559"/>
                        <a:pt x="19946" y="15186"/>
                        <a:pt x="19751" y="16252"/>
                      </a:cubicBezTo>
                      <a:cubicBezTo>
                        <a:pt x="19663" y="16732"/>
                        <a:pt x="19523" y="17036"/>
                        <a:pt x="19368" y="17036"/>
                      </a:cubicBezTo>
                      <a:lnTo>
                        <a:pt x="18751" y="17036"/>
                      </a:lnTo>
                      <a:cubicBezTo>
                        <a:pt x="18696" y="17036"/>
                        <a:pt x="18650" y="16864"/>
                        <a:pt x="18650" y="16654"/>
                      </a:cubicBezTo>
                      <a:lnTo>
                        <a:pt x="18650" y="13925"/>
                      </a:lnTo>
                      <a:cubicBezTo>
                        <a:pt x="18650" y="12442"/>
                        <a:pt x="18332" y="11239"/>
                        <a:pt x="17939" y="11239"/>
                      </a:cubicBezTo>
                      <a:lnTo>
                        <a:pt x="13653" y="11239"/>
                      </a:lnTo>
                      <a:cubicBezTo>
                        <a:pt x="13598" y="11239"/>
                        <a:pt x="13553" y="11068"/>
                        <a:pt x="13553" y="10858"/>
                      </a:cubicBezTo>
                      <a:lnTo>
                        <a:pt x="13553" y="2688"/>
                      </a:lnTo>
                      <a:cubicBezTo>
                        <a:pt x="13553" y="1203"/>
                        <a:pt x="13234" y="0"/>
                        <a:pt x="12841" y="0"/>
                      </a:cubicBezTo>
                      <a:lnTo>
                        <a:pt x="8556" y="0"/>
                      </a:lnTo>
                      <a:cubicBezTo>
                        <a:pt x="8165" y="0"/>
                        <a:pt x="7844" y="1210"/>
                        <a:pt x="7844" y="2689"/>
                      </a:cubicBezTo>
                      <a:lnTo>
                        <a:pt x="7844" y="5418"/>
                      </a:lnTo>
                      <a:cubicBezTo>
                        <a:pt x="7844" y="5627"/>
                        <a:pt x="7799" y="5797"/>
                        <a:pt x="7744" y="5797"/>
                      </a:cubicBezTo>
                      <a:lnTo>
                        <a:pt x="3458" y="5797"/>
                      </a:lnTo>
                      <a:cubicBezTo>
                        <a:pt x="3065" y="5797"/>
                        <a:pt x="2746" y="7000"/>
                        <a:pt x="2746" y="8485"/>
                      </a:cubicBezTo>
                      <a:lnTo>
                        <a:pt x="2746" y="16656"/>
                      </a:lnTo>
                      <a:cubicBezTo>
                        <a:pt x="2746" y="16865"/>
                        <a:pt x="2701" y="17035"/>
                        <a:pt x="2646" y="17035"/>
                      </a:cubicBezTo>
                      <a:lnTo>
                        <a:pt x="2028" y="17035"/>
                      </a:lnTo>
                      <a:cubicBezTo>
                        <a:pt x="1873" y="17035"/>
                        <a:pt x="1733" y="16731"/>
                        <a:pt x="1645" y="16251"/>
                      </a:cubicBezTo>
                      <a:cubicBezTo>
                        <a:pt x="1450" y="15185"/>
                        <a:pt x="1099" y="14559"/>
                        <a:pt x="716" y="14849"/>
                      </a:cubicBezTo>
                      <a:cubicBezTo>
                        <a:pt x="372" y="15110"/>
                        <a:pt x="92" y="16154"/>
                        <a:pt x="20" y="17453"/>
                      </a:cubicBezTo>
                      <a:cubicBezTo>
                        <a:pt x="-102" y="19658"/>
                        <a:pt x="340" y="21599"/>
                        <a:pt x="903" y="21599"/>
                      </a:cubicBezTo>
                      <a:cubicBezTo>
                        <a:pt x="1214" y="21599"/>
                        <a:pt x="1488" y="21004"/>
                        <a:pt x="1650" y="20100"/>
                      </a:cubicBezTo>
                      <a:cubicBezTo>
                        <a:pt x="1735" y="19626"/>
                        <a:pt x="1876" y="19343"/>
                        <a:pt x="2027" y="19343"/>
                      </a:cubicBezTo>
                      <a:lnTo>
                        <a:pt x="2645" y="19343"/>
                      </a:lnTo>
                      <a:cubicBezTo>
                        <a:pt x="3038" y="19343"/>
                        <a:pt x="3357" y="18139"/>
                        <a:pt x="3357" y="16654"/>
                      </a:cubicBezTo>
                      <a:lnTo>
                        <a:pt x="3357" y="8485"/>
                      </a:lnTo>
                      <a:cubicBezTo>
                        <a:pt x="3357" y="8275"/>
                        <a:pt x="3402" y="8104"/>
                        <a:pt x="3458" y="8104"/>
                      </a:cubicBezTo>
                      <a:lnTo>
                        <a:pt x="7743" y="8104"/>
                      </a:lnTo>
                      <a:cubicBezTo>
                        <a:pt x="8134" y="8104"/>
                        <a:pt x="8455" y="6894"/>
                        <a:pt x="8455" y="5415"/>
                      </a:cubicBezTo>
                      <a:lnTo>
                        <a:pt x="8455" y="2689"/>
                      </a:lnTo>
                      <a:cubicBezTo>
                        <a:pt x="8455" y="2478"/>
                        <a:pt x="8500" y="2307"/>
                        <a:pt x="8556" y="2307"/>
                      </a:cubicBezTo>
                      <a:lnTo>
                        <a:pt x="12840" y="2307"/>
                      </a:lnTo>
                      <a:cubicBezTo>
                        <a:pt x="12896" y="2307"/>
                        <a:pt x="12941" y="2478"/>
                        <a:pt x="12941" y="2689"/>
                      </a:cubicBezTo>
                      <a:lnTo>
                        <a:pt x="12941" y="12392"/>
                      </a:lnTo>
                      <a:cubicBezTo>
                        <a:pt x="12941" y="13029"/>
                        <a:pt x="13078" y="13546"/>
                        <a:pt x="13247" y="13546"/>
                      </a:cubicBezTo>
                      <a:lnTo>
                        <a:pt x="17939" y="13546"/>
                      </a:lnTo>
                      <a:cubicBezTo>
                        <a:pt x="17994" y="13546"/>
                        <a:pt x="18039" y="13716"/>
                        <a:pt x="18039" y="13924"/>
                      </a:cubicBezTo>
                      <a:lnTo>
                        <a:pt x="18039" y="16657"/>
                      </a:lnTo>
                      <a:cubicBezTo>
                        <a:pt x="18039" y="18140"/>
                        <a:pt x="18357" y="19343"/>
                        <a:pt x="18750" y="19343"/>
                      </a:cubicBezTo>
                      <a:lnTo>
                        <a:pt x="19369" y="19343"/>
                      </a:lnTo>
                      <a:cubicBezTo>
                        <a:pt x="19520" y="19343"/>
                        <a:pt x="19661" y="19627"/>
                        <a:pt x="19746" y="20101"/>
                      </a:cubicBezTo>
                      <a:cubicBezTo>
                        <a:pt x="19908" y="21005"/>
                        <a:pt x="20182" y="21600"/>
                        <a:pt x="20493" y="21600"/>
                      </a:cubicBezTo>
                      <a:cubicBezTo>
                        <a:pt x="21056" y="21600"/>
                        <a:pt x="21498" y="19658"/>
                        <a:pt x="21376" y="17454"/>
                      </a:cubicBezTo>
                      <a:cubicBezTo>
                        <a:pt x="21304" y="16155"/>
                        <a:pt x="21025" y="15110"/>
                        <a:pt x="20680" y="14849"/>
                      </a:cubicBezTo>
                      <a:close/>
                      <a:moveTo>
                        <a:pt x="20680" y="14849"/>
                      </a:moveTo>
                    </a:path>
                  </a:pathLst>
                </a:custGeom>
                <a:solidFill>
                  <a:schemeClr val="bg1">
                    <a:lumMod val="50000"/>
                    <a:alpha val="4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+mj-lt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id="{B52506EE-91F3-2762-C8C5-0F3F5A4B49AD}"/>
                  </a:ext>
                </a:extLst>
              </p:cNvPr>
              <p:cNvGrpSpPr/>
              <p:nvPr/>
            </p:nvGrpSpPr>
            <p:grpSpPr>
              <a:xfrm>
                <a:off x="812038" y="2036398"/>
                <a:ext cx="2359829" cy="2654374"/>
                <a:chOff x="812038" y="2036398"/>
                <a:chExt cx="2359829" cy="2654374"/>
              </a:xfrm>
            </p:grpSpPr>
            <p:sp>
              <p:nvSpPr>
                <p:cNvPr id="23" name="Number1">
                  <a:extLst>
                    <a:ext uri="{FF2B5EF4-FFF2-40B4-BE49-F238E27FC236}">
                      <a16:creationId xmlns:a16="http://schemas.microsoft.com/office/drawing/2014/main" id="{EA9D745A-EEE7-39EC-C253-65EBBADBD251}"/>
                    </a:ext>
                  </a:extLst>
                </p:cNvPr>
                <p:cNvSpPr/>
                <p:nvPr/>
              </p:nvSpPr>
              <p:spPr bwMode="auto">
                <a:xfrm>
                  <a:off x="1839639" y="3751516"/>
                  <a:ext cx="751513" cy="580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tabLst>
                      <a:tab pos="355591" algn="l"/>
                      <a:tab pos="711182" algn="l"/>
                      <a:tab pos="1066773" algn="l"/>
                      <a:tab pos="1422365" algn="l"/>
                      <a:tab pos="1777955" algn="l"/>
                      <a:tab pos="2133547" algn="l"/>
                      <a:tab pos="2489138" algn="l"/>
                      <a:tab pos="2844729" algn="l"/>
                      <a:tab pos="3200320" algn="l"/>
                      <a:tab pos="3555911" algn="l"/>
                      <a:tab pos="3911502" algn="l"/>
                      <a:tab pos="4267094" algn="l"/>
                    </a:tabLst>
                  </a:pPr>
                  <a:r>
                    <a:rPr lang="en-US" dirty="0">
                      <a:solidFill>
                        <a:srgbClr val="595959"/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01</a:t>
                  </a:r>
                </a:p>
              </p:txBody>
            </p:sp>
            <p:sp>
              <p:nvSpPr>
                <p:cNvPr id="24" name="Number2">
                  <a:extLst>
                    <a:ext uri="{FF2B5EF4-FFF2-40B4-BE49-F238E27FC236}">
                      <a16:creationId xmlns:a16="http://schemas.microsoft.com/office/drawing/2014/main" id="{4E87C719-7CC1-581B-DEC9-49C5E22A3E76}"/>
                    </a:ext>
                  </a:extLst>
                </p:cNvPr>
                <p:cNvSpPr/>
                <p:nvPr/>
              </p:nvSpPr>
              <p:spPr bwMode="auto">
                <a:xfrm>
                  <a:off x="1207684" y="3956446"/>
                  <a:ext cx="751513" cy="580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tabLst>
                      <a:tab pos="355591" algn="l"/>
                      <a:tab pos="711182" algn="l"/>
                      <a:tab pos="1066773" algn="l"/>
                      <a:tab pos="1422365" algn="l"/>
                      <a:tab pos="1777955" algn="l"/>
                      <a:tab pos="2133547" algn="l"/>
                      <a:tab pos="2489138" algn="l"/>
                      <a:tab pos="2844729" algn="l"/>
                      <a:tab pos="3200320" algn="l"/>
                      <a:tab pos="3555911" algn="l"/>
                      <a:tab pos="3911502" algn="l"/>
                      <a:tab pos="4267094" algn="l"/>
                    </a:tabLst>
                  </a:pPr>
                  <a:r>
                    <a:rPr lang="en-US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02</a:t>
                  </a:r>
                </a:p>
              </p:txBody>
            </p:sp>
            <p:sp>
              <p:nvSpPr>
                <p:cNvPr id="25" name="Number3">
                  <a:extLst>
                    <a:ext uri="{FF2B5EF4-FFF2-40B4-BE49-F238E27FC236}">
                      <a16:creationId xmlns:a16="http://schemas.microsoft.com/office/drawing/2014/main" id="{32331E56-B1B4-09BC-2BD2-5D91265394A8}"/>
                    </a:ext>
                  </a:extLst>
                </p:cNvPr>
                <p:cNvSpPr/>
                <p:nvPr/>
              </p:nvSpPr>
              <p:spPr bwMode="auto">
                <a:xfrm>
                  <a:off x="2420354" y="4110142"/>
                  <a:ext cx="751513" cy="580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12700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tabLst>
                      <a:tab pos="355591" algn="l"/>
                      <a:tab pos="711182" algn="l"/>
                      <a:tab pos="1066773" algn="l"/>
                      <a:tab pos="1422365" algn="l"/>
                      <a:tab pos="1777955" algn="l"/>
                      <a:tab pos="2133547" algn="l"/>
                      <a:tab pos="2489138" algn="l"/>
                      <a:tab pos="2844729" algn="l"/>
                      <a:tab pos="3200320" algn="l"/>
                      <a:tab pos="3555911" algn="l"/>
                      <a:tab pos="3911502" algn="l"/>
                      <a:tab pos="4267094" algn="l"/>
                    </a:tabLst>
                  </a:pPr>
                  <a:r>
                    <a:rPr lang="en-US" dirty="0">
                      <a:solidFill>
                        <a:srgbClr val="595959"/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03</a:t>
                  </a: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16677798-8D2A-AF60-8800-44B001910FC5}"/>
                    </a:ext>
                  </a:extLst>
                </p:cNvPr>
                <p:cNvSpPr/>
                <p:nvPr/>
              </p:nvSpPr>
              <p:spPr bwMode="auto">
                <a:xfrm>
                  <a:off x="812038" y="4205256"/>
                  <a:ext cx="115290" cy="115272"/>
                </a:xfrm>
                <a:custGeom>
                  <a:avLst/>
                  <a:gdLst>
                    <a:gd name="T0" fmla="*/ 21598 w 21598"/>
                    <a:gd name="T1" fmla="*/ 10799 h 21598"/>
                    <a:gd name="T2" fmla="*/ 20776 w 21598"/>
                    <a:gd name="T3" fmla="*/ 6666 h 21598"/>
                    <a:gd name="T4" fmla="*/ 18435 w 21598"/>
                    <a:gd name="T5" fmla="*/ 3163 h 21598"/>
                    <a:gd name="T6" fmla="*/ 14932 w 21598"/>
                    <a:gd name="T7" fmla="*/ 822 h 21598"/>
                    <a:gd name="T8" fmla="*/ 10799 w 21598"/>
                    <a:gd name="T9" fmla="*/ 0 h 21598"/>
                    <a:gd name="T10" fmla="*/ 6666 w 21598"/>
                    <a:gd name="T11" fmla="*/ 822 h 21598"/>
                    <a:gd name="T12" fmla="*/ 3163 w 21598"/>
                    <a:gd name="T13" fmla="*/ 3163 h 21598"/>
                    <a:gd name="T14" fmla="*/ 822 w 21598"/>
                    <a:gd name="T15" fmla="*/ 6666 h 21598"/>
                    <a:gd name="T16" fmla="*/ 0 w 21598"/>
                    <a:gd name="T17" fmla="*/ 10799 h 21598"/>
                    <a:gd name="T18" fmla="*/ 822 w 21598"/>
                    <a:gd name="T19" fmla="*/ 14932 h 21598"/>
                    <a:gd name="T20" fmla="*/ 3163 w 21598"/>
                    <a:gd name="T21" fmla="*/ 18435 h 21598"/>
                    <a:gd name="T22" fmla="*/ 6666 w 21598"/>
                    <a:gd name="T23" fmla="*/ 20776 h 21598"/>
                    <a:gd name="T24" fmla="*/ 10799 w 21598"/>
                    <a:gd name="T25" fmla="*/ 21598 h 21598"/>
                    <a:gd name="T26" fmla="*/ 14932 w 21598"/>
                    <a:gd name="T27" fmla="*/ 20776 h 21598"/>
                    <a:gd name="T28" fmla="*/ 18435 w 21598"/>
                    <a:gd name="T29" fmla="*/ 18435 h 21598"/>
                    <a:gd name="T30" fmla="*/ 20776 w 21598"/>
                    <a:gd name="T31" fmla="*/ 14932 h 21598"/>
                    <a:gd name="T32" fmla="*/ 21598 w 21598"/>
                    <a:gd name="T33" fmla="*/ 10799 h 21598"/>
                    <a:gd name="T34" fmla="*/ 21598 w 21598"/>
                    <a:gd name="T35" fmla="*/ 10799 h 215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1598" h="21598">
                      <a:moveTo>
                        <a:pt x="21598" y="10799"/>
                      </a:moveTo>
                      <a:cubicBezTo>
                        <a:pt x="21599" y="9385"/>
                        <a:pt x="21318" y="7972"/>
                        <a:pt x="20776" y="6666"/>
                      </a:cubicBezTo>
                      <a:cubicBezTo>
                        <a:pt x="20236" y="5360"/>
                        <a:pt x="19435" y="4162"/>
                        <a:pt x="18435" y="3163"/>
                      </a:cubicBezTo>
                      <a:cubicBezTo>
                        <a:pt x="17436" y="2163"/>
                        <a:pt x="16238" y="1362"/>
                        <a:pt x="14932" y="822"/>
                      </a:cubicBezTo>
                      <a:cubicBezTo>
                        <a:pt x="13626" y="280"/>
                        <a:pt x="12213" y="-1"/>
                        <a:pt x="10799" y="0"/>
                      </a:cubicBezTo>
                      <a:cubicBezTo>
                        <a:pt x="9385" y="-1"/>
                        <a:pt x="7972" y="280"/>
                        <a:pt x="6666" y="822"/>
                      </a:cubicBezTo>
                      <a:cubicBezTo>
                        <a:pt x="5360" y="1362"/>
                        <a:pt x="4162" y="2163"/>
                        <a:pt x="3163" y="3163"/>
                      </a:cubicBezTo>
                      <a:cubicBezTo>
                        <a:pt x="2163" y="4162"/>
                        <a:pt x="1362" y="5360"/>
                        <a:pt x="822" y="6666"/>
                      </a:cubicBezTo>
                      <a:cubicBezTo>
                        <a:pt x="280" y="7972"/>
                        <a:pt x="-1" y="9385"/>
                        <a:pt x="0" y="10799"/>
                      </a:cubicBezTo>
                      <a:cubicBezTo>
                        <a:pt x="-1" y="12213"/>
                        <a:pt x="280" y="13626"/>
                        <a:pt x="822" y="14932"/>
                      </a:cubicBezTo>
                      <a:cubicBezTo>
                        <a:pt x="1362" y="16238"/>
                        <a:pt x="2163" y="17436"/>
                        <a:pt x="3163" y="18435"/>
                      </a:cubicBezTo>
                      <a:cubicBezTo>
                        <a:pt x="4162" y="19435"/>
                        <a:pt x="5360" y="20236"/>
                        <a:pt x="6666" y="20776"/>
                      </a:cubicBezTo>
                      <a:cubicBezTo>
                        <a:pt x="7972" y="21318"/>
                        <a:pt x="9385" y="21599"/>
                        <a:pt x="10799" y="21598"/>
                      </a:cubicBezTo>
                      <a:cubicBezTo>
                        <a:pt x="12213" y="21599"/>
                        <a:pt x="13626" y="21318"/>
                        <a:pt x="14932" y="20776"/>
                      </a:cubicBezTo>
                      <a:cubicBezTo>
                        <a:pt x="16238" y="20236"/>
                        <a:pt x="17436" y="19435"/>
                        <a:pt x="18435" y="18435"/>
                      </a:cubicBezTo>
                      <a:cubicBezTo>
                        <a:pt x="19435" y="17436"/>
                        <a:pt x="20236" y="16238"/>
                        <a:pt x="20776" y="14932"/>
                      </a:cubicBezTo>
                      <a:cubicBezTo>
                        <a:pt x="21318" y="13626"/>
                        <a:pt x="21599" y="12213"/>
                        <a:pt x="21598" y="10799"/>
                      </a:cubicBezTo>
                      <a:close/>
                      <a:moveTo>
                        <a:pt x="21598" y="107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B6F2A5FD-BD05-9013-F80C-7B0221040C75}"/>
                    </a:ext>
                  </a:extLst>
                </p:cNvPr>
                <p:cNvSpPr/>
                <p:nvPr/>
              </p:nvSpPr>
              <p:spPr bwMode="auto">
                <a:xfrm>
                  <a:off x="1597718" y="2036398"/>
                  <a:ext cx="915893" cy="1575418"/>
                </a:xfrm>
                <a:custGeom>
                  <a:avLst/>
                  <a:gdLst>
                    <a:gd name="connsiteX0" fmla="*/ 452608 w 915893"/>
                    <a:gd name="connsiteY0" fmla="*/ 153727 h 1575418"/>
                    <a:gd name="connsiteX1" fmla="*/ 495097 w 915893"/>
                    <a:gd name="connsiteY1" fmla="*/ 162176 h 1575418"/>
                    <a:gd name="connsiteX2" fmla="*/ 531110 w 915893"/>
                    <a:gd name="connsiteY2" fmla="*/ 186239 h 1575418"/>
                    <a:gd name="connsiteX3" fmla="*/ 555177 w 915893"/>
                    <a:gd name="connsiteY3" fmla="*/ 222247 h 1575418"/>
                    <a:gd name="connsiteX4" fmla="*/ 563627 w 915893"/>
                    <a:gd name="connsiteY4" fmla="*/ 264730 h 1575418"/>
                    <a:gd name="connsiteX5" fmla="*/ 555177 w 915893"/>
                    <a:gd name="connsiteY5" fmla="*/ 307213 h 1575418"/>
                    <a:gd name="connsiteX6" fmla="*/ 531110 w 915893"/>
                    <a:gd name="connsiteY6" fmla="*/ 343220 h 1575418"/>
                    <a:gd name="connsiteX7" fmla="*/ 495097 w 915893"/>
                    <a:gd name="connsiteY7" fmla="*/ 367283 h 1575418"/>
                    <a:gd name="connsiteX8" fmla="*/ 452608 w 915893"/>
                    <a:gd name="connsiteY8" fmla="*/ 375732 h 1575418"/>
                    <a:gd name="connsiteX9" fmla="*/ 410119 w 915893"/>
                    <a:gd name="connsiteY9" fmla="*/ 367283 h 1575418"/>
                    <a:gd name="connsiteX10" fmla="*/ 374106 w 915893"/>
                    <a:gd name="connsiteY10" fmla="*/ 343220 h 1575418"/>
                    <a:gd name="connsiteX11" fmla="*/ 350040 w 915893"/>
                    <a:gd name="connsiteY11" fmla="*/ 307213 h 1575418"/>
                    <a:gd name="connsiteX12" fmla="*/ 341589 w 915893"/>
                    <a:gd name="connsiteY12" fmla="*/ 264730 h 1575418"/>
                    <a:gd name="connsiteX13" fmla="*/ 350040 w 915893"/>
                    <a:gd name="connsiteY13" fmla="*/ 222247 h 1575418"/>
                    <a:gd name="connsiteX14" fmla="*/ 374106 w 915893"/>
                    <a:gd name="connsiteY14" fmla="*/ 186239 h 1575418"/>
                    <a:gd name="connsiteX15" fmla="*/ 410119 w 915893"/>
                    <a:gd name="connsiteY15" fmla="*/ 162176 h 1575418"/>
                    <a:gd name="connsiteX16" fmla="*/ 452608 w 915893"/>
                    <a:gd name="connsiteY16" fmla="*/ 153727 h 1575418"/>
                    <a:gd name="connsiteX17" fmla="*/ 38383 w 915893"/>
                    <a:gd name="connsiteY17" fmla="*/ 689 h 1575418"/>
                    <a:gd name="connsiteX18" fmla="*/ 92500 w 915893"/>
                    <a:gd name="connsiteY18" fmla="*/ 38487 h 1575418"/>
                    <a:gd name="connsiteX19" fmla="*/ 153600 w 915893"/>
                    <a:gd name="connsiteY19" fmla="*/ 299127 h 1575418"/>
                    <a:gd name="connsiteX20" fmla="*/ 170911 w 915893"/>
                    <a:gd name="connsiteY20" fmla="*/ 323034 h 1575418"/>
                    <a:gd name="connsiteX21" fmla="*/ 315092 w 915893"/>
                    <a:gd name="connsiteY21" fmla="*/ 411205 h 1575418"/>
                    <a:gd name="connsiteX22" fmla="*/ 395089 w 915893"/>
                    <a:gd name="connsiteY22" fmla="*/ 433723 h 1575418"/>
                    <a:gd name="connsiteX23" fmla="*/ 520803 w 915893"/>
                    <a:gd name="connsiteY23" fmla="*/ 433723 h 1575418"/>
                    <a:gd name="connsiteX24" fmla="*/ 600800 w 915893"/>
                    <a:gd name="connsiteY24" fmla="*/ 411205 h 1575418"/>
                    <a:gd name="connsiteX25" fmla="*/ 744982 w 915893"/>
                    <a:gd name="connsiteY25" fmla="*/ 323034 h 1575418"/>
                    <a:gd name="connsiteX26" fmla="*/ 762292 w 915893"/>
                    <a:gd name="connsiteY26" fmla="*/ 299127 h 1575418"/>
                    <a:gd name="connsiteX27" fmla="*/ 823392 w 915893"/>
                    <a:gd name="connsiteY27" fmla="*/ 38487 h 1575418"/>
                    <a:gd name="connsiteX28" fmla="*/ 877509 w 915893"/>
                    <a:gd name="connsiteY28" fmla="*/ 689 h 1575418"/>
                    <a:gd name="connsiteX29" fmla="*/ 914658 w 915893"/>
                    <a:gd name="connsiteY29" fmla="*/ 57203 h 1575418"/>
                    <a:gd name="connsiteX30" fmla="*/ 852957 w 915893"/>
                    <a:gd name="connsiteY30" fmla="*/ 320329 h 1575418"/>
                    <a:gd name="connsiteX31" fmla="*/ 793528 w 915893"/>
                    <a:gd name="connsiteY31" fmla="*/ 402505 h 1575418"/>
                    <a:gd name="connsiteX32" fmla="*/ 596129 w 915893"/>
                    <a:gd name="connsiteY32" fmla="*/ 523211 h 1575418"/>
                    <a:gd name="connsiteX33" fmla="*/ 596001 w 915893"/>
                    <a:gd name="connsiteY33" fmla="*/ 1521609 h 1575418"/>
                    <a:gd name="connsiteX34" fmla="*/ 542227 w 915893"/>
                    <a:gd name="connsiteY34" fmla="*/ 1575418 h 1575418"/>
                    <a:gd name="connsiteX35" fmla="*/ 541113 w 915893"/>
                    <a:gd name="connsiteY35" fmla="*/ 1575418 h 1575418"/>
                    <a:gd name="connsiteX36" fmla="*/ 487382 w 915893"/>
                    <a:gd name="connsiteY36" fmla="*/ 1521609 h 1575418"/>
                    <a:gd name="connsiteX37" fmla="*/ 487168 w 915893"/>
                    <a:gd name="connsiteY37" fmla="*/ 997479 h 1575418"/>
                    <a:gd name="connsiteX38" fmla="*/ 456489 w 915893"/>
                    <a:gd name="connsiteY38" fmla="*/ 966846 h 1575418"/>
                    <a:gd name="connsiteX39" fmla="*/ 425810 w 915893"/>
                    <a:gd name="connsiteY39" fmla="*/ 997479 h 1575418"/>
                    <a:gd name="connsiteX40" fmla="*/ 425725 w 915893"/>
                    <a:gd name="connsiteY40" fmla="*/ 1521609 h 1575418"/>
                    <a:gd name="connsiteX41" fmla="*/ 371994 w 915893"/>
                    <a:gd name="connsiteY41" fmla="*/ 1575418 h 1575418"/>
                    <a:gd name="connsiteX42" fmla="*/ 370880 w 915893"/>
                    <a:gd name="connsiteY42" fmla="*/ 1575418 h 1575418"/>
                    <a:gd name="connsiteX43" fmla="*/ 317106 w 915893"/>
                    <a:gd name="connsiteY43" fmla="*/ 1521609 h 1575418"/>
                    <a:gd name="connsiteX44" fmla="*/ 316849 w 915893"/>
                    <a:gd name="connsiteY44" fmla="*/ 521383 h 1575418"/>
                    <a:gd name="connsiteX45" fmla="*/ 122364 w 915893"/>
                    <a:gd name="connsiteY45" fmla="*/ 402505 h 1575418"/>
                    <a:gd name="connsiteX46" fmla="*/ 62978 w 915893"/>
                    <a:gd name="connsiteY46" fmla="*/ 320329 h 1575418"/>
                    <a:gd name="connsiteX47" fmla="*/ 1235 w 915893"/>
                    <a:gd name="connsiteY47" fmla="*/ 57203 h 1575418"/>
                    <a:gd name="connsiteX48" fmla="*/ 38383 w 915893"/>
                    <a:gd name="connsiteY48" fmla="*/ 689 h 1575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915893" h="1575418">
                      <a:moveTo>
                        <a:pt x="452608" y="153727"/>
                      </a:moveTo>
                      <a:cubicBezTo>
                        <a:pt x="467145" y="153717"/>
                        <a:pt x="481671" y="156605"/>
                        <a:pt x="495097" y="162176"/>
                      </a:cubicBezTo>
                      <a:cubicBezTo>
                        <a:pt x="508524" y="167727"/>
                        <a:pt x="520840" y="175961"/>
                        <a:pt x="531110" y="186239"/>
                      </a:cubicBezTo>
                      <a:cubicBezTo>
                        <a:pt x="541390" y="196508"/>
                        <a:pt x="549625" y="208822"/>
                        <a:pt x="555177" y="222247"/>
                      </a:cubicBezTo>
                      <a:cubicBezTo>
                        <a:pt x="560749" y="235671"/>
                        <a:pt x="563637" y="250195"/>
                        <a:pt x="563627" y="264730"/>
                      </a:cubicBezTo>
                      <a:cubicBezTo>
                        <a:pt x="563637" y="279264"/>
                        <a:pt x="560749" y="293788"/>
                        <a:pt x="555177" y="307213"/>
                      </a:cubicBezTo>
                      <a:cubicBezTo>
                        <a:pt x="549625" y="320637"/>
                        <a:pt x="541390" y="332951"/>
                        <a:pt x="531110" y="343220"/>
                      </a:cubicBezTo>
                      <a:cubicBezTo>
                        <a:pt x="520840" y="353499"/>
                        <a:pt x="508524" y="361732"/>
                        <a:pt x="495097" y="367283"/>
                      </a:cubicBezTo>
                      <a:cubicBezTo>
                        <a:pt x="481671" y="372854"/>
                        <a:pt x="467145" y="375742"/>
                        <a:pt x="452608" y="375732"/>
                      </a:cubicBezTo>
                      <a:cubicBezTo>
                        <a:pt x="438071" y="375742"/>
                        <a:pt x="423545" y="372854"/>
                        <a:pt x="410119" y="367283"/>
                      </a:cubicBezTo>
                      <a:cubicBezTo>
                        <a:pt x="396692" y="361732"/>
                        <a:pt x="384376" y="353499"/>
                        <a:pt x="374106" y="343220"/>
                      </a:cubicBezTo>
                      <a:cubicBezTo>
                        <a:pt x="363826" y="332951"/>
                        <a:pt x="355591" y="320637"/>
                        <a:pt x="350040" y="307213"/>
                      </a:cubicBezTo>
                      <a:cubicBezTo>
                        <a:pt x="344468" y="293788"/>
                        <a:pt x="341579" y="279264"/>
                        <a:pt x="341589" y="264730"/>
                      </a:cubicBezTo>
                      <a:cubicBezTo>
                        <a:pt x="341579" y="250195"/>
                        <a:pt x="344468" y="235671"/>
                        <a:pt x="350040" y="222247"/>
                      </a:cubicBezTo>
                      <a:cubicBezTo>
                        <a:pt x="355591" y="208822"/>
                        <a:pt x="363826" y="196508"/>
                        <a:pt x="374106" y="186239"/>
                      </a:cubicBezTo>
                      <a:cubicBezTo>
                        <a:pt x="384376" y="175961"/>
                        <a:pt x="396692" y="167727"/>
                        <a:pt x="410119" y="162176"/>
                      </a:cubicBezTo>
                      <a:cubicBezTo>
                        <a:pt x="423545" y="156605"/>
                        <a:pt x="438071" y="153717"/>
                        <a:pt x="452608" y="153727"/>
                      </a:cubicBezTo>
                      <a:close/>
                      <a:moveTo>
                        <a:pt x="38383" y="689"/>
                      </a:moveTo>
                      <a:cubicBezTo>
                        <a:pt x="63192" y="-3771"/>
                        <a:pt x="86715" y="13922"/>
                        <a:pt x="92500" y="38487"/>
                      </a:cubicBezTo>
                      <a:lnTo>
                        <a:pt x="153600" y="299127"/>
                      </a:lnTo>
                      <a:cubicBezTo>
                        <a:pt x="155957" y="309070"/>
                        <a:pt x="162170" y="317697"/>
                        <a:pt x="170911" y="323034"/>
                      </a:cubicBezTo>
                      <a:lnTo>
                        <a:pt x="315092" y="411205"/>
                      </a:lnTo>
                      <a:cubicBezTo>
                        <a:pt x="339173" y="425900"/>
                        <a:pt x="366852" y="433723"/>
                        <a:pt x="395089" y="433723"/>
                      </a:cubicBezTo>
                      <a:lnTo>
                        <a:pt x="520803" y="433723"/>
                      </a:lnTo>
                      <a:cubicBezTo>
                        <a:pt x="549040" y="433723"/>
                        <a:pt x="576719" y="425900"/>
                        <a:pt x="600800" y="411205"/>
                      </a:cubicBezTo>
                      <a:lnTo>
                        <a:pt x="744982" y="323034"/>
                      </a:lnTo>
                      <a:cubicBezTo>
                        <a:pt x="753722" y="317697"/>
                        <a:pt x="759935" y="309070"/>
                        <a:pt x="762292" y="299127"/>
                      </a:cubicBezTo>
                      <a:lnTo>
                        <a:pt x="823392" y="38487"/>
                      </a:lnTo>
                      <a:cubicBezTo>
                        <a:pt x="829177" y="13922"/>
                        <a:pt x="852743" y="-3771"/>
                        <a:pt x="877509" y="689"/>
                      </a:cubicBezTo>
                      <a:cubicBezTo>
                        <a:pt x="903989" y="5514"/>
                        <a:pt x="920699" y="31395"/>
                        <a:pt x="914658" y="57203"/>
                      </a:cubicBezTo>
                      <a:lnTo>
                        <a:pt x="852957" y="320329"/>
                      </a:lnTo>
                      <a:cubicBezTo>
                        <a:pt x="844988" y="354325"/>
                        <a:pt x="823307" y="384300"/>
                        <a:pt x="793528" y="402505"/>
                      </a:cubicBezTo>
                      <a:lnTo>
                        <a:pt x="596129" y="523211"/>
                      </a:lnTo>
                      <a:lnTo>
                        <a:pt x="596001" y="1521609"/>
                      </a:lnTo>
                      <a:cubicBezTo>
                        <a:pt x="596001" y="1551365"/>
                        <a:pt x="571920" y="1575418"/>
                        <a:pt x="542227" y="1575418"/>
                      </a:cubicBezTo>
                      <a:lnTo>
                        <a:pt x="541113" y="1575418"/>
                      </a:lnTo>
                      <a:cubicBezTo>
                        <a:pt x="511420" y="1575418"/>
                        <a:pt x="487382" y="1551365"/>
                        <a:pt x="487382" y="1521609"/>
                      </a:cubicBezTo>
                      <a:lnTo>
                        <a:pt x="487168" y="997479"/>
                      </a:lnTo>
                      <a:cubicBezTo>
                        <a:pt x="487168" y="980517"/>
                        <a:pt x="473414" y="966846"/>
                        <a:pt x="456489" y="966846"/>
                      </a:cubicBezTo>
                      <a:cubicBezTo>
                        <a:pt x="439565" y="966846"/>
                        <a:pt x="425810" y="980517"/>
                        <a:pt x="425810" y="997479"/>
                      </a:cubicBezTo>
                      <a:lnTo>
                        <a:pt x="425725" y="1521609"/>
                      </a:lnTo>
                      <a:cubicBezTo>
                        <a:pt x="425725" y="1551365"/>
                        <a:pt x="401687" y="1575418"/>
                        <a:pt x="371994" y="1575418"/>
                      </a:cubicBezTo>
                      <a:lnTo>
                        <a:pt x="370880" y="1575418"/>
                      </a:lnTo>
                      <a:cubicBezTo>
                        <a:pt x="341187" y="1575418"/>
                        <a:pt x="317106" y="1551365"/>
                        <a:pt x="317106" y="1521609"/>
                      </a:cubicBezTo>
                      <a:lnTo>
                        <a:pt x="316849" y="521383"/>
                      </a:lnTo>
                      <a:lnTo>
                        <a:pt x="122364" y="402505"/>
                      </a:lnTo>
                      <a:cubicBezTo>
                        <a:pt x="92585" y="384300"/>
                        <a:pt x="70905" y="354325"/>
                        <a:pt x="62978" y="320329"/>
                      </a:cubicBezTo>
                      <a:lnTo>
                        <a:pt x="1235" y="57203"/>
                      </a:lnTo>
                      <a:cubicBezTo>
                        <a:pt x="-4807" y="31395"/>
                        <a:pt x="11904" y="5514"/>
                        <a:pt x="38383" y="689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25400" cap="flat">
                  <a:noFill/>
                  <a:prstDash val="solid"/>
                  <a:miter lim="800000"/>
                  <a:headEnd type="none" w="med" len="med"/>
                  <a:tailEnd type="none" w="med" len="med"/>
                </a:ln>
                <a:extLst>
                  <a:ext uri="{909E8E84-426E-40dd-AFC4-6F175D3DCCD1}">
                    <a14:hiddenFill xmlns="" xmlns:p14="http://schemas.microsoft.com/office/powerpoint/2010/main" xmlns:a14="http://schemas.microsoft.com/office/drawing/2010/main" xmlns:a16="http://schemas.microsoft.com/office/drawing/2014/main" xmlns:lc="http://schemas.openxmlformats.org/drawingml/2006/lockedCanvas" xmlns:p159="http://schemas.microsoft.com/office/powerpoint/2015/09/main" xmlns:p15="http://schemas.microsoft.com/office/powerpoint/2012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square" lIns="91440" tIns="45720" rIns="91440" bIns="45720" anchor="ctr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</p:grp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8248E551-0A52-C08E-8D03-B9124BAF43C3}"/>
                </a:ext>
              </a:extLst>
            </p:cNvPr>
            <p:cNvSpPr/>
            <p:nvPr/>
          </p:nvSpPr>
          <p:spPr>
            <a:xfrm>
              <a:off x="3465405" y="4097426"/>
              <a:ext cx="348375" cy="3483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6" name="Icon1">
              <a:extLst>
                <a:ext uri="{FF2B5EF4-FFF2-40B4-BE49-F238E27FC236}">
                  <a16:creationId xmlns:a16="http://schemas.microsoft.com/office/drawing/2014/main" id="{6C674596-21DD-99FB-CD83-D43351365851}"/>
                </a:ext>
              </a:extLst>
            </p:cNvPr>
            <p:cNvSpPr/>
            <p:nvPr/>
          </p:nvSpPr>
          <p:spPr bwMode="auto">
            <a:xfrm>
              <a:off x="3520324" y="4138511"/>
              <a:ext cx="252369" cy="252371"/>
            </a:xfrm>
            <a:custGeom>
              <a:avLst/>
              <a:gdLst>
                <a:gd name="T0" fmla="*/ 230941 w 21591"/>
                <a:gd name="T1" fmla="*/ 88335 h 21594"/>
                <a:gd name="T2" fmla="*/ 224359 w 21591"/>
                <a:gd name="T3" fmla="*/ 84207 h 21594"/>
                <a:gd name="T4" fmla="*/ 218663 w 21591"/>
                <a:gd name="T5" fmla="*/ 83526 h 21594"/>
                <a:gd name="T6" fmla="*/ 153089 w 21591"/>
                <a:gd name="T7" fmla="*/ 83494 h 21594"/>
                <a:gd name="T8" fmla="*/ 149900 w 21591"/>
                <a:gd name="T9" fmla="*/ 82208 h 21594"/>
                <a:gd name="T10" fmla="*/ 147814 w 21591"/>
                <a:gd name="T11" fmla="*/ 79495 h 21594"/>
                <a:gd name="T12" fmla="*/ 128813 w 21591"/>
                <a:gd name="T13" fmla="*/ 11380 h 21594"/>
                <a:gd name="T14" fmla="*/ 126068 w 21591"/>
                <a:gd name="T15" fmla="*/ 5187 h 21594"/>
                <a:gd name="T16" fmla="*/ 116686 w 21591"/>
                <a:gd name="T17" fmla="*/ 0 h 21594"/>
                <a:gd name="T18" fmla="*/ 107305 w 21591"/>
                <a:gd name="T19" fmla="*/ 5198 h 21594"/>
                <a:gd name="T20" fmla="*/ 104570 w 21591"/>
                <a:gd name="T21" fmla="*/ 11412 h 21594"/>
                <a:gd name="T22" fmla="*/ 85569 w 21591"/>
                <a:gd name="T23" fmla="*/ 79484 h 21594"/>
                <a:gd name="T24" fmla="*/ 83472 w 21591"/>
                <a:gd name="T25" fmla="*/ 82208 h 21594"/>
                <a:gd name="T26" fmla="*/ 80306 w 21591"/>
                <a:gd name="T27" fmla="*/ 83494 h 21594"/>
                <a:gd name="T28" fmla="*/ 14721 w 21591"/>
                <a:gd name="T29" fmla="*/ 83526 h 21594"/>
                <a:gd name="T30" fmla="*/ 6971 w 21591"/>
                <a:gd name="T31" fmla="*/ 84931 h 21594"/>
                <a:gd name="T32" fmla="*/ 2453 w 21591"/>
                <a:gd name="T33" fmla="*/ 88324 h 21594"/>
                <a:gd name="T34" fmla="*/ 11 w 21591"/>
                <a:gd name="T35" fmla="*/ 95187 h 21594"/>
                <a:gd name="T36" fmla="*/ 3070 w 21591"/>
                <a:gd name="T37" fmla="*/ 103065 h 21594"/>
                <a:gd name="T38" fmla="*/ 7652 w 21591"/>
                <a:gd name="T39" fmla="*/ 107009 h 21594"/>
                <a:gd name="T40" fmla="*/ 60505 w 21591"/>
                <a:gd name="T41" fmla="*/ 141764 h 21594"/>
                <a:gd name="T42" fmla="*/ 62958 w 21591"/>
                <a:gd name="T43" fmla="*/ 147038 h 21594"/>
                <a:gd name="T44" fmla="*/ 62807 w 21591"/>
                <a:gd name="T45" fmla="*/ 148216 h 21594"/>
                <a:gd name="T46" fmla="*/ 42260 w 21591"/>
                <a:gd name="T47" fmla="*/ 215391 h 21594"/>
                <a:gd name="T48" fmla="*/ 41234 w 21591"/>
                <a:gd name="T49" fmla="*/ 221497 h 21594"/>
                <a:gd name="T50" fmla="*/ 43439 w 21591"/>
                <a:gd name="T51" fmla="*/ 228727 h 21594"/>
                <a:gd name="T52" fmla="*/ 52345 w 21591"/>
                <a:gd name="T53" fmla="*/ 233255 h 21594"/>
                <a:gd name="T54" fmla="*/ 62677 w 21591"/>
                <a:gd name="T55" fmla="*/ 228803 h 21594"/>
                <a:gd name="T56" fmla="*/ 114352 w 21591"/>
                <a:gd name="T57" fmla="*/ 184894 h 21594"/>
                <a:gd name="T58" fmla="*/ 117065 w 21591"/>
                <a:gd name="T59" fmla="*/ 184051 h 21594"/>
                <a:gd name="T60" fmla="*/ 119680 w 21591"/>
                <a:gd name="T61" fmla="*/ 184829 h 21594"/>
                <a:gd name="T62" fmla="*/ 174143 w 21591"/>
                <a:gd name="T63" fmla="*/ 229094 h 21594"/>
                <a:gd name="T64" fmla="*/ 184346 w 21591"/>
                <a:gd name="T65" fmla="*/ 233352 h 21594"/>
                <a:gd name="T66" fmla="*/ 184725 w 21591"/>
                <a:gd name="T67" fmla="*/ 233363 h 21594"/>
                <a:gd name="T68" fmla="*/ 193112 w 21591"/>
                <a:gd name="T69" fmla="*/ 228975 h 21594"/>
                <a:gd name="T70" fmla="*/ 195371 w 21591"/>
                <a:gd name="T71" fmla="*/ 221767 h 21594"/>
                <a:gd name="T72" fmla="*/ 194171 w 21591"/>
                <a:gd name="T73" fmla="*/ 215240 h 21594"/>
                <a:gd name="T74" fmla="*/ 171074 w 21591"/>
                <a:gd name="T75" fmla="*/ 147632 h 21594"/>
                <a:gd name="T76" fmla="*/ 170901 w 21591"/>
                <a:gd name="T77" fmla="*/ 146433 h 21594"/>
                <a:gd name="T78" fmla="*/ 173127 w 21591"/>
                <a:gd name="T79" fmla="*/ 141635 h 21594"/>
                <a:gd name="T80" fmla="*/ 225721 w 21591"/>
                <a:gd name="T81" fmla="*/ 107009 h 21594"/>
                <a:gd name="T82" fmla="*/ 230314 w 21591"/>
                <a:gd name="T83" fmla="*/ 103065 h 21594"/>
                <a:gd name="T84" fmla="*/ 233362 w 21591"/>
                <a:gd name="T85" fmla="*/ 95176 h 21594"/>
                <a:gd name="T86" fmla="*/ 230941 w 21591"/>
                <a:gd name="T87" fmla="*/ 88335 h 21594"/>
                <a:gd name="T88" fmla="*/ 230941 w 21591"/>
                <a:gd name="T89" fmla="*/ 88335 h 215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1591" h="21594">
                  <a:moveTo>
                    <a:pt x="21367" y="8174"/>
                  </a:moveTo>
                  <a:cubicBezTo>
                    <a:pt x="21159" y="7927"/>
                    <a:pt x="20937" y="7845"/>
                    <a:pt x="20758" y="7792"/>
                  </a:cubicBezTo>
                  <a:cubicBezTo>
                    <a:pt x="20574" y="7743"/>
                    <a:pt x="20407" y="7730"/>
                    <a:pt x="20231" y="7729"/>
                  </a:cubicBezTo>
                  <a:lnTo>
                    <a:pt x="14164" y="7726"/>
                  </a:lnTo>
                  <a:cubicBezTo>
                    <a:pt x="14107" y="7729"/>
                    <a:pt x="13977" y="7691"/>
                    <a:pt x="13869" y="7607"/>
                  </a:cubicBezTo>
                  <a:cubicBezTo>
                    <a:pt x="13759" y="7525"/>
                    <a:pt x="13688" y="7411"/>
                    <a:pt x="13676" y="7356"/>
                  </a:cubicBezTo>
                  <a:lnTo>
                    <a:pt x="11918" y="1053"/>
                  </a:lnTo>
                  <a:cubicBezTo>
                    <a:pt x="11861" y="855"/>
                    <a:pt x="11797" y="675"/>
                    <a:pt x="11664" y="480"/>
                  </a:cubicBezTo>
                  <a:cubicBezTo>
                    <a:pt x="11544" y="304"/>
                    <a:pt x="11278" y="12"/>
                    <a:pt x="10796" y="0"/>
                  </a:cubicBezTo>
                  <a:cubicBezTo>
                    <a:pt x="10316" y="10"/>
                    <a:pt x="10048" y="303"/>
                    <a:pt x="9928" y="481"/>
                  </a:cubicBezTo>
                  <a:cubicBezTo>
                    <a:pt x="9796" y="677"/>
                    <a:pt x="9731" y="858"/>
                    <a:pt x="9675" y="1056"/>
                  </a:cubicBezTo>
                  <a:lnTo>
                    <a:pt x="7917" y="7355"/>
                  </a:lnTo>
                  <a:cubicBezTo>
                    <a:pt x="7905" y="7411"/>
                    <a:pt x="7834" y="7525"/>
                    <a:pt x="7723" y="7607"/>
                  </a:cubicBezTo>
                  <a:cubicBezTo>
                    <a:pt x="7616" y="7691"/>
                    <a:pt x="7486" y="7729"/>
                    <a:pt x="7430" y="7726"/>
                  </a:cubicBezTo>
                  <a:lnTo>
                    <a:pt x="1362" y="7729"/>
                  </a:lnTo>
                  <a:cubicBezTo>
                    <a:pt x="1127" y="7732"/>
                    <a:pt x="909" y="7748"/>
                    <a:pt x="645" y="7859"/>
                  </a:cubicBezTo>
                  <a:cubicBezTo>
                    <a:pt x="514" y="7917"/>
                    <a:pt x="363" y="8007"/>
                    <a:pt x="227" y="8173"/>
                  </a:cubicBezTo>
                  <a:cubicBezTo>
                    <a:pt x="89" y="8334"/>
                    <a:pt x="-4" y="8584"/>
                    <a:pt x="1" y="8808"/>
                  </a:cubicBezTo>
                  <a:cubicBezTo>
                    <a:pt x="8" y="9167"/>
                    <a:pt x="160" y="9386"/>
                    <a:pt x="284" y="9537"/>
                  </a:cubicBezTo>
                  <a:cubicBezTo>
                    <a:pt x="415" y="9691"/>
                    <a:pt x="554" y="9799"/>
                    <a:pt x="708" y="9902"/>
                  </a:cubicBezTo>
                  <a:lnTo>
                    <a:pt x="5598" y="13118"/>
                  </a:lnTo>
                  <a:cubicBezTo>
                    <a:pt x="5685" y="13155"/>
                    <a:pt x="5839" y="13426"/>
                    <a:pt x="5825" y="13606"/>
                  </a:cubicBezTo>
                  <a:cubicBezTo>
                    <a:pt x="5825" y="13651"/>
                    <a:pt x="5819" y="13688"/>
                    <a:pt x="5811" y="13715"/>
                  </a:cubicBezTo>
                  <a:lnTo>
                    <a:pt x="3910" y="19931"/>
                  </a:lnTo>
                  <a:cubicBezTo>
                    <a:pt x="3857" y="20111"/>
                    <a:pt x="3817" y="20284"/>
                    <a:pt x="3815" y="20496"/>
                  </a:cubicBezTo>
                  <a:cubicBezTo>
                    <a:pt x="3818" y="20674"/>
                    <a:pt x="3839" y="20905"/>
                    <a:pt x="4019" y="21165"/>
                  </a:cubicBezTo>
                  <a:cubicBezTo>
                    <a:pt x="4193" y="21433"/>
                    <a:pt x="4580" y="21600"/>
                    <a:pt x="4843" y="21584"/>
                  </a:cubicBezTo>
                  <a:cubicBezTo>
                    <a:pt x="5343" y="21556"/>
                    <a:pt x="5551" y="21359"/>
                    <a:pt x="5799" y="21172"/>
                  </a:cubicBezTo>
                  <a:lnTo>
                    <a:pt x="10580" y="17109"/>
                  </a:lnTo>
                  <a:cubicBezTo>
                    <a:pt x="10619" y="17073"/>
                    <a:pt x="10719" y="17031"/>
                    <a:pt x="10831" y="17031"/>
                  </a:cubicBezTo>
                  <a:cubicBezTo>
                    <a:pt x="10940" y="17031"/>
                    <a:pt x="11034" y="17069"/>
                    <a:pt x="11073" y="17103"/>
                  </a:cubicBezTo>
                  <a:lnTo>
                    <a:pt x="16112" y="21199"/>
                  </a:lnTo>
                  <a:cubicBezTo>
                    <a:pt x="16361" y="21380"/>
                    <a:pt x="16567" y="21567"/>
                    <a:pt x="17056" y="21593"/>
                  </a:cubicBezTo>
                  <a:cubicBezTo>
                    <a:pt x="17067" y="21594"/>
                    <a:pt x="17079" y="21594"/>
                    <a:pt x="17091" y="21594"/>
                  </a:cubicBezTo>
                  <a:cubicBezTo>
                    <a:pt x="17342" y="21594"/>
                    <a:pt x="17695" y="21442"/>
                    <a:pt x="17867" y="21188"/>
                  </a:cubicBezTo>
                  <a:cubicBezTo>
                    <a:pt x="18051" y="20931"/>
                    <a:pt x="18074" y="20695"/>
                    <a:pt x="18076" y="20521"/>
                  </a:cubicBezTo>
                  <a:cubicBezTo>
                    <a:pt x="18074" y="20293"/>
                    <a:pt x="18028" y="20110"/>
                    <a:pt x="17965" y="19917"/>
                  </a:cubicBezTo>
                  <a:lnTo>
                    <a:pt x="15828" y="13661"/>
                  </a:lnTo>
                  <a:cubicBezTo>
                    <a:pt x="15819" y="13635"/>
                    <a:pt x="15812" y="13597"/>
                    <a:pt x="15812" y="13550"/>
                  </a:cubicBezTo>
                  <a:cubicBezTo>
                    <a:pt x="15800" y="13381"/>
                    <a:pt x="15938" y="13140"/>
                    <a:pt x="16018" y="13106"/>
                  </a:cubicBezTo>
                  <a:lnTo>
                    <a:pt x="20884" y="9902"/>
                  </a:lnTo>
                  <a:cubicBezTo>
                    <a:pt x="21039" y="9799"/>
                    <a:pt x="21177" y="9690"/>
                    <a:pt x="21309" y="9537"/>
                  </a:cubicBezTo>
                  <a:cubicBezTo>
                    <a:pt x="21432" y="9384"/>
                    <a:pt x="21584" y="9166"/>
                    <a:pt x="21591" y="8807"/>
                  </a:cubicBezTo>
                  <a:cubicBezTo>
                    <a:pt x="21596" y="8585"/>
                    <a:pt x="21503" y="8335"/>
                    <a:pt x="21367" y="8174"/>
                  </a:cubicBezTo>
                  <a:close/>
                  <a:moveTo>
                    <a:pt x="21367" y="8174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2198830D-224D-E42C-BCE6-9F95EB2FC4AB}"/>
                </a:ext>
              </a:extLst>
            </p:cNvPr>
            <p:cNvSpPr/>
            <p:nvPr/>
          </p:nvSpPr>
          <p:spPr>
            <a:xfrm>
              <a:off x="6701518" y="4097426"/>
              <a:ext cx="348375" cy="34837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8" name="Icon2">
              <a:extLst>
                <a:ext uri="{FF2B5EF4-FFF2-40B4-BE49-F238E27FC236}">
                  <a16:creationId xmlns:a16="http://schemas.microsoft.com/office/drawing/2014/main" id="{E26FDD28-B1F4-A361-A149-F43D402D8537}"/>
                </a:ext>
              </a:extLst>
            </p:cNvPr>
            <p:cNvSpPr/>
            <p:nvPr/>
          </p:nvSpPr>
          <p:spPr bwMode="auto">
            <a:xfrm>
              <a:off x="6756437" y="4138511"/>
              <a:ext cx="252369" cy="252371"/>
            </a:xfrm>
            <a:custGeom>
              <a:avLst/>
              <a:gdLst>
                <a:gd name="T0" fmla="*/ 230941 w 21591"/>
                <a:gd name="T1" fmla="*/ 88335 h 21594"/>
                <a:gd name="T2" fmla="*/ 224359 w 21591"/>
                <a:gd name="T3" fmla="*/ 84207 h 21594"/>
                <a:gd name="T4" fmla="*/ 218663 w 21591"/>
                <a:gd name="T5" fmla="*/ 83526 h 21594"/>
                <a:gd name="T6" fmla="*/ 153089 w 21591"/>
                <a:gd name="T7" fmla="*/ 83494 h 21594"/>
                <a:gd name="T8" fmla="*/ 149900 w 21591"/>
                <a:gd name="T9" fmla="*/ 82208 h 21594"/>
                <a:gd name="T10" fmla="*/ 147814 w 21591"/>
                <a:gd name="T11" fmla="*/ 79495 h 21594"/>
                <a:gd name="T12" fmla="*/ 128813 w 21591"/>
                <a:gd name="T13" fmla="*/ 11380 h 21594"/>
                <a:gd name="T14" fmla="*/ 126068 w 21591"/>
                <a:gd name="T15" fmla="*/ 5187 h 21594"/>
                <a:gd name="T16" fmla="*/ 116686 w 21591"/>
                <a:gd name="T17" fmla="*/ 0 h 21594"/>
                <a:gd name="T18" fmla="*/ 107305 w 21591"/>
                <a:gd name="T19" fmla="*/ 5198 h 21594"/>
                <a:gd name="T20" fmla="*/ 104570 w 21591"/>
                <a:gd name="T21" fmla="*/ 11412 h 21594"/>
                <a:gd name="T22" fmla="*/ 85569 w 21591"/>
                <a:gd name="T23" fmla="*/ 79484 h 21594"/>
                <a:gd name="T24" fmla="*/ 83472 w 21591"/>
                <a:gd name="T25" fmla="*/ 82208 h 21594"/>
                <a:gd name="T26" fmla="*/ 80306 w 21591"/>
                <a:gd name="T27" fmla="*/ 83494 h 21594"/>
                <a:gd name="T28" fmla="*/ 14721 w 21591"/>
                <a:gd name="T29" fmla="*/ 83526 h 21594"/>
                <a:gd name="T30" fmla="*/ 6971 w 21591"/>
                <a:gd name="T31" fmla="*/ 84931 h 21594"/>
                <a:gd name="T32" fmla="*/ 2453 w 21591"/>
                <a:gd name="T33" fmla="*/ 88324 h 21594"/>
                <a:gd name="T34" fmla="*/ 11 w 21591"/>
                <a:gd name="T35" fmla="*/ 95187 h 21594"/>
                <a:gd name="T36" fmla="*/ 3070 w 21591"/>
                <a:gd name="T37" fmla="*/ 103065 h 21594"/>
                <a:gd name="T38" fmla="*/ 7652 w 21591"/>
                <a:gd name="T39" fmla="*/ 107009 h 21594"/>
                <a:gd name="T40" fmla="*/ 60505 w 21591"/>
                <a:gd name="T41" fmla="*/ 141764 h 21594"/>
                <a:gd name="T42" fmla="*/ 62958 w 21591"/>
                <a:gd name="T43" fmla="*/ 147038 h 21594"/>
                <a:gd name="T44" fmla="*/ 62807 w 21591"/>
                <a:gd name="T45" fmla="*/ 148216 h 21594"/>
                <a:gd name="T46" fmla="*/ 42260 w 21591"/>
                <a:gd name="T47" fmla="*/ 215391 h 21594"/>
                <a:gd name="T48" fmla="*/ 41234 w 21591"/>
                <a:gd name="T49" fmla="*/ 221497 h 21594"/>
                <a:gd name="T50" fmla="*/ 43439 w 21591"/>
                <a:gd name="T51" fmla="*/ 228727 h 21594"/>
                <a:gd name="T52" fmla="*/ 52345 w 21591"/>
                <a:gd name="T53" fmla="*/ 233255 h 21594"/>
                <a:gd name="T54" fmla="*/ 62677 w 21591"/>
                <a:gd name="T55" fmla="*/ 228803 h 21594"/>
                <a:gd name="T56" fmla="*/ 114352 w 21591"/>
                <a:gd name="T57" fmla="*/ 184894 h 21594"/>
                <a:gd name="T58" fmla="*/ 117065 w 21591"/>
                <a:gd name="T59" fmla="*/ 184051 h 21594"/>
                <a:gd name="T60" fmla="*/ 119680 w 21591"/>
                <a:gd name="T61" fmla="*/ 184829 h 21594"/>
                <a:gd name="T62" fmla="*/ 174143 w 21591"/>
                <a:gd name="T63" fmla="*/ 229094 h 21594"/>
                <a:gd name="T64" fmla="*/ 184346 w 21591"/>
                <a:gd name="T65" fmla="*/ 233352 h 21594"/>
                <a:gd name="T66" fmla="*/ 184725 w 21591"/>
                <a:gd name="T67" fmla="*/ 233363 h 21594"/>
                <a:gd name="T68" fmla="*/ 193112 w 21591"/>
                <a:gd name="T69" fmla="*/ 228975 h 21594"/>
                <a:gd name="T70" fmla="*/ 195371 w 21591"/>
                <a:gd name="T71" fmla="*/ 221767 h 21594"/>
                <a:gd name="T72" fmla="*/ 194171 w 21591"/>
                <a:gd name="T73" fmla="*/ 215240 h 21594"/>
                <a:gd name="T74" fmla="*/ 171074 w 21591"/>
                <a:gd name="T75" fmla="*/ 147632 h 21594"/>
                <a:gd name="T76" fmla="*/ 170901 w 21591"/>
                <a:gd name="T77" fmla="*/ 146433 h 21594"/>
                <a:gd name="T78" fmla="*/ 173127 w 21591"/>
                <a:gd name="T79" fmla="*/ 141635 h 21594"/>
                <a:gd name="T80" fmla="*/ 225721 w 21591"/>
                <a:gd name="T81" fmla="*/ 107009 h 21594"/>
                <a:gd name="T82" fmla="*/ 230314 w 21591"/>
                <a:gd name="T83" fmla="*/ 103065 h 21594"/>
                <a:gd name="T84" fmla="*/ 233362 w 21591"/>
                <a:gd name="T85" fmla="*/ 95176 h 21594"/>
                <a:gd name="T86" fmla="*/ 230941 w 21591"/>
                <a:gd name="T87" fmla="*/ 88335 h 21594"/>
                <a:gd name="T88" fmla="*/ 230941 w 21591"/>
                <a:gd name="T89" fmla="*/ 88335 h 215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1591" h="21594">
                  <a:moveTo>
                    <a:pt x="21367" y="8174"/>
                  </a:moveTo>
                  <a:cubicBezTo>
                    <a:pt x="21159" y="7927"/>
                    <a:pt x="20937" y="7845"/>
                    <a:pt x="20758" y="7792"/>
                  </a:cubicBezTo>
                  <a:cubicBezTo>
                    <a:pt x="20574" y="7743"/>
                    <a:pt x="20407" y="7730"/>
                    <a:pt x="20231" y="7729"/>
                  </a:cubicBezTo>
                  <a:lnTo>
                    <a:pt x="14164" y="7726"/>
                  </a:lnTo>
                  <a:cubicBezTo>
                    <a:pt x="14107" y="7729"/>
                    <a:pt x="13977" y="7691"/>
                    <a:pt x="13869" y="7607"/>
                  </a:cubicBezTo>
                  <a:cubicBezTo>
                    <a:pt x="13759" y="7525"/>
                    <a:pt x="13688" y="7411"/>
                    <a:pt x="13676" y="7356"/>
                  </a:cubicBezTo>
                  <a:lnTo>
                    <a:pt x="11918" y="1053"/>
                  </a:lnTo>
                  <a:cubicBezTo>
                    <a:pt x="11861" y="855"/>
                    <a:pt x="11797" y="675"/>
                    <a:pt x="11664" y="480"/>
                  </a:cubicBezTo>
                  <a:cubicBezTo>
                    <a:pt x="11544" y="304"/>
                    <a:pt x="11278" y="12"/>
                    <a:pt x="10796" y="0"/>
                  </a:cubicBezTo>
                  <a:cubicBezTo>
                    <a:pt x="10316" y="10"/>
                    <a:pt x="10048" y="303"/>
                    <a:pt x="9928" y="481"/>
                  </a:cubicBezTo>
                  <a:cubicBezTo>
                    <a:pt x="9796" y="677"/>
                    <a:pt x="9731" y="858"/>
                    <a:pt x="9675" y="1056"/>
                  </a:cubicBezTo>
                  <a:lnTo>
                    <a:pt x="7917" y="7355"/>
                  </a:lnTo>
                  <a:cubicBezTo>
                    <a:pt x="7905" y="7411"/>
                    <a:pt x="7834" y="7525"/>
                    <a:pt x="7723" y="7607"/>
                  </a:cubicBezTo>
                  <a:cubicBezTo>
                    <a:pt x="7616" y="7691"/>
                    <a:pt x="7486" y="7729"/>
                    <a:pt x="7430" y="7726"/>
                  </a:cubicBezTo>
                  <a:lnTo>
                    <a:pt x="1362" y="7729"/>
                  </a:lnTo>
                  <a:cubicBezTo>
                    <a:pt x="1127" y="7732"/>
                    <a:pt x="909" y="7748"/>
                    <a:pt x="645" y="7859"/>
                  </a:cubicBezTo>
                  <a:cubicBezTo>
                    <a:pt x="514" y="7917"/>
                    <a:pt x="363" y="8007"/>
                    <a:pt x="227" y="8173"/>
                  </a:cubicBezTo>
                  <a:cubicBezTo>
                    <a:pt x="89" y="8334"/>
                    <a:pt x="-4" y="8584"/>
                    <a:pt x="1" y="8808"/>
                  </a:cubicBezTo>
                  <a:cubicBezTo>
                    <a:pt x="8" y="9167"/>
                    <a:pt x="160" y="9386"/>
                    <a:pt x="284" y="9537"/>
                  </a:cubicBezTo>
                  <a:cubicBezTo>
                    <a:pt x="415" y="9691"/>
                    <a:pt x="554" y="9799"/>
                    <a:pt x="708" y="9902"/>
                  </a:cubicBezTo>
                  <a:lnTo>
                    <a:pt x="5598" y="13118"/>
                  </a:lnTo>
                  <a:cubicBezTo>
                    <a:pt x="5685" y="13155"/>
                    <a:pt x="5839" y="13426"/>
                    <a:pt x="5825" y="13606"/>
                  </a:cubicBezTo>
                  <a:cubicBezTo>
                    <a:pt x="5825" y="13651"/>
                    <a:pt x="5819" y="13688"/>
                    <a:pt x="5811" y="13715"/>
                  </a:cubicBezTo>
                  <a:lnTo>
                    <a:pt x="3910" y="19931"/>
                  </a:lnTo>
                  <a:cubicBezTo>
                    <a:pt x="3857" y="20111"/>
                    <a:pt x="3817" y="20284"/>
                    <a:pt x="3815" y="20496"/>
                  </a:cubicBezTo>
                  <a:cubicBezTo>
                    <a:pt x="3818" y="20674"/>
                    <a:pt x="3839" y="20905"/>
                    <a:pt x="4019" y="21165"/>
                  </a:cubicBezTo>
                  <a:cubicBezTo>
                    <a:pt x="4193" y="21433"/>
                    <a:pt x="4580" y="21600"/>
                    <a:pt x="4843" y="21584"/>
                  </a:cubicBezTo>
                  <a:cubicBezTo>
                    <a:pt x="5343" y="21556"/>
                    <a:pt x="5551" y="21359"/>
                    <a:pt x="5799" y="21172"/>
                  </a:cubicBezTo>
                  <a:lnTo>
                    <a:pt x="10580" y="17109"/>
                  </a:lnTo>
                  <a:cubicBezTo>
                    <a:pt x="10619" y="17073"/>
                    <a:pt x="10719" y="17031"/>
                    <a:pt x="10831" y="17031"/>
                  </a:cubicBezTo>
                  <a:cubicBezTo>
                    <a:pt x="10940" y="17031"/>
                    <a:pt x="11034" y="17069"/>
                    <a:pt x="11073" y="17103"/>
                  </a:cubicBezTo>
                  <a:lnTo>
                    <a:pt x="16112" y="21199"/>
                  </a:lnTo>
                  <a:cubicBezTo>
                    <a:pt x="16361" y="21380"/>
                    <a:pt x="16567" y="21567"/>
                    <a:pt x="17056" y="21593"/>
                  </a:cubicBezTo>
                  <a:cubicBezTo>
                    <a:pt x="17067" y="21594"/>
                    <a:pt x="17079" y="21594"/>
                    <a:pt x="17091" y="21594"/>
                  </a:cubicBezTo>
                  <a:cubicBezTo>
                    <a:pt x="17342" y="21594"/>
                    <a:pt x="17695" y="21442"/>
                    <a:pt x="17867" y="21188"/>
                  </a:cubicBezTo>
                  <a:cubicBezTo>
                    <a:pt x="18051" y="20931"/>
                    <a:pt x="18074" y="20695"/>
                    <a:pt x="18076" y="20521"/>
                  </a:cubicBezTo>
                  <a:cubicBezTo>
                    <a:pt x="18074" y="20293"/>
                    <a:pt x="18028" y="20110"/>
                    <a:pt x="17965" y="19917"/>
                  </a:cubicBezTo>
                  <a:lnTo>
                    <a:pt x="15828" y="13661"/>
                  </a:lnTo>
                  <a:cubicBezTo>
                    <a:pt x="15819" y="13635"/>
                    <a:pt x="15812" y="13597"/>
                    <a:pt x="15812" y="13550"/>
                  </a:cubicBezTo>
                  <a:cubicBezTo>
                    <a:pt x="15800" y="13381"/>
                    <a:pt x="15938" y="13140"/>
                    <a:pt x="16018" y="13106"/>
                  </a:cubicBezTo>
                  <a:lnTo>
                    <a:pt x="20884" y="9902"/>
                  </a:lnTo>
                  <a:cubicBezTo>
                    <a:pt x="21039" y="9799"/>
                    <a:pt x="21177" y="9690"/>
                    <a:pt x="21309" y="9537"/>
                  </a:cubicBezTo>
                  <a:cubicBezTo>
                    <a:pt x="21432" y="9384"/>
                    <a:pt x="21584" y="9166"/>
                    <a:pt x="21591" y="8807"/>
                  </a:cubicBezTo>
                  <a:cubicBezTo>
                    <a:pt x="21596" y="8585"/>
                    <a:pt x="21503" y="8335"/>
                    <a:pt x="21367" y="8174"/>
                  </a:cubicBezTo>
                  <a:close/>
                  <a:moveTo>
                    <a:pt x="21367" y="8174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B8389949-456B-C809-937A-744EDA6F0547}"/>
                </a:ext>
              </a:extLst>
            </p:cNvPr>
            <p:cNvSpPr/>
            <p:nvPr/>
          </p:nvSpPr>
          <p:spPr>
            <a:xfrm>
              <a:off x="9937631" y="4097426"/>
              <a:ext cx="348375" cy="348375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2F2F2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0" name="Icon3">
              <a:extLst>
                <a:ext uri="{FF2B5EF4-FFF2-40B4-BE49-F238E27FC236}">
                  <a16:creationId xmlns:a16="http://schemas.microsoft.com/office/drawing/2014/main" id="{8113D142-5816-8DE1-0899-D8BA7FD08284}"/>
                </a:ext>
              </a:extLst>
            </p:cNvPr>
            <p:cNvSpPr/>
            <p:nvPr/>
          </p:nvSpPr>
          <p:spPr bwMode="auto">
            <a:xfrm>
              <a:off x="9992550" y="4138511"/>
              <a:ext cx="252369" cy="252371"/>
            </a:xfrm>
            <a:custGeom>
              <a:avLst/>
              <a:gdLst>
                <a:gd name="T0" fmla="*/ 230941 w 21591"/>
                <a:gd name="T1" fmla="*/ 88335 h 21594"/>
                <a:gd name="T2" fmla="*/ 224359 w 21591"/>
                <a:gd name="T3" fmla="*/ 84207 h 21594"/>
                <a:gd name="T4" fmla="*/ 218663 w 21591"/>
                <a:gd name="T5" fmla="*/ 83526 h 21594"/>
                <a:gd name="T6" fmla="*/ 153089 w 21591"/>
                <a:gd name="T7" fmla="*/ 83494 h 21594"/>
                <a:gd name="T8" fmla="*/ 149900 w 21591"/>
                <a:gd name="T9" fmla="*/ 82208 h 21594"/>
                <a:gd name="T10" fmla="*/ 147814 w 21591"/>
                <a:gd name="T11" fmla="*/ 79495 h 21594"/>
                <a:gd name="T12" fmla="*/ 128813 w 21591"/>
                <a:gd name="T13" fmla="*/ 11380 h 21594"/>
                <a:gd name="T14" fmla="*/ 126068 w 21591"/>
                <a:gd name="T15" fmla="*/ 5187 h 21594"/>
                <a:gd name="T16" fmla="*/ 116686 w 21591"/>
                <a:gd name="T17" fmla="*/ 0 h 21594"/>
                <a:gd name="T18" fmla="*/ 107305 w 21591"/>
                <a:gd name="T19" fmla="*/ 5198 h 21594"/>
                <a:gd name="T20" fmla="*/ 104570 w 21591"/>
                <a:gd name="T21" fmla="*/ 11412 h 21594"/>
                <a:gd name="T22" fmla="*/ 85569 w 21591"/>
                <a:gd name="T23" fmla="*/ 79484 h 21594"/>
                <a:gd name="T24" fmla="*/ 83472 w 21591"/>
                <a:gd name="T25" fmla="*/ 82208 h 21594"/>
                <a:gd name="T26" fmla="*/ 80306 w 21591"/>
                <a:gd name="T27" fmla="*/ 83494 h 21594"/>
                <a:gd name="T28" fmla="*/ 14721 w 21591"/>
                <a:gd name="T29" fmla="*/ 83526 h 21594"/>
                <a:gd name="T30" fmla="*/ 6971 w 21591"/>
                <a:gd name="T31" fmla="*/ 84931 h 21594"/>
                <a:gd name="T32" fmla="*/ 2453 w 21591"/>
                <a:gd name="T33" fmla="*/ 88324 h 21594"/>
                <a:gd name="T34" fmla="*/ 11 w 21591"/>
                <a:gd name="T35" fmla="*/ 95187 h 21594"/>
                <a:gd name="T36" fmla="*/ 3070 w 21591"/>
                <a:gd name="T37" fmla="*/ 103065 h 21594"/>
                <a:gd name="T38" fmla="*/ 7652 w 21591"/>
                <a:gd name="T39" fmla="*/ 107009 h 21594"/>
                <a:gd name="T40" fmla="*/ 60505 w 21591"/>
                <a:gd name="T41" fmla="*/ 141764 h 21594"/>
                <a:gd name="T42" fmla="*/ 62958 w 21591"/>
                <a:gd name="T43" fmla="*/ 147038 h 21594"/>
                <a:gd name="T44" fmla="*/ 62807 w 21591"/>
                <a:gd name="T45" fmla="*/ 148216 h 21594"/>
                <a:gd name="T46" fmla="*/ 42260 w 21591"/>
                <a:gd name="T47" fmla="*/ 215391 h 21594"/>
                <a:gd name="T48" fmla="*/ 41234 w 21591"/>
                <a:gd name="T49" fmla="*/ 221497 h 21594"/>
                <a:gd name="T50" fmla="*/ 43439 w 21591"/>
                <a:gd name="T51" fmla="*/ 228727 h 21594"/>
                <a:gd name="T52" fmla="*/ 52345 w 21591"/>
                <a:gd name="T53" fmla="*/ 233255 h 21594"/>
                <a:gd name="T54" fmla="*/ 62677 w 21591"/>
                <a:gd name="T55" fmla="*/ 228803 h 21594"/>
                <a:gd name="T56" fmla="*/ 114352 w 21591"/>
                <a:gd name="T57" fmla="*/ 184894 h 21594"/>
                <a:gd name="T58" fmla="*/ 117065 w 21591"/>
                <a:gd name="T59" fmla="*/ 184051 h 21594"/>
                <a:gd name="T60" fmla="*/ 119680 w 21591"/>
                <a:gd name="T61" fmla="*/ 184829 h 21594"/>
                <a:gd name="T62" fmla="*/ 174143 w 21591"/>
                <a:gd name="T63" fmla="*/ 229094 h 21594"/>
                <a:gd name="T64" fmla="*/ 184346 w 21591"/>
                <a:gd name="T65" fmla="*/ 233352 h 21594"/>
                <a:gd name="T66" fmla="*/ 184725 w 21591"/>
                <a:gd name="T67" fmla="*/ 233363 h 21594"/>
                <a:gd name="T68" fmla="*/ 193112 w 21591"/>
                <a:gd name="T69" fmla="*/ 228975 h 21594"/>
                <a:gd name="T70" fmla="*/ 195371 w 21591"/>
                <a:gd name="T71" fmla="*/ 221767 h 21594"/>
                <a:gd name="T72" fmla="*/ 194171 w 21591"/>
                <a:gd name="T73" fmla="*/ 215240 h 21594"/>
                <a:gd name="T74" fmla="*/ 171074 w 21591"/>
                <a:gd name="T75" fmla="*/ 147632 h 21594"/>
                <a:gd name="T76" fmla="*/ 170901 w 21591"/>
                <a:gd name="T77" fmla="*/ 146433 h 21594"/>
                <a:gd name="T78" fmla="*/ 173127 w 21591"/>
                <a:gd name="T79" fmla="*/ 141635 h 21594"/>
                <a:gd name="T80" fmla="*/ 225721 w 21591"/>
                <a:gd name="T81" fmla="*/ 107009 h 21594"/>
                <a:gd name="T82" fmla="*/ 230314 w 21591"/>
                <a:gd name="T83" fmla="*/ 103065 h 21594"/>
                <a:gd name="T84" fmla="*/ 233362 w 21591"/>
                <a:gd name="T85" fmla="*/ 95176 h 21594"/>
                <a:gd name="T86" fmla="*/ 230941 w 21591"/>
                <a:gd name="T87" fmla="*/ 88335 h 21594"/>
                <a:gd name="T88" fmla="*/ 230941 w 21591"/>
                <a:gd name="T89" fmla="*/ 88335 h 21594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21591" h="21594">
                  <a:moveTo>
                    <a:pt x="21367" y="8174"/>
                  </a:moveTo>
                  <a:cubicBezTo>
                    <a:pt x="21159" y="7927"/>
                    <a:pt x="20937" y="7845"/>
                    <a:pt x="20758" y="7792"/>
                  </a:cubicBezTo>
                  <a:cubicBezTo>
                    <a:pt x="20574" y="7743"/>
                    <a:pt x="20407" y="7730"/>
                    <a:pt x="20231" y="7729"/>
                  </a:cubicBezTo>
                  <a:lnTo>
                    <a:pt x="14164" y="7726"/>
                  </a:lnTo>
                  <a:cubicBezTo>
                    <a:pt x="14107" y="7729"/>
                    <a:pt x="13977" y="7691"/>
                    <a:pt x="13869" y="7607"/>
                  </a:cubicBezTo>
                  <a:cubicBezTo>
                    <a:pt x="13759" y="7525"/>
                    <a:pt x="13688" y="7411"/>
                    <a:pt x="13676" y="7356"/>
                  </a:cubicBezTo>
                  <a:lnTo>
                    <a:pt x="11918" y="1053"/>
                  </a:lnTo>
                  <a:cubicBezTo>
                    <a:pt x="11861" y="855"/>
                    <a:pt x="11797" y="675"/>
                    <a:pt x="11664" y="480"/>
                  </a:cubicBezTo>
                  <a:cubicBezTo>
                    <a:pt x="11544" y="304"/>
                    <a:pt x="11278" y="12"/>
                    <a:pt x="10796" y="0"/>
                  </a:cubicBezTo>
                  <a:cubicBezTo>
                    <a:pt x="10316" y="10"/>
                    <a:pt x="10048" y="303"/>
                    <a:pt x="9928" y="481"/>
                  </a:cubicBezTo>
                  <a:cubicBezTo>
                    <a:pt x="9796" y="677"/>
                    <a:pt x="9731" y="858"/>
                    <a:pt x="9675" y="1056"/>
                  </a:cubicBezTo>
                  <a:lnTo>
                    <a:pt x="7917" y="7355"/>
                  </a:lnTo>
                  <a:cubicBezTo>
                    <a:pt x="7905" y="7411"/>
                    <a:pt x="7834" y="7525"/>
                    <a:pt x="7723" y="7607"/>
                  </a:cubicBezTo>
                  <a:cubicBezTo>
                    <a:pt x="7616" y="7691"/>
                    <a:pt x="7486" y="7729"/>
                    <a:pt x="7430" y="7726"/>
                  </a:cubicBezTo>
                  <a:lnTo>
                    <a:pt x="1362" y="7729"/>
                  </a:lnTo>
                  <a:cubicBezTo>
                    <a:pt x="1127" y="7732"/>
                    <a:pt x="909" y="7748"/>
                    <a:pt x="645" y="7859"/>
                  </a:cubicBezTo>
                  <a:cubicBezTo>
                    <a:pt x="514" y="7917"/>
                    <a:pt x="363" y="8007"/>
                    <a:pt x="227" y="8173"/>
                  </a:cubicBezTo>
                  <a:cubicBezTo>
                    <a:pt x="89" y="8334"/>
                    <a:pt x="-4" y="8584"/>
                    <a:pt x="1" y="8808"/>
                  </a:cubicBezTo>
                  <a:cubicBezTo>
                    <a:pt x="8" y="9167"/>
                    <a:pt x="160" y="9386"/>
                    <a:pt x="284" y="9537"/>
                  </a:cubicBezTo>
                  <a:cubicBezTo>
                    <a:pt x="415" y="9691"/>
                    <a:pt x="554" y="9799"/>
                    <a:pt x="708" y="9902"/>
                  </a:cubicBezTo>
                  <a:lnTo>
                    <a:pt x="5598" y="13118"/>
                  </a:lnTo>
                  <a:cubicBezTo>
                    <a:pt x="5685" y="13155"/>
                    <a:pt x="5839" y="13426"/>
                    <a:pt x="5825" y="13606"/>
                  </a:cubicBezTo>
                  <a:cubicBezTo>
                    <a:pt x="5825" y="13651"/>
                    <a:pt x="5819" y="13688"/>
                    <a:pt x="5811" y="13715"/>
                  </a:cubicBezTo>
                  <a:lnTo>
                    <a:pt x="3910" y="19931"/>
                  </a:lnTo>
                  <a:cubicBezTo>
                    <a:pt x="3857" y="20111"/>
                    <a:pt x="3817" y="20284"/>
                    <a:pt x="3815" y="20496"/>
                  </a:cubicBezTo>
                  <a:cubicBezTo>
                    <a:pt x="3818" y="20674"/>
                    <a:pt x="3839" y="20905"/>
                    <a:pt x="4019" y="21165"/>
                  </a:cubicBezTo>
                  <a:cubicBezTo>
                    <a:pt x="4193" y="21433"/>
                    <a:pt x="4580" y="21600"/>
                    <a:pt x="4843" y="21584"/>
                  </a:cubicBezTo>
                  <a:cubicBezTo>
                    <a:pt x="5343" y="21556"/>
                    <a:pt x="5551" y="21359"/>
                    <a:pt x="5799" y="21172"/>
                  </a:cubicBezTo>
                  <a:lnTo>
                    <a:pt x="10580" y="17109"/>
                  </a:lnTo>
                  <a:cubicBezTo>
                    <a:pt x="10619" y="17073"/>
                    <a:pt x="10719" y="17031"/>
                    <a:pt x="10831" y="17031"/>
                  </a:cubicBezTo>
                  <a:cubicBezTo>
                    <a:pt x="10940" y="17031"/>
                    <a:pt x="11034" y="17069"/>
                    <a:pt x="11073" y="17103"/>
                  </a:cubicBezTo>
                  <a:lnTo>
                    <a:pt x="16112" y="21199"/>
                  </a:lnTo>
                  <a:cubicBezTo>
                    <a:pt x="16361" y="21380"/>
                    <a:pt x="16567" y="21567"/>
                    <a:pt x="17056" y="21593"/>
                  </a:cubicBezTo>
                  <a:cubicBezTo>
                    <a:pt x="17067" y="21594"/>
                    <a:pt x="17079" y="21594"/>
                    <a:pt x="17091" y="21594"/>
                  </a:cubicBezTo>
                  <a:cubicBezTo>
                    <a:pt x="17342" y="21594"/>
                    <a:pt x="17695" y="21442"/>
                    <a:pt x="17867" y="21188"/>
                  </a:cubicBezTo>
                  <a:cubicBezTo>
                    <a:pt x="18051" y="20931"/>
                    <a:pt x="18074" y="20695"/>
                    <a:pt x="18076" y="20521"/>
                  </a:cubicBezTo>
                  <a:cubicBezTo>
                    <a:pt x="18074" y="20293"/>
                    <a:pt x="18028" y="20110"/>
                    <a:pt x="17965" y="19917"/>
                  </a:cubicBezTo>
                  <a:lnTo>
                    <a:pt x="15828" y="13661"/>
                  </a:lnTo>
                  <a:cubicBezTo>
                    <a:pt x="15819" y="13635"/>
                    <a:pt x="15812" y="13597"/>
                    <a:pt x="15812" y="13550"/>
                  </a:cubicBezTo>
                  <a:cubicBezTo>
                    <a:pt x="15800" y="13381"/>
                    <a:pt x="15938" y="13140"/>
                    <a:pt x="16018" y="13106"/>
                  </a:cubicBezTo>
                  <a:lnTo>
                    <a:pt x="20884" y="9902"/>
                  </a:lnTo>
                  <a:cubicBezTo>
                    <a:pt x="21039" y="9799"/>
                    <a:pt x="21177" y="9690"/>
                    <a:pt x="21309" y="9537"/>
                  </a:cubicBezTo>
                  <a:cubicBezTo>
                    <a:pt x="21432" y="9384"/>
                    <a:pt x="21584" y="9166"/>
                    <a:pt x="21591" y="8807"/>
                  </a:cubicBezTo>
                  <a:cubicBezTo>
                    <a:pt x="21596" y="8585"/>
                    <a:pt x="21503" y="8335"/>
                    <a:pt x="21367" y="8174"/>
                  </a:cubicBezTo>
                  <a:close/>
                  <a:moveTo>
                    <a:pt x="21367" y="8174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wrap="square" lIns="91440" tIns="45720" rIns="91440" bIns="4572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3DBC0408-2F9F-4C20-5207-22483684526F}"/>
                </a:ext>
              </a:extLst>
            </p:cNvPr>
            <p:cNvGrpSpPr/>
            <p:nvPr/>
          </p:nvGrpSpPr>
          <p:grpSpPr>
            <a:xfrm>
              <a:off x="2494438" y="4534665"/>
              <a:ext cx="2277172" cy="1599435"/>
              <a:chOff x="2494438" y="4534665"/>
              <a:chExt cx="2277172" cy="1599435"/>
            </a:xfrm>
          </p:grpSpPr>
          <p:sp>
            <p:nvSpPr>
              <p:cNvPr id="19" name="Bullet1">
                <a:extLst>
                  <a:ext uri="{FF2B5EF4-FFF2-40B4-BE49-F238E27FC236}">
                    <a16:creationId xmlns:a16="http://schemas.microsoft.com/office/drawing/2014/main" id="{75616645-4AC8-1B16-475F-F122DF673FE1}"/>
                  </a:ext>
                </a:extLst>
              </p:cNvPr>
              <p:cNvSpPr txBox="1"/>
              <p:nvPr/>
            </p:nvSpPr>
            <p:spPr>
              <a:xfrm>
                <a:off x="2495466" y="4534665"/>
                <a:ext cx="2276144" cy="588098"/>
              </a:xfrm>
              <a:prstGeom prst="rect">
                <a:avLst/>
              </a:prstGeom>
            </p:spPr>
            <p:txBody>
              <a:bodyPr vert="horz"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20" name="Text1">
                <a:extLst>
                  <a:ext uri="{FF2B5EF4-FFF2-40B4-BE49-F238E27FC236}">
                    <a16:creationId xmlns:a16="http://schemas.microsoft.com/office/drawing/2014/main" id="{EDC5733F-7C94-BF9D-3603-965EF9C3AFDB}"/>
                  </a:ext>
                </a:extLst>
              </p:cNvPr>
              <p:cNvSpPr txBox="1"/>
              <p:nvPr/>
            </p:nvSpPr>
            <p:spPr>
              <a:xfrm>
                <a:off x="2494438" y="5122762"/>
                <a:ext cx="2276144" cy="101133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6C30F5E5-1969-FAFB-8466-992C3E8114CF}"/>
                </a:ext>
              </a:extLst>
            </p:cNvPr>
            <p:cNvGrpSpPr/>
            <p:nvPr/>
          </p:nvGrpSpPr>
          <p:grpSpPr>
            <a:xfrm>
              <a:off x="5744033" y="4534665"/>
              <a:ext cx="2277173" cy="1599435"/>
              <a:chOff x="5744033" y="4534665"/>
              <a:chExt cx="2277173" cy="1599435"/>
            </a:xfrm>
          </p:grpSpPr>
          <p:sp>
            <p:nvSpPr>
              <p:cNvPr id="17" name="Bullet2">
                <a:extLst>
                  <a:ext uri="{FF2B5EF4-FFF2-40B4-BE49-F238E27FC236}">
                    <a16:creationId xmlns:a16="http://schemas.microsoft.com/office/drawing/2014/main" id="{7D493B1F-D75F-0861-F5EF-F2BDA151BB67}"/>
                  </a:ext>
                </a:extLst>
              </p:cNvPr>
              <p:cNvSpPr txBox="1"/>
              <p:nvPr/>
            </p:nvSpPr>
            <p:spPr>
              <a:xfrm>
                <a:off x="5745062" y="4534665"/>
                <a:ext cx="2276144" cy="588098"/>
              </a:xfrm>
              <a:prstGeom prst="rect">
                <a:avLst/>
              </a:prstGeom>
            </p:spPr>
            <p:txBody>
              <a:bodyPr vert="horz"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8" name="Text2">
                <a:extLst>
                  <a:ext uri="{FF2B5EF4-FFF2-40B4-BE49-F238E27FC236}">
                    <a16:creationId xmlns:a16="http://schemas.microsoft.com/office/drawing/2014/main" id="{8ED983BC-DF32-9D28-0DB1-015EBC181FE1}"/>
                  </a:ext>
                </a:extLst>
              </p:cNvPr>
              <p:cNvSpPr txBox="1"/>
              <p:nvPr/>
            </p:nvSpPr>
            <p:spPr>
              <a:xfrm>
                <a:off x="5744033" y="5122762"/>
                <a:ext cx="2276144" cy="101133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CDE3AE66-B159-44F1-7CD7-BA5446635C56}"/>
                </a:ext>
              </a:extLst>
            </p:cNvPr>
            <p:cNvGrpSpPr/>
            <p:nvPr/>
          </p:nvGrpSpPr>
          <p:grpSpPr>
            <a:xfrm>
              <a:off x="8980147" y="4534665"/>
              <a:ext cx="2277172" cy="1599435"/>
              <a:chOff x="8980147" y="4534665"/>
              <a:chExt cx="2277172" cy="1599435"/>
            </a:xfrm>
          </p:grpSpPr>
          <p:sp>
            <p:nvSpPr>
              <p:cNvPr id="15" name="Bullet3">
                <a:extLst>
                  <a:ext uri="{FF2B5EF4-FFF2-40B4-BE49-F238E27FC236}">
                    <a16:creationId xmlns:a16="http://schemas.microsoft.com/office/drawing/2014/main" id="{5F357256-061D-DAD0-9AAE-2B5408BCCB6B}"/>
                  </a:ext>
                </a:extLst>
              </p:cNvPr>
              <p:cNvSpPr txBox="1"/>
              <p:nvPr/>
            </p:nvSpPr>
            <p:spPr>
              <a:xfrm>
                <a:off x="8981175" y="4534665"/>
                <a:ext cx="2276144" cy="588098"/>
              </a:xfrm>
              <a:prstGeom prst="rect">
                <a:avLst/>
              </a:prstGeom>
            </p:spPr>
            <p:txBody>
              <a:bodyPr vert="horz" wrap="square" lIns="91440" tIns="45720" rIns="91440" bIns="45720" anchor="b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zh-CN" altLang="en-US" b="1" dirty="0"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6" name="Text3">
                <a:extLst>
                  <a:ext uri="{FF2B5EF4-FFF2-40B4-BE49-F238E27FC236}">
                    <a16:creationId xmlns:a16="http://schemas.microsoft.com/office/drawing/2014/main" id="{93E99D03-AC57-6B16-542D-8270C3EA971D}"/>
                  </a:ext>
                </a:extLst>
              </p:cNvPr>
              <p:cNvSpPr txBox="1"/>
              <p:nvPr/>
            </p:nvSpPr>
            <p:spPr>
              <a:xfrm>
                <a:off x="8980147" y="5122762"/>
                <a:ext cx="2276144" cy="101133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sym typeface="Lemon" pitchFamily="2" charset="0"/>
                  </a:rPr>
                  <a:t>请输入文字请输入文字</a:t>
                </a: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  <a:p>
                <a:pPr algn="ctr">
                  <a:lnSpc>
                    <a:spcPct val="120000"/>
                  </a:lnSpc>
                </a:pPr>
                <a:endParaRPr lang="zh-CN" altLang="en-US" sz="1200" dirty="0">
                  <a:latin typeface="+mn-ea"/>
                  <a:sym typeface="Lemon" pitchFamily="2" charset="0"/>
                </a:endParaRPr>
              </a:p>
            </p:txBody>
          </p:sp>
        </p:grpSp>
        <p:sp>
          <p:nvSpPr>
            <p:cNvPr id="14" name="Title">
              <a:extLst>
                <a:ext uri="{FF2B5EF4-FFF2-40B4-BE49-F238E27FC236}">
                  <a16:creationId xmlns:a16="http://schemas.microsoft.com/office/drawing/2014/main" id="{212F3500-A02B-309B-1AE8-097D127338DF}"/>
                </a:ext>
              </a:extLst>
            </p:cNvPr>
            <p:cNvSpPr txBox="1"/>
            <p:nvPr/>
          </p:nvSpPr>
          <p:spPr>
            <a:xfrm>
              <a:off x="3094324" y="2242662"/>
              <a:ext cx="7324226" cy="856143"/>
            </a:xfrm>
            <a:prstGeom prst="rect">
              <a:avLst/>
            </a:prstGeom>
            <a:noFill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latin typeface="+mj-ea"/>
                  <a:ea typeface="+mj-ea"/>
                  <a:sym typeface="Lemon" pitchFamily="2" charset="0"/>
                </a:rPr>
                <a:t>请输入内容</a:t>
              </a:r>
            </a:p>
          </p:txBody>
        </p:sp>
      </p:grpSp>
      <p:sp>
        <p:nvSpPr>
          <p:cNvPr id="30" name="等腰三角形 29">
            <a:extLst>
              <a:ext uri="{FF2B5EF4-FFF2-40B4-BE49-F238E27FC236}">
                <a16:creationId xmlns:a16="http://schemas.microsoft.com/office/drawing/2014/main" id="{37468533-E872-7481-3E6A-306E1A1F13E4}"/>
              </a:ext>
            </a:extLst>
          </p:cNvPr>
          <p:cNvSpPr/>
          <p:nvPr/>
        </p:nvSpPr>
        <p:spPr>
          <a:xfrm>
            <a:off x="2743200" y="5116286"/>
            <a:ext cx="9448799" cy="1741713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31" name="等腰三角形 30">
            <a:extLst>
              <a:ext uri="{FF2B5EF4-FFF2-40B4-BE49-F238E27FC236}">
                <a16:creationId xmlns:a16="http://schemas.microsoft.com/office/drawing/2014/main" id="{9ED4DA33-AFF0-3598-DD52-7D1FD1AEC4C0}"/>
              </a:ext>
            </a:extLst>
          </p:cNvPr>
          <p:cNvSpPr/>
          <p:nvPr/>
        </p:nvSpPr>
        <p:spPr>
          <a:xfrm flipH="1">
            <a:off x="0" y="5434975"/>
            <a:ext cx="419099" cy="1489700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FDFDB348-BEBF-B3E8-0555-7367A484A3E8}"/>
              </a:ext>
            </a:extLst>
          </p:cNvPr>
          <p:cNvSpPr/>
          <p:nvPr/>
        </p:nvSpPr>
        <p:spPr>
          <a:xfrm flipH="1" flipV="1">
            <a:off x="0" y="0"/>
            <a:ext cx="9448801" cy="1595274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66396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5F0609C-4199-7F21-83CF-3604028DDF79}"/>
              </a:ext>
            </a:extLst>
          </p:cNvPr>
          <p:cNvSpPr/>
          <p:nvPr/>
        </p:nvSpPr>
        <p:spPr>
          <a:xfrm>
            <a:off x="0" y="-4460"/>
            <a:ext cx="12203172" cy="30211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D1A29D-16CC-70BA-9CB9-31D134EACDA0}"/>
              </a:ext>
            </a:extLst>
          </p:cNvPr>
          <p:cNvSpPr/>
          <p:nvPr/>
        </p:nvSpPr>
        <p:spPr>
          <a:xfrm>
            <a:off x="0" y="-76200"/>
            <a:ext cx="12203172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D88585-E18D-2D3D-D3A7-32CE1A2306AC}"/>
              </a:ext>
            </a:extLst>
          </p:cNvPr>
          <p:cNvGrpSpPr/>
          <p:nvPr/>
        </p:nvGrpSpPr>
        <p:grpSpPr>
          <a:xfrm>
            <a:off x="1767032" y="1960728"/>
            <a:ext cx="8680282" cy="3059240"/>
            <a:chOff x="-12690584" y="1582304"/>
            <a:chExt cx="10850564" cy="3059240"/>
          </a:xfrm>
          <a:effectLst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4F0C06-0E5A-2377-DE2A-40A1B1DFC30C}"/>
                </a:ext>
              </a:extLst>
            </p:cNvPr>
            <p:cNvSpPr/>
            <p:nvPr/>
          </p:nvSpPr>
          <p:spPr>
            <a:xfrm flipH="1">
              <a:off x="-12690584" y="1582304"/>
              <a:ext cx="10850561" cy="3059240"/>
            </a:xfrm>
            <a:custGeom>
              <a:avLst/>
              <a:gdLst>
                <a:gd name="connsiteX0" fmla="*/ 10652621 w 10850561"/>
                <a:gd name="connsiteY0" fmla="*/ 0 h 3059240"/>
                <a:gd name="connsiteX1" fmla="*/ 197939 w 10850561"/>
                <a:gd name="connsiteY1" fmla="*/ 0 h 3059240"/>
                <a:gd name="connsiteX2" fmla="*/ 15554 w 10850561"/>
                <a:gd name="connsiteY2" fmla="*/ 109565 h 3059240"/>
                <a:gd name="connsiteX3" fmla="*/ 0 w 10850561"/>
                <a:gd name="connsiteY3" fmla="*/ 179387 h 3059240"/>
                <a:gd name="connsiteX4" fmla="*/ 0 w 10850561"/>
                <a:gd name="connsiteY4" fmla="*/ 2800070 h 3059240"/>
                <a:gd name="connsiteX5" fmla="*/ 536 w 10850561"/>
                <a:gd name="connsiteY5" fmla="*/ 2800562 h 3059240"/>
                <a:gd name="connsiteX6" fmla="*/ 287311 w 10850561"/>
                <a:gd name="connsiteY6" fmla="*/ 2850667 h 3059240"/>
                <a:gd name="connsiteX7" fmla="*/ 337139 w 10850561"/>
                <a:gd name="connsiteY7" fmla="*/ 3032765 h 3059240"/>
                <a:gd name="connsiteX8" fmla="*/ 359053 w 10850561"/>
                <a:gd name="connsiteY8" fmla="*/ 3059240 h 3059240"/>
                <a:gd name="connsiteX9" fmla="*/ 10850561 w 10850561"/>
                <a:gd name="connsiteY9" fmla="*/ 3059240 h 3059240"/>
                <a:gd name="connsiteX10" fmla="*/ 10850561 w 10850561"/>
                <a:gd name="connsiteY10" fmla="*/ 179393 h 3059240"/>
                <a:gd name="connsiteX11" fmla="*/ 10652621 w 10850561"/>
                <a:gd name="connsiteY11" fmla="*/ 0 h 305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0561" h="3059240">
                  <a:moveTo>
                    <a:pt x="10652621" y="0"/>
                  </a:moveTo>
                  <a:lnTo>
                    <a:pt x="197939" y="0"/>
                  </a:lnTo>
                  <a:cubicBezTo>
                    <a:pt x="115950" y="0"/>
                    <a:pt x="45603" y="45178"/>
                    <a:pt x="15554" y="109565"/>
                  </a:cubicBezTo>
                  <a:lnTo>
                    <a:pt x="0" y="179387"/>
                  </a:lnTo>
                  <a:lnTo>
                    <a:pt x="0" y="2800070"/>
                  </a:lnTo>
                  <a:lnTo>
                    <a:pt x="536" y="2800562"/>
                  </a:lnTo>
                  <a:cubicBezTo>
                    <a:pt x="57602" y="2839716"/>
                    <a:pt x="178799" y="2849529"/>
                    <a:pt x="287311" y="2850667"/>
                  </a:cubicBezTo>
                  <a:cubicBezTo>
                    <a:pt x="288050" y="2930151"/>
                    <a:pt x="305212" y="2985907"/>
                    <a:pt x="337139" y="3032765"/>
                  </a:cubicBezTo>
                  <a:lnTo>
                    <a:pt x="359053" y="3059240"/>
                  </a:lnTo>
                  <a:lnTo>
                    <a:pt x="10850561" y="3059240"/>
                  </a:lnTo>
                  <a:lnTo>
                    <a:pt x="10850561" y="179393"/>
                  </a:lnTo>
                  <a:cubicBezTo>
                    <a:pt x="10850561" y="80317"/>
                    <a:pt x="10761940" y="0"/>
                    <a:pt x="106526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rPr>
                <a:t>、、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7497E37-9D94-FDC5-2636-07CC4C6CE1E2}"/>
                </a:ext>
              </a:extLst>
            </p:cNvPr>
            <p:cNvSpPr/>
            <p:nvPr/>
          </p:nvSpPr>
          <p:spPr>
            <a:xfrm rot="16200000">
              <a:off x="-2170316" y="4311249"/>
              <a:ext cx="294863" cy="365728"/>
            </a:xfrm>
            <a:custGeom>
              <a:avLst/>
              <a:gdLst>
                <a:gd name="connsiteX0" fmla="*/ 283776 w 283776"/>
                <a:gd name="connsiteY0" fmla="*/ 351976 h 351976"/>
                <a:gd name="connsiteX1" fmla="*/ 208658 w 283776"/>
                <a:gd name="connsiteY1" fmla="*/ 351976 h 351976"/>
                <a:gd name="connsiteX2" fmla="*/ 169622 w 283776"/>
                <a:gd name="connsiteY2" fmla="*/ 338140 h 351976"/>
                <a:gd name="connsiteX3" fmla="*/ 12179 w 283776"/>
                <a:gd name="connsiteY3" fmla="*/ 158356 h 351976"/>
                <a:gd name="connsiteX4" fmla="*/ 0 w 283776"/>
                <a:gd name="connsiteY4" fmla="*/ 113552 h 351976"/>
                <a:gd name="connsiteX5" fmla="*/ 0 w 283776"/>
                <a:gd name="connsiteY5" fmla="*/ 0 h 351976"/>
                <a:gd name="connsiteX6" fmla="*/ 36675 w 283776"/>
                <a:gd name="connsiteY6" fmla="*/ 27513 h 351976"/>
                <a:gd name="connsiteX7" fmla="*/ 230045 w 283776"/>
                <a:gd name="connsiteY7" fmla="*/ 75467 h 351976"/>
                <a:gd name="connsiteX8" fmla="*/ 283252 w 283776"/>
                <a:gd name="connsiteY8" fmla="*/ 351459 h 351976"/>
                <a:gd name="connsiteX9" fmla="*/ 283776 w 283776"/>
                <a:gd name="connsiteY9" fmla="*/ 351976 h 35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776" h="351976">
                  <a:moveTo>
                    <a:pt x="283776" y="351976"/>
                  </a:moveTo>
                  <a:lnTo>
                    <a:pt x="208658" y="351976"/>
                  </a:lnTo>
                  <a:lnTo>
                    <a:pt x="169622" y="338140"/>
                  </a:lnTo>
                  <a:cubicBezTo>
                    <a:pt x="98833" y="303949"/>
                    <a:pt x="42122" y="239191"/>
                    <a:pt x="12179" y="158356"/>
                  </a:cubicBezTo>
                  <a:lnTo>
                    <a:pt x="0" y="113552"/>
                  </a:lnTo>
                  <a:lnTo>
                    <a:pt x="0" y="0"/>
                  </a:lnTo>
                  <a:lnTo>
                    <a:pt x="36675" y="27513"/>
                  </a:lnTo>
                  <a:cubicBezTo>
                    <a:pt x="86434" y="58239"/>
                    <a:pt x="145641" y="74756"/>
                    <a:pt x="230045" y="75467"/>
                  </a:cubicBezTo>
                  <a:cubicBezTo>
                    <a:pt x="231254" y="179899"/>
                    <a:pt x="241674" y="296539"/>
                    <a:pt x="283252" y="351459"/>
                  </a:cubicBezTo>
                  <a:lnTo>
                    <a:pt x="283776" y="3519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8000"/>
                    <a:lumOff val="12000"/>
                  </a:schemeClr>
                </a:gs>
                <a:gs pos="9200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A5D9E81-EEDE-2D71-850C-3F648BCFBF2E}"/>
              </a:ext>
            </a:extLst>
          </p:cNvPr>
          <p:cNvSpPr/>
          <p:nvPr/>
        </p:nvSpPr>
        <p:spPr>
          <a:xfrm>
            <a:off x="694295" y="510660"/>
            <a:ext cx="777052" cy="67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0C8184-C08A-4E78-82FE-89B5DF367BC1}"/>
              </a:ext>
            </a:extLst>
          </p:cNvPr>
          <p:cNvSpPr/>
          <p:nvPr/>
        </p:nvSpPr>
        <p:spPr>
          <a:xfrm>
            <a:off x="1580763" y="510660"/>
            <a:ext cx="308546" cy="64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10F3AC-C597-A467-AFAF-074995F9DCDC}"/>
              </a:ext>
            </a:extLst>
          </p:cNvPr>
          <p:cNvSpPr txBox="1">
            <a:spLocks/>
          </p:cNvSpPr>
          <p:nvPr/>
        </p:nvSpPr>
        <p:spPr>
          <a:xfrm>
            <a:off x="2932172" y="3412901"/>
            <a:ext cx="6742113" cy="6937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400" kern="1200" spc="600" dirty="0" smtClean="0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Lemon" pitchFamily="2" charset="0"/>
              </a:rPr>
              <a:t>职业发展与培训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9ABA07-F5C5-F6D0-0D57-E609FF7D84C2}"/>
              </a:ext>
            </a:extLst>
          </p:cNvPr>
          <p:cNvSpPr txBox="1">
            <a:spLocks/>
          </p:cNvSpPr>
          <p:nvPr/>
        </p:nvSpPr>
        <p:spPr>
          <a:xfrm>
            <a:off x="3221097" y="2404837"/>
            <a:ext cx="5772150" cy="9175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8000" kern="1200" dirty="0" smtClean="0">
                <a:ln>
                  <a:gradFill>
                    <a:gsLst>
                      <a:gs pos="0">
                        <a:schemeClr val="accent1"/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ea typeface="阿里妈妈东方大楷" pitchFamily="2" charset="-122"/>
                <a:cs typeface="+mn-ea"/>
                <a:sym typeface="Lemon" pitchFamily="2" charset="0"/>
              </a:rPr>
              <a:t>PART 04</a:t>
            </a:r>
            <a:endParaRPr lang="en-US" dirty="0"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5AE84B-4401-58F0-6956-2C91A939CAF6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54D1447-B328-3B5E-0AC3-2F4CED00D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81B5488-55DC-9BCD-98CA-2DA15CCA6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5C3C5E9-CB0B-2A68-3852-60F53F6E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399FF2-18FC-4BD0-5AED-853573FFB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87929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>
            <a:extLst>
              <a:ext uri="{FF2B5EF4-FFF2-40B4-BE49-F238E27FC236}">
                <a16:creationId xmlns:a16="http://schemas.microsoft.com/office/drawing/2014/main" id="{27D4DD12-FA50-3928-16F4-FDB2338DD331}"/>
              </a:ext>
            </a:extLst>
          </p:cNvPr>
          <p:cNvSpPr/>
          <p:nvPr/>
        </p:nvSpPr>
        <p:spPr>
          <a:xfrm>
            <a:off x="2743200" y="5116286"/>
            <a:ext cx="9448799" cy="1741713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id="{39F7C998-86DA-5387-3B51-4BA33202472D}"/>
              </a:ext>
            </a:extLst>
          </p:cNvPr>
          <p:cNvSpPr/>
          <p:nvPr/>
        </p:nvSpPr>
        <p:spPr>
          <a:xfrm>
            <a:off x="6426782" y="5116286"/>
            <a:ext cx="5765209" cy="1741713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>
                  <a:lumMod val="20000"/>
                  <a:lumOff val="80000"/>
                </a:schemeClr>
              </a:gs>
              <a:gs pos="100000">
                <a:schemeClr val="accent2">
                  <a:lumMod val="5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id="{C6D91EF1-D8B4-06E2-4531-68AEE5FD853E}"/>
              </a:ext>
            </a:extLst>
          </p:cNvPr>
          <p:cNvSpPr/>
          <p:nvPr/>
        </p:nvSpPr>
        <p:spPr>
          <a:xfrm flipH="1">
            <a:off x="0" y="5434975"/>
            <a:ext cx="419099" cy="1489700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C9B7A840-774B-E45B-6E97-A1C7AEC56D88}"/>
              </a:ext>
            </a:extLst>
          </p:cNvPr>
          <p:cNvGrpSpPr/>
          <p:nvPr/>
        </p:nvGrpSpPr>
        <p:grpSpPr>
          <a:xfrm>
            <a:off x="599768" y="1478305"/>
            <a:ext cx="11287215" cy="4007693"/>
            <a:chOff x="-179128" y="1352749"/>
            <a:chExt cx="12833027" cy="4927666"/>
          </a:xfrm>
        </p:grpSpPr>
        <p:sp>
          <p:nvSpPr>
            <p:cNvPr id="11" name="1">
              <a:extLst>
                <a:ext uri="{FF2B5EF4-FFF2-40B4-BE49-F238E27FC236}">
                  <a16:creationId xmlns:a16="http://schemas.microsoft.com/office/drawing/2014/main" id="{DC726FB3-75DF-FCF2-2930-45544D242BD6}"/>
                </a:ext>
              </a:extLst>
            </p:cNvPr>
            <p:cNvSpPr/>
            <p:nvPr/>
          </p:nvSpPr>
          <p:spPr>
            <a:xfrm rot="21188811">
              <a:off x="-144487" y="3106394"/>
              <a:ext cx="12798386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31750">
              <a:gradFill flip="none" rotWithShape="1">
                <a:gsLst>
                  <a:gs pos="57000">
                    <a:schemeClr val="accent1"/>
                  </a:gs>
                  <a:gs pos="0">
                    <a:schemeClr val="accent2"/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pic>
          <p:nvPicPr>
            <p:cNvPr id="12" name="图片 11" descr="黑暗里有星球&#10;&#10;描述已自动生成">
              <a:extLst>
                <a:ext uri="{FF2B5EF4-FFF2-40B4-BE49-F238E27FC236}">
                  <a16:creationId xmlns:a16="http://schemas.microsoft.com/office/drawing/2014/main" id="{9DEDAD7B-B978-F409-4983-3F61DF74B8E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84651">
              <a:off x="2505338" y="1541527"/>
              <a:ext cx="7828002" cy="4424540"/>
            </a:xfrm>
            <a:prstGeom prst="rect">
              <a:avLst/>
            </a:prstGeom>
          </p:spPr>
        </p:pic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4B40CCC2-441A-4BC4-CE22-19EEDB075CDC}"/>
                </a:ext>
              </a:extLst>
            </p:cNvPr>
            <p:cNvSpPr/>
            <p:nvPr/>
          </p:nvSpPr>
          <p:spPr>
            <a:xfrm>
              <a:off x="895033" y="2442046"/>
              <a:ext cx="1284780" cy="233014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600" dirty="0">
                  <a:solidFill>
                    <a:prstClr val="white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第一阶段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sp>
          <p:nvSpPr>
            <p:cNvPr id="14" name="16">
              <a:extLst>
                <a:ext uri="{FF2B5EF4-FFF2-40B4-BE49-F238E27FC236}">
                  <a16:creationId xmlns:a16="http://schemas.microsoft.com/office/drawing/2014/main" id="{8D184885-9365-630F-ADA9-796EC030BAB0}"/>
                </a:ext>
              </a:extLst>
            </p:cNvPr>
            <p:cNvSpPr/>
            <p:nvPr/>
          </p:nvSpPr>
          <p:spPr>
            <a:xfrm rot="21188811">
              <a:off x="-179128" y="3130593"/>
              <a:ext cx="9918676" cy="1612664"/>
            </a:xfrm>
            <a:custGeom>
              <a:avLst/>
              <a:gdLst>
                <a:gd name="connsiteX0" fmla="*/ 0 w 10811435"/>
                <a:gd name="connsiteY0" fmla="*/ 462579 h 462579"/>
                <a:gd name="connsiteX1" fmla="*/ 5109882 w 10811435"/>
                <a:gd name="connsiteY1" fmla="*/ 161365 h 462579"/>
                <a:gd name="connsiteX2" fmla="*/ 8477026 w 10811435"/>
                <a:gd name="connsiteY2" fmla="*/ 344245 h 462579"/>
                <a:gd name="connsiteX3" fmla="*/ 10811435 w 10811435"/>
                <a:gd name="connsiteY3" fmla="*/ 0 h 462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11435" h="462579">
                  <a:moveTo>
                    <a:pt x="0" y="462579"/>
                  </a:moveTo>
                  <a:cubicBezTo>
                    <a:pt x="1848522" y="321833"/>
                    <a:pt x="3697044" y="181087"/>
                    <a:pt x="5109882" y="161365"/>
                  </a:cubicBezTo>
                  <a:cubicBezTo>
                    <a:pt x="6522720" y="141643"/>
                    <a:pt x="7526767" y="371139"/>
                    <a:pt x="8477026" y="344245"/>
                  </a:cubicBezTo>
                  <a:cubicBezTo>
                    <a:pt x="9427285" y="317351"/>
                    <a:pt x="10119360" y="158675"/>
                    <a:pt x="10811435" y="0"/>
                  </a:cubicBezTo>
                </a:path>
              </a:pathLst>
            </a:custGeom>
            <a:noFill/>
            <a:ln w="9525">
              <a:gradFill flip="none" rotWithShape="1">
                <a:gsLst>
                  <a:gs pos="45100">
                    <a:schemeClr val="accent1"/>
                  </a:gs>
                  <a:gs pos="0">
                    <a:schemeClr val="accent2">
                      <a:alpha val="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B3E4272A-8DC3-2917-E888-CC6BB2A17C91}"/>
                </a:ext>
              </a:extLst>
            </p:cNvPr>
            <p:cNvSpPr txBox="1"/>
            <p:nvPr/>
          </p:nvSpPr>
          <p:spPr>
            <a:xfrm>
              <a:off x="874713" y="3210921"/>
              <a:ext cx="2184132" cy="426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请输入内容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639216D-17A7-4082-69CF-D50B3E5ECC03}"/>
                </a:ext>
              </a:extLst>
            </p:cNvPr>
            <p:cNvSpPr txBox="1"/>
            <p:nvPr/>
          </p:nvSpPr>
          <p:spPr>
            <a:xfrm>
              <a:off x="874713" y="2681442"/>
              <a:ext cx="1376381" cy="4919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54E1A"/>
                      </a:gs>
                      <a:gs pos="100000">
                        <a:srgbClr val="FA4848"/>
                      </a:gs>
                    </a:gsLst>
                    <a:lin ang="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Lemon" pitchFamily="2" charset="0"/>
                </a:rPr>
                <a:t>输入文字</a:t>
              </a: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AE6B8417-55F6-08AF-F5BE-9F3046D446BB}"/>
                </a:ext>
              </a:extLst>
            </p:cNvPr>
            <p:cNvCxnSpPr/>
            <p:nvPr/>
          </p:nvCxnSpPr>
          <p:spPr>
            <a:xfrm>
              <a:off x="973820" y="3165747"/>
              <a:ext cx="1798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CD268D0E-5423-6D79-DE0B-DAE88E6CB9AF}"/>
                </a:ext>
              </a:extLst>
            </p:cNvPr>
            <p:cNvGrpSpPr/>
            <p:nvPr/>
          </p:nvGrpSpPr>
          <p:grpSpPr>
            <a:xfrm>
              <a:off x="758719" y="4512097"/>
              <a:ext cx="231988" cy="231988"/>
              <a:chOff x="798724" y="4694342"/>
              <a:chExt cx="151978" cy="151978"/>
            </a:xfrm>
          </p:grpSpPr>
          <p:sp>
            <p:nvSpPr>
              <p:cNvPr id="54" name="椭圆 53">
                <a:extLst>
                  <a:ext uri="{FF2B5EF4-FFF2-40B4-BE49-F238E27FC236}">
                    <a16:creationId xmlns:a16="http://schemas.microsoft.com/office/drawing/2014/main" id="{9A6F81DB-C741-1470-7525-5498DC126D8B}"/>
                  </a:ext>
                </a:extLst>
              </p:cNvPr>
              <p:cNvSpPr/>
              <p:nvPr/>
            </p:nvSpPr>
            <p:spPr>
              <a:xfrm>
                <a:off x="798724" y="4694342"/>
                <a:ext cx="151978" cy="151978"/>
              </a:xfrm>
              <a:prstGeom prst="ellipse">
                <a:avLst/>
              </a:prstGeom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55" name="椭圆 54">
                <a:extLst>
                  <a:ext uri="{FF2B5EF4-FFF2-40B4-BE49-F238E27FC236}">
                    <a16:creationId xmlns:a16="http://schemas.microsoft.com/office/drawing/2014/main" id="{8D14A694-7F09-E905-C67B-CCFFB2154479}"/>
                  </a:ext>
                </a:extLst>
              </p:cNvPr>
              <p:cNvSpPr/>
              <p:nvPr/>
            </p:nvSpPr>
            <p:spPr>
              <a:xfrm>
                <a:off x="839978" y="4735596"/>
                <a:ext cx="69471" cy="6947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84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</p:grp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7F4F0A6-554A-13F1-5DC3-35A05846DED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74713" y="2442046"/>
              <a:ext cx="0" cy="2212504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1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D0617218-F464-23DB-CFE5-C92C5C7EB02B}"/>
                </a:ext>
              </a:extLst>
            </p:cNvPr>
            <p:cNvSpPr/>
            <p:nvPr/>
          </p:nvSpPr>
          <p:spPr>
            <a:xfrm>
              <a:off x="2963173" y="5001020"/>
              <a:ext cx="1309108" cy="233014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Lemon" pitchFamily="2" charset="0"/>
                </a:rPr>
                <a:t>第二阶段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6F5E9C33-A3ED-162E-85F9-3D1A943BB0A5}"/>
                </a:ext>
              </a:extLst>
            </p:cNvPr>
            <p:cNvSpPr txBox="1"/>
            <p:nvPr/>
          </p:nvSpPr>
          <p:spPr>
            <a:xfrm>
              <a:off x="2942853" y="5854053"/>
              <a:ext cx="3654717" cy="426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请输入内容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45BA6E1E-4654-5AE3-4D91-A8645CEDCA47}"/>
                </a:ext>
              </a:extLst>
            </p:cNvPr>
            <p:cNvSpPr txBox="1"/>
            <p:nvPr/>
          </p:nvSpPr>
          <p:spPr>
            <a:xfrm>
              <a:off x="2942853" y="5241552"/>
              <a:ext cx="1376381" cy="4919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54E1A"/>
                      </a:gs>
                      <a:gs pos="100000">
                        <a:srgbClr val="FA4848"/>
                      </a:gs>
                    </a:gsLst>
                    <a:lin ang="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Lemon" pitchFamily="2" charset="0"/>
                </a:rPr>
                <a:t>输入文字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id="{9BAF6742-5DB9-C9BA-6B54-E3AD8F38033C}"/>
                </a:ext>
              </a:extLst>
            </p:cNvPr>
            <p:cNvCxnSpPr/>
            <p:nvPr/>
          </p:nvCxnSpPr>
          <p:spPr>
            <a:xfrm>
              <a:off x="3041960" y="5725857"/>
              <a:ext cx="1798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6FE8FCC3-BDEB-F958-CC8E-E732C1A21AE2}"/>
                </a:ext>
              </a:extLst>
            </p:cNvPr>
            <p:cNvCxnSpPr>
              <a:cxnSpLocks/>
            </p:cNvCxnSpPr>
            <p:nvPr/>
          </p:nvCxnSpPr>
          <p:spPr>
            <a:xfrm>
              <a:off x="2942853" y="4419550"/>
              <a:ext cx="0" cy="1630045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1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23728286-D8D3-B24D-FDE3-03360CD1C2C8}"/>
                </a:ext>
              </a:extLst>
            </p:cNvPr>
            <p:cNvGrpSpPr/>
            <p:nvPr/>
          </p:nvGrpSpPr>
          <p:grpSpPr>
            <a:xfrm>
              <a:off x="2826858" y="4311387"/>
              <a:ext cx="231988" cy="231988"/>
              <a:chOff x="798724" y="4694342"/>
              <a:chExt cx="151978" cy="151978"/>
            </a:xfrm>
          </p:grpSpPr>
          <p:sp>
            <p:nvSpPr>
              <p:cNvPr id="52" name="椭圆 51">
                <a:extLst>
                  <a:ext uri="{FF2B5EF4-FFF2-40B4-BE49-F238E27FC236}">
                    <a16:creationId xmlns:a16="http://schemas.microsoft.com/office/drawing/2014/main" id="{524F87FF-8C98-9D59-95C5-EF2E1B8D5BBE}"/>
                  </a:ext>
                </a:extLst>
              </p:cNvPr>
              <p:cNvSpPr/>
              <p:nvPr/>
            </p:nvSpPr>
            <p:spPr>
              <a:xfrm>
                <a:off x="798724" y="4694342"/>
                <a:ext cx="151978" cy="151978"/>
              </a:xfrm>
              <a:prstGeom prst="ellipse">
                <a:avLst/>
              </a:prstGeom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53" name="椭圆 52">
                <a:extLst>
                  <a:ext uri="{FF2B5EF4-FFF2-40B4-BE49-F238E27FC236}">
                    <a16:creationId xmlns:a16="http://schemas.microsoft.com/office/drawing/2014/main" id="{5D2D993F-EBE5-FAAF-A440-6102222BF712}"/>
                  </a:ext>
                </a:extLst>
              </p:cNvPr>
              <p:cNvSpPr/>
              <p:nvPr/>
            </p:nvSpPr>
            <p:spPr>
              <a:xfrm>
                <a:off x="839978" y="4735596"/>
                <a:ext cx="69471" cy="6947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84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916285CA-B376-5FEB-086E-15DACBB74B3E}"/>
                </a:ext>
              </a:extLst>
            </p:cNvPr>
            <p:cNvGrpSpPr/>
            <p:nvPr/>
          </p:nvGrpSpPr>
          <p:grpSpPr>
            <a:xfrm>
              <a:off x="4715733" y="1714612"/>
              <a:ext cx="2573199" cy="2302039"/>
              <a:chOff x="3655214" y="1774166"/>
              <a:chExt cx="2573199" cy="2302039"/>
            </a:xfrm>
          </p:grpSpPr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4CB47FE9-72D3-28D5-0C4E-A7AB06115563}"/>
                  </a:ext>
                </a:extLst>
              </p:cNvPr>
              <p:cNvSpPr/>
              <p:nvPr/>
            </p:nvSpPr>
            <p:spPr>
              <a:xfrm>
                <a:off x="3791527" y="1774166"/>
                <a:ext cx="1524082" cy="233014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Lemon" pitchFamily="2" charset="0"/>
                  </a:rPr>
                  <a:t>第三阶段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06C30E8A-3C8D-B4D3-C10E-EA1B9CD9261D}"/>
                  </a:ext>
                </a:extLst>
              </p:cNvPr>
              <p:cNvSpPr txBox="1"/>
              <p:nvPr/>
            </p:nvSpPr>
            <p:spPr>
              <a:xfrm>
                <a:off x="3771208" y="2579525"/>
                <a:ext cx="2457205" cy="426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+mn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036219F0-4884-9140-EAE9-CEA0D4F203D6}"/>
                  </a:ext>
                </a:extLst>
              </p:cNvPr>
              <p:cNvSpPr txBox="1"/>
              <p:nvPr/>
            </p:nvSpPr>
            <p:spPr>
              <a:xfrm>
                <a:off x="3771208" y="2013562"/>
                <a:ext cx="1376381" cy="49195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54E1A"/>
                        </a:gs>
                        <a:gs pos="100000">
                          <a:srgbClr val="FA4848"/>
                        </a:gs>
                      </a:gsLst>
                      <a:lin ang="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Lemon" pitchFamily="2" charset="0"/>
                  </a:rPr>
                  <a:t>输入文字</a:t>
                </a:r>
              </a:p>
            </p:txBody>
          </p: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4D53AC48-205B-854B-52D3-67B51B1969BA}"/>
                  </a:ext>
                </a:extLst>
              </p:cNvPr>
              <p:cNvCxnSpPr/>
              <p:nvPr/>
            </p:nvCxnSpPr>
            <p:spPr>
              <a:xfrm>
                <a:off x="3870315" y="2497867"/>
                <a:ext cx="179895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F36DB83-6875-C84C-2DCD-25FBC98868BA}"/>
                  </a:ext>
                </a:extLst>
              </p:cNvPr>
              <p:cNvGrpSpPr/>
              <p:nvPr/>
            </p:nvGrpSpPr>
            <p:grpSpPr>
              <a:xfrm>
                <a:off x="3655214" y="3844217"/>
                <a:ext cx="231988" cy="231988"/>
                <a:chOff x="798724" y="4694342"/>
                <a:chExt cx="151978" cy="151978"/>
              </a:xfrm>
            </p:grpSpPr>
            <p:sp>
              <p:nvSpPr>
                <p:cNvPr id="50" name="椭圆 49">
                  <a:extLst>
                    <a:ext uri="{FF2B5EF4-FFF2-40B4-BE49-F238E27FC236}">
                      <a16:creationId xmlns:a16="http://schemas.microsoft.com/office/drawing/2014/main" id="{06EC0667-5B31-E6FD-63DB-C951EF8D3C86}"/>
                    </a:ext>
                  </a:extLst>
                </p:cNvPr>
                <p:cNvSpPr/>
                <p:nvPr/>
              </p:nvSpPr>
              <p:spPr>
                <a:xfrm>
                  <a:off x="798724" y="4694342"/>
                  <a:ext cx="151978" cy="151978"/>
                </a:xfrm>
                <a:prstGeom prst="ellipse">
                  <a:avLst/>
                </a:prstGeom>
                <a:gradFill flip="none" rotWithShape="1">
                  <a:gsLst>
                    <a:gs pos="32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51" name="椭圆 50">
                  <a:extLst>
                    <a:ext uri="{FF2B5EF4-FFF2-40B4-BE49-F238E27FC236}">
                      <a16:creationId xmlns:a16="http://schemas.microsoft.com/office/drawing/2014/main" id="{1EA7809D-38F5-D4A3-8885-2F0343514AD6}"/>
                    </a:ext>
                  </a:extLst>
                </p:cNvPr>
                <p:cNvSpPr/>
                <p:nvPr/>
              </p:nvSpPr>
              <p:spPr>
                <a:xfrm>
                  <a:off x="839978" y="4735596"/>
                  <a:ext cx="69471" cy="694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id="{CBA8F36E-DBAC-84A1-5635-790033D8FB9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771208" y="1774166"/>
                <a:ext cx="0" cy="2212504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  <a:gs pos="51000">
                      <a:schemeClr val="accent2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D38F06D8-FD1E-6EDE-BD21-E5CB8D5E39D9}"/>
                </a:ext>
              </a:extLst>
            </p:cNvPr>
            <p:cNvGrpSpPr/>
            <p:nvPr/>
          </p:nvGrpSpPr>
          <p:grpSpPr>
            <a:xfrm>
              <a:off x="7012639" y="3953063"/>
              <a:ext cx="2488428" cy="2070922"/>
              <a:chOff x="5516639" y="4138149"/>
              <a:chExt cx="2488428" cy="2070922"/>
            </a:xfrm>
          </p:grpSpPr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D566F1E3-4686-4EA2-1654-3C69145F7C03}"/>
                  </a:ext>
                </a:extLst>
              </p:cNvPr>
              <p:cNvSpPr/>
              <p:nvPr/>
            </p:nvSpPr>
            <p:spPr>
              <a:xfrm>
                <a:off x="5652953" y="4827781"/>
                <a:ext cx="1210920" cy="240532"/>
              </a:xfrm>
              <a:prstGeom prst="rect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60000">
                    <a:schemeClr val="accent1"/>
                  </a:gs>
                </a:gsLst>
                <a:lin ang="2700000" scaled="0"/>
              </a:gradFill>
              <a:ln w="57150" cap="rnd">
                <a:noFill/>
                <a:prstDash val="solid"/>
                <a:round/>
              </a:ln>
              <a:effectLst>
                <a:outerShdw blurRad="76200" dist="50800" dir="5400000" algn="ctr" rotWithShape="0">
                  <a:schemeClr val="accent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Lemon" pitchFamily="2" charset="0"/>
                  </a:rPr>
                  <a:t>第四阶段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523751F7-D030-AD82-23CD-526668802391}"/>
                  </a:ext>
                </a:extLst>
              </p:cNvPr>
              <p:cNvSpPr txBox="1"/>
              <p:nvPr/>
            </p:nvSpPr>
            <p:spPr>
              <a:xfrm>
                <a:off x="5632634" y="5475943"/>
                <a:ext cx="2372433" cy="426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2F2F2F"/>
                    </a:solidFill>
                    <a:effectLst/>
                    <a:uLnTx/>
                    <a:uFillTx/>
                    <a:latin typeface="+mn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id="{10857F8E-C40E-D199-8E4C-4E261512E1D4}"/>
                  </a:ext>
                </a:extLst>
              </p:cNvPr>
              <p:cNvSpPr txBox="1"/>
              <p:nvPr/>
            </p:nvSpPr>
            <p:spPr>
              <a:xfrm>
                <a:off x="5632634" y="5068314"/>
                <a:ext cx="1376381" cy="49195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gradFill>
                      <a:gsLst>
                        <a:gs pos="0">
                          <a:srgbClr val="F54E1A"/>
                        </a:gs>
                        <a:gs pos="100000">
                          <a:srgbClr val="FA4848"/>
                        </a:gs>
                      </a:gsLst>
                      <a:lin ang="0" scaled="1"/>
                    </a:gradFill>
                    <a:effectLst/>
                    <a:uLnTx/>
                    <a:uFillTx/>
                    <a:latin typeface="+mj-ea"/>
                    <a:ea typeface="+mj-ea"/>
                    <a:cs typeface="+mn-ea"/>
                    <a:sym typeface="Lemon" pitchFamily="2" charset="0"/>
                  </a:rPr>
                  <a:t>输入文字</a:t>
                </a:r>
              </a:p>
            </p:txBody>
          </p: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68D403F5-99B5-FAC6-ACB3-9DA844FD17BD}"/>
                  </a:ext>
                </a:extLst>
              </p:cNvPr>
              <p:cNvCxnSpPr/>
              <p:nvPr/>
            </p:nvCxnSpPr>
            <p:spPr>
              <a:xfrm>
                <a:off x="5731741" y="5552619"/>
                <a:ext cx="179895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C4A1574A-E350-C0F3-6B79-8DDCF6594AD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32634" y="4246312"/>
                <a:ext cx="0" cy="1962759"/>
              </a:xfrm>
              <a:prstGeom prst="line">
                <a:avLst/>
              </a:prstGeom>
              <a:ln w="952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>
                        <a:alpha val="0"/>
                      </a:schemeClr>
                    </a:gs>
                    <a:gs pos="51000">
                      <a:schemeClr val="accent2"/>
                    </a:gs>
                  </a:gsLst>
                  <a:lin ang="162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61DDB4D7-0957-1998-40DB-2375BEDFADBC}"/>
                  </a:ext>
                </a:extLst>
              </p:cNvPr>
              <p:cNvGrpSpPr/>
              <p:nvPr/>
            </p:nvGrpSpPr>
            <p:grpSpPr>
              <a:xfrm>
                <a:off x="5516639" y="4138149"/>
                <a:ext cx="231988" cy="231988"/>
                <a:chOff x="798724" y="4694342"/>
                <a:chExt cx="151978" cy="151978"/>
              </a:xfrm>
            </p:grpSpPr>
            <p:sp>
              <p:nvSpPr>
                <p:cNvPr id="42" name="椭圆 41">
                  <a:extLst>
                    <a:ext uri="{FF2B5EF4-FFF2-40B4-BE49-F238E27FC236}">
                      <a16:creationId xmlns:a16="http://schemas.microsoft.com/office/drawing/2014/main" id="{8D6F1929-8F2B-6593-D8F2-155855B75735}"/>
                    </a:ext>
                  </a:extLst>
                </p:cNvPr>
                <p:cNvSpPr/>
                <p:nvPr/>
              </p:nvSpPr>
              <p:spPr>
                <a:xfrm>
                  <a:off x="798724" y="4694342"/>
                  <a:ext cx="151978" cy="151978"/>
                </a:xfrm>
                <a:prstGeom prst="ellipse">
                  <a:avLst/>
                </a:prstGeom>
                <a:gradFill flip="none" rotWithShape="1">
                  <a:gsLst>
                    <a:gs pos="32000">
                      <a:schemeClr val="accent1">
                        <a:alpha val="0"/>
                      </a:schemeClr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43" name="椭圆 42">
                  <a:extLst>
                    <a:ext uri="{FF2B5EF4-FFF2-40B4-BE49-F238E27FC236}">
                      <a16:creationId xmlns:a16="http://schemas.microsoft.com/office/drawing/2014/main" id="{5624B593-2035-F837-B141-C6457711F86C}"/>
                    </a:ext>
                  </a:extLst>
                </p:cNvPr>
                <p:cNvSpPr/>
                <p:nvPr/>
              </p:nvSpPr>
              <p:spPr>
                <a:xfrm>
                  <a:off x="839978" y="4735596"/>
                  <a:ext cx="69471" cy="69471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1"/>
                    </a:gs>
                    <a:gs pos="84000">
                      <a:schemeClr val="accent2"/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</p:grp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B504862E-720B-0CC0-8D5A-75818478B0EA}"/>
                </a:ext>
              </a:extLst>
            </p:cNvPr>
            <p:cNvSpPr/>
            <p:nvPr/>
          </p:nvSpPr>
          <p:spPr>
            <a:xfrm>
              <a:off x="9422280" y="1352749"/>
              <a:ext cx="1236586" cy="296414"/>
            </a:xfrm>
            <a:prstGeom prst="rect">
              <a:avLst/>
            </a:pr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60000">
                  <a:schemeClr val="accent1"/>
                </a:gs>
              </a:gsLst>
              <a:lin ang="2700000" scaled="0"/>
            </a:gradFill>
            <a:ln w="57150" cap="rnd">
              <a:noFill/>
              <a:prstDash val="solid"/>
              <a:round/>
            </a:ln>
            <a:effectLst>
              <a:outerShdw blurRad="76200" dist="50800" dir="5400000" algn="ctr" rotWithShape="0">
                <a:schemeClr val="accent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j-ea"/>
                  <a:ea typeface="+mj-ea"/>
                  <a:cs typeface="+mn-ea"/>
                  <a:sym typeface="Lemon" pitchFamily="2" charset="0"/>
                </a:rPr>
                <a:t>第五阶段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5B7225D-3985-1EF2-9116-8A0A8B38EE14}"/>
                </a:ext>
              </a:extLst>
            </p:cNvPr>
            <p:cNvSpPr txBox="1"/>
            <p:nvPr/>
          </p:nvSpPr>
          <p:spPr>
            <a:xfrm>
              <a:off x="9401960" y="2158108"/>
              <a:ext cx="2162614" cy="426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2F2F2F"/>
                  </a:solidFill>
                  <a:effectLst/>
                  <a:uLnTx/>
                  <a:uFillTx/>
                  <a:latin typeface="+mn-ea"/>
                  <a:cs typeface="+mn-ea"/>
                  <a:sym typeface="Lemon" pitchFamily="2" charset="0"/>
                </a:rPr>
                <a:t>请输入内容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CF4E624-9C95-F1A4-2C15-12E481C79BCE}"/>
                </a:ext>
              </a:extLst>
            </p:cNvPr>
            <p:cNvSpPr txBox="1"/>
            <p:nvPr/>
          </p:nvSpPr>
          <p:spPr>
            <a:xfrm>
              <a:off x="9401960" y="1592145"/>
              <a:ext cx="1376381" cy="49195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gradFill>
                    <a:gsLst>
                      <a:gs pos="0">
                        <a:srgbClr val="F54E1A"/>
                      </a:gs>
                      <a:gs pos="100000">
                        <a:srgbClr val="FA4848"/>
                      </a:gs>
                    </a:gsLst>
                    <a:lin ang="0" scaled="1"/>
                  </a:gradFill>
                  <a:effectLst/>
                  <a:uLnTx/>
                  <a:uFillTx/>
                  <a:latin typeface="+mj-ea"/>
                  <a:ea typeface="+mj-ea"/>
                  <a:cs typeface="+mn-ea"/>
                  <a:sym typeface="Lemon" pitchFamily="2" charset="0"/>
                </a:rPr>
                <a:t>输入文字</a:t>
              </a: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9282875F-606F-00CA-C3AA-90DB4796D790}"/>
                </a:ext>
              </a:extLst>
            </p:cNvPr>
            <p:cNvCxnSpPr/>
            <p:nvPr/>
          </p:nvCxnSpPr>
          <p:spPr>
            <a:xfrm>
              <a:off x="9501067" y="2076450"/>
              <a:ext cx="179895" cy="0"/>
            </a:xfrm>
            <a:prstGeom prst="line">
              <a:avLst/>
            </a:prstGeom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495E69E-9C96-4C55-9FC4-7DAE673E271E}"/>
                </a:ext>
              </a:extLst>
            </p:cNvPr>
            <p:cNvGrpSpPr/>
            <p:nvPr/>
          </p:nvGrpSpPr>
          <p:grpSpPr>
            <a:xfrm>
              <a:off x="9285966" y="3815806"/>
              <a:ext cx="231988" cy="231988"/>
              <a:chOff x="798724" y="4694342"/>
              <a:chExt cx="151978" cy="151978"/>
            </a:xfrm>
          </p:grpSpPr>
          <p:sp>
            <p:nvSpPr>
              <p:cNvPr id="34" name="椭圆 33">
                <a:extLst>
                  <a:ext uri="{FF2B5EF4-FFF2-40B4-BE49-F238E27FC236}">
                    <a16:creationId xmlns:a16="http://schemas.microsoft.com/office/drawing/2014/main" id="{F20AD2F8-B6B5-78B0-742A-CA2F01DA9166}"/>
                  </a:ext>
                </a:extLst>
              </p:cNvPr>
              <p:cNvSpPr/>
              <p:nvPr/>
            </p:nvSpPr>
            <p:spPr>
              <a:xfrm>
                <a:off x="798724" y="4694342"/>
                <a:ext cx="151978" cy="151978"/>
              </a:xfrm>
              <a:prstGeom prst="ellipse">
                <a:avLst/>
              </a:prstGeom>
              <a:gradFill flip="none" rotWithShape="1">
                <a:gsLst>
                  <a:gs pos="32000">
                    <a:schemeClr val="accent1">
                      <a:alpha val="0"/>
                    </a:schemeClr>
                  </a:gs>
                  <a:gs pos="100000">
                    <a:schemeClr val="accent2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5" name="椭圆 34">
                <a:extLst>
                  <a:ext uri="{FF2B5EF4-FFF2-40B4-BE49-F238E27FC236}">
                    <a16:creationId xmlns:a16="http://schemas.microsoft.com/office/drawing/2014/main" id="{76ADBD2F-13C3-2169-079A-193A2B0D50E8}"/>
                  </a:ext>
                </a:extLst>
              </p:cNvPr>
              <p:cNvSpPr/>
              <p:nvPr/>
            </p:nvSpPr>
            <p:spPr>
              <a:xfrm>
                <a:off x="839978" y="4735596"/>
                <a:ext cx="69471" cy="69471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84000">
                    <a:schemeClr val="accent2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</p:grp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C201FBB1-B950-D6B8-3AA3-AAC03D553C0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01960" y="1352749"/>
              <a:ext cx="0" cy="2607193"/>
            </a:xfrm>
            <a:prstGeom prst="line">
              <a:avLst/>
            </a:prstGeom>
            <a:ln w="9525">
              <a:gradFill flip="none" rotWithShape="1">
                <a:gsLst>
                  <a:gs pos="0">
                    <a:schemeClr val="accent1"/>
                  </a:gs>
                  <a:gs pos="100000">
                    <a:schemeClr val="accent2">
                      <a:alpha val="0"/>
                    </a:schemeClr>
                  </a:gs>
                  <a:gs pos="51000">
                    <a:schemeClr val="accent2"/>
                  </a:gs>
                </a:gsLst>
                <a:lin ang="162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等腰三角形 55">
            <a:extLst>
              <a:ext uri="{FF2B5EF4-FFF2-40B4-BE49-F238E27FC236}">
                <a16:creationId xmlns:a16="http://schemas.microsoft.com/office/drawing/2014/main" id="{A0AB9408-8FB4-5C26-4C7C-2C76BC373F63}"/>
              </a:ext>
            </a:extLst>
          </p:cNvPr>
          <p:cNvSpPr/>
          <p:nvPr/>
        </p:nvSpPr>
        <p:spPr>
          <a:xfrm flipH="1" flipV="1">
            <a:off x="5801360" y="0"/>
            <a:ext cx="6136292" cy="1051878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sp>
        <p:nvSpPr>
          <p:cNvPr id="57" name="等腰三角形 56">
            <a:extLst>
              <a:ext uri="{FF2B5EF4-FFF2-40B4-BE49-F238E27FC236}">
                <a16:creationId xmlns:a16="http://schemas.microsoft.com/office/drawing/2014/main" id="{325DC5D0-9D01-316B-3AB1-7F64E033A7AB}"/>
              </a:ext>
            </a:extLst>
          </p:cNvPr>
          <p:cNvSpPr/>
          <p:nvPr/>
        </p:nvSpPr>
        <p:spPr>
          <a:xfrm flipH="1" flipV="1">
            <a:off x="-49161" y="-1088"/>
            <a:ext cx="9448801" cy="1099340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14730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DFE399FC-507B-A3ED-4FEE-7BDEA98E81B6}"/>
              </a:ext>
            </a:extLst>
          </p:cNvPr>
          <p:cNvGrpSpPr/>
          <p:nvPr/>
        </p:nvGrpSpPr>
        <p:grpSpPr>
          <a:xfrm>
            <a:off x="1589" y="0"/>
            <a:ext cx="12188825" cy="6858001"/>
            <a:chOff x="1589" y="0"/>
            <a:chExt cx="12188825" cy="6858001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36F74C5-A99E-31EA-8246-79BACBD93CA8}"/>
                </a:ext>
              </a:extLst>
            </p:cNvPr>
            <p:cNvGrpSpPr/>
            <p:nvPr/>
          </p:nvGrpSpPr>
          <p:grpSpPr>
            <a:xfrm>
              <a:off x="913155" y="956773"/>
              <a:ext cx="10365690" cy="4944454"/>
              <a:chOff x="894750" y="1133272"/>
              <a:chExt cx="10365690" cy="4944454"/>
            </a:xfrm>
          </p:grpSpPr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A4B7B08-A37B-5E2D-AD1B-0468DE4335BD}"/>
                  </a:ext>
                </a:extLst>
              </p:cNvPr>
              <p:cNvSpPr txBox="1"/>
              <p:nvPr/>
            </p:nvSpPr>
            <p:spPr>
              <a:xfrm>
                <a:off x="894750" y="2074910"/>
                <a:ext cx="3972902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Pct val="25000"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+mj-ea"/>
                    <a:ea typeface="+mj-ea"/>
                    <a:sym typeface="Lemon" pitchFamily="2" charset="0"/>
                  </a:rPr>
                  <a:t>请输入内容</a:t>
                </a:r>
                <a:endPara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+mj-ea"/>
                  <a:ea typeface="+mj-ea"/>
                  <a:sym typeface="Lemon" pitchFamily="2" charset="0"/>
                </a:endParaRP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6F47130-4768-7F48-A41B-9D9187F1E1DF}"/>
                  </a:ext>
                </a:extLst>
              </p:cNvPr>
              <p:cNvSpPr txBox="1"/>
              <p:nvPr/>
            </p:nvSpPr>
            <p:spPr>
              <a:xfrm>
                <a:off x="904153" y="2830890"/>
                <a:ext cx="3939883" cy="30013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latin typeface="+mn-ea"/>
                    <a:sym typeface="Lemon" pitchFamily="2" charset="0"/>
                  </a:rPr>
                  <a:t>请在这里输入文字请在这里输入文字</a:t>
                </a:r>
                <a:endParaRPr lang="en-US" altLang="zh-CN" sz="1600" dirty="0">
                  <a:latin typeface="+mn-ea"/>
                  <a:sym typeface="Lemon" pitchFamily="2" charset="0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600" dirty="0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F8B03283-2D83-8DE3-CDDD-A1B7B69FA5DF}"/>
                  </a:ext>
                </a:extLst>
              </p:cNvPr>
              <p:cNvGrpSpPr/>
              <p:nvPr/>
            </p:nvGrpSpPr>
            <p:grpSpPr>
              <a:xfrm>
                <a:off x="5604128" y="3461779"/>
                <a:ext cx="2615947" cy="2615947"/>
                <a:chOff x="5604128" y="1193392"/>
                <a:chExt cx="2615947" cy="2615947"/>
              </a:xfrm>
            </p:grpSpPr>
            <p:sp>
              <p:nvSpPr>
                <p:cNvPr id="23" name="椭圆 22">
                  <a:extLst>
                    <a:ext uri="{FF2B5EF4-FFF2-40B4-BE49-F238E27FC236}">
                      <a16:creationId xmlns:a16="http://schemas.microsoft.com/office/drawing/2014/main" id="{7A4281E5-17C1-C642-0B00-F55CAE2C6460}"/>
                    </a:ext>
                  </a:extLst>
                </p:cNvPr>
                <p:cNvSpPr/>
                <p:nvPr/>
              </p:nvSpPr>
              <p:spPr>
                <a:xfrm>
                  <a:off x="5604128" y="1193392"/>
                  <a:ext cx="2615947" cy="2615947"/>
                </a:xfrm>
                <a:prstGeom prst="ellipse">
                  <a:avLst/>
                </a:prstGeom>
                <a:solidFill>
                  <a:schemeClr val="accent3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3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1400" b="1">
                    <a:solidFill>
                      <a:srgbClr val="FFFFFF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4" name="文本框 23">
                  <a:extLst>
                    <a:ext uri="{FF2B5EF4-FFF2-40B4-BE49-F238E27FC236}">
                      <a16:creationId xmlns:a16="http://schemas.microsoft.com/office/drawing/2014/main" id="{0EFB1D7C-869D-D0B0-36E7-E59B687324AA}"/>
                    </a:ext>
                  </a:extLst>
                </p:cNvPr>
                <p:cNvSpPr txBox="1"/>
                <p:nvPr/>
              </p:nvSpPr>
              <p:spPr>
                <a:xfrm>
                  <a:off x="5920944" y="2523129"/>
                  <a:ext cx="2020138" cy="6711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rgbClr val="FFFFFF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5" name="文本框 24">
                  <a:extLst>
                    <a:ext uri="{FF2B5EF4-FFF2-40B4-BE49-F238E27FC236}">
                      <a16:creationId xmlns:a16="http://schemas.microsoft.com/office/drawing/2014/main" id="{64699982-3125-20DB-1BDD-8DBC5460DB74}"/>
                    </a:ext>
                  </a:extLst>
                </p:cNvPr>
                <p:cNvSpPr txBox="1"/>
                <p:nvPr/>
              </p:nvSpPr>
              <p:spPr>
                <a:xfrm>
                  <a:off x="6014451" y="2153797"/>
                  <a:ext cx="1795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FFFFFF"/>
                      </a:solidFill>
                      <a:latin typeface="+mj-ea"/>
                      <a:ea typeface="+mj-ea"/>
                      <a:sym typeface="Lemon" pitchFamily="2" charset="0"/>
                    </a:rPr>
                    <a:t>请输入标题文字</a:t>
                  </a:r>
                  <a:endPara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  <a:sym typeface="Lemon" pitchFamily="2" charset="0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:a16="http://schemas.microsoft.com/office/drawing/2014/main" id="{CD0B9AC2-C1EB-646B-05CA-3DDB5EEEDEF4}"/>
                    </a:ext>
                  </a:extLst>
                </p:cNvPr>
                <p:cNvSpPr txBox="1"/>
                <p:nvPr/>
              </p:nvSpPr>
              <p:spPr>
                <a:xfrm>
                  <a:off x="6014452" y="1381207"/>
                  <a:ext cx="1795299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b="1" dirty="0">
                      <a:solidFill>
                        <a:srgbClr val="FFFFFF"/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02</a:t>
                  </a:r>
                </a:p>
              </p:txBody>
            </p:sp>
          </p:grp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BC899DB4-7E47-6943-7CE9-3591E651A8EE}"/>
                  </a:ext>
                </a:extLst>
              </p:cNvPr>
              <p:cNvGrpSpPr/>
              <p:nvPr/>
            </p:nvGrpSpPr>
            <p:grpSpPr>
              <a:xfrm>
                <a:off x="8644493" y="3461779"/>
                <a:ext cx="2615947" cy="2615947"/>
                <a:chOff x="8644493" y="1193392"/>
                <a:chExt cx="2615947" cy="2615947"/>
              </a:xfrm>
            </p:grpSpPr>
            <p:sp>
              <p:nvSpPr>
                <p:cNvPr id="19" name="椭圆 18">
                  <a:extLst>
                    <a:ext uri="{FF2B5EF4-FFF2-40B4-BE49-F238E27FC236}">
                      <a16:creationId xmlns:a16="http://schemas.microsoft.com/office/drawing/2014/main" id="{CAF45656-4F66-F997-3CD3-3D16C2BCDEB5}"/>
                    </a:ext>
                  </a:extLst>
                </p:cNvPr>
                <p:cNvSpPr/>
                <p:nvPr/>
              </p:nvSpPr>
              <p:spPr>
                <a:xfrm>
                  <a:off x="8644493" y="1193392"/>
                  <a:ext cx="2615947" cy="2615947"/>
                </a:xfrm>
                <a:prstGeom prst="ellipse">
                  <a:avLst/>
                </a:prstGeom>
                <a:solidFill>
                  <a:schemeClr val="accent4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4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>
                    <a:solidFill>
                      <a:schemeClr val="bg1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0" name="文本框 19">
                  <a:extLst>
                    <a:ext uri="{FF2B5EF4-FFF2-40B4-BE49-F238E27FC236}">
                      <a16:creationId xmlns:a16="http://schemas.microsoft.com/office/drawing/2014/main" id="{1DC0A31C-29E0-3EAA-CBC0-6E6F62603F8C}"/>
                    </a:ext>
                  </a:extLst>
                </p:cNvPr>
                <p:cNvSpPr txBox="1"/>
                <p:nvPr/>
              </p:nvSpPr>
              <p:spPr>
                <a:xfrm>
                  <a:off x="9006318" y="2518594"/>
                  <a:ext cx="2020138" cy="6711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rgbClr val="FFFFFF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:a16="http://schemas.microsoft.com/office/drawing/2014/main" id="{71BAEF4B-3830-34E7-0C3F-067061377A6B}"/>
                    </a:ext>
                  </a:extLst>
                </p:cNvPr>
                <p:cNvSpPr txBox="1"/>
                <p:nvPr/>
              </p:nvSpPr>
              <p:spPr>
                <a:xfrm>
                  <a:off x="9087732" y="2132033"/>
                  <a:ext cx="1795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FFFFFF"/>
                      </a:solidFill>
                      <a:latin typeface="+mj-ea"/>
                      <a:ea typeface="+mj-ea"/>
                      <a:sym typeface="Lemon" pitchFamily="2" charset="0"/>
                    </a:rPr>
                    <a:t>请输入标题文字</a:t>
                  </a:r>
                  <a:endPara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  <a:sym typeface="Lemon" pitchFamily="2" charset="0"/>
                  </a:endParaRPr>
                </a:p>
              </p:txBody>
            </p:sp>
            <p:sp>
              <p:nvSpPr>
                <p:cNvPr id="22" name="文本框 21">
                  <a:extLst>
                    <a:ext uri="{FF2B5EF4-FFF2-40B4-BE49-F238E27FC236}">
                      <a16:creationId xmlns:a16="http://schemas.microsoft.com/office/drawing/2014/main" id="{203D2D5A-AD44-2426-9F2E-E5F9AAB5CCBC}"/>
                    </a:ext>
                  </a:extLst>
                </p:cNvPr>
                <p:cNvSpPr txBox="1"/>
                <p:nvPr/>
              </p:nvSpPr>
              <p:spPr>
                <a:xfrm>
                  <a:off x="9054817" y="1381207"/>
                  <a:ext cx="1795299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b="1" dirty="0">
                      <a:solidFill>
                        <a:srgbClr val="FFFFFF"/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03</a:t>
                  </a:r>
                </a:p>
              </p:txBody>
            </p: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5454B372-528C-D4C7-FCE1-D4D10BE3D06C}"/>
                  </a:ext>
                </a:extLst>
              </p:cNvPr>
              <p:cNvGrpSpPr/>
              <p:nvPr/>
            </p:nvGrpSpPr>
            <p:grpSpPr>
              <a:xfrm>
                <a:off x="7124311" y="1133272"/>
                <a:ext cx="2615947" cy="2615947"/>
                <a:chOff x="7115685" y="3520704"/>
                <a:chExt cx="2615947" cy="2615947"/>
              </a:xfrm>
            </p:grpSpPr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105C145F-2DF0-A530-3EF1-068F53FB9A5A}"/>
                    </a:ext>
                  </a:extLst>
                </p:cNvPr>
                <p:cNvSpPr/>
                <p:nvPr/>
              </p:nvSpPr>
              <p:spPr>
                <a:xfrm>
                  <a:off x="7115685" y="3520704"/>
                  <a:ext cx="2615947" cy="2615947"/>
                </a:xfrm>
                <a:prstGeom prst="ellipse">
                  <a:avLst/>
                </a:prstGeom>
                <a:solidFill>
                  <a:schemeClr val="accent6"/>
                </a:solidFill>
                <a:ln w="12700" cap="rnd">
                  <a:noFill/>
                  <a:prstDash val="solid"/>
                  <a:round/>
                  <a:headEnd/>
                  <a:tailEnd/>
                </a:ln>
                <a:effectLst>
                  <a:outerShdw blurRad="254000" dist="127000" algn="ctr" rotWithShape="0">
                    <a:schemeClr val="accent6">
                      <a:alpha val="32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rmAutofit/>
                </a:bodyPr>
                <a:lstStyle/>
                <a:p>
                  <a:pPr algn="ctr" defTabSz="914354"/>
                  <a:endParaRPr lang="zh-CN" altLang="en-US" sz="2000" b="1" dirty="0">
                    <a:solidFill>
                      <a:schemeClr val="bg1"/>
                    </a:solidFill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:a16="http://schemas.microsoft.com/office/drawing/2014/main" id="{42FA352E-9E95-E522-C830-9D42725F31F3}"/>
                    </a:ext>
                  </a:extLst>
                </p:cNvPr>
                <p:cNvSpPr txBox="1"/>
                <p:nvPr/>
              </p:nvSpPr>
              <p:spPr>
                <a:xfrm>
                  <a:off x="7421339" y="4873837"/>
                  <a:ext cx="2020138" cy="6711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>
                  <a:defPPr>
                    <a:defRPr lang="zh-CN"/>
                  </a:defPPr>
                  <a:lvl1pPr>
                    <a:lnSpc>
                      <a:spcPts val="1500"/>
                    </a:lnSpc>
                    <a:defRPr sz="900"/>
                  </a:lvl1pPr>
                </a:lstStyle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+mn-ea"/>
                      <a:sym typeface="Lemon" pitchFamily="2" charset="0"/>
                    </a:rPr>
                    <a:t>请在这里输入文字</a:t>
                  </a:r>
                  <a:endParaRPr lang="en-US" altLang="zh-CN" sz="1600" dirty="0">
                    <a:solidFill>
                      <a:schemeClr val="bg1"/>
                    </a:solidFill>
                    <a:latin typeface="+mn-ea"/>
                    <a:sym typeface="Lemon" pitchFamily="2" charset="0"/>
                  </a:endParaRPr>
                </a:p>
              </p:txBody>
            </p:sp>
            <p:sp>
              <p:nvSpPr>
                <p:cNvPr id="17" name="文本框 16">
                  <a:extLst>
                    <a:ext uri="{FF2B5EF4-FFF2-40B4-BE49-F238E27FC236}">
                      <a16:creationId xmlns:a16="http://schemas.microsoft.com/office/drawing/2014/main" id="{B30E84BB-B27D-844F-AEF8-F3D0EF1CF168}"/>
                    </a:ext>
                  </a:extLst>
                </p:cNvPr>
                <p:cNvSpPr txBox="1"/>
                <p:nvPr/>
              </p:nvSpPr>
              <p:spPr>
                <a:xfrm>
                  <a:off x="7533759" y="4500292"/>
                  <a:ext cx="1795299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b="1" dirty="0">
                      <a:solidFill>
                        <a:srgbClr val="FFFFFF"/>
                      </a:solidFill>
                      <a:latin typeface="+mj-ea"/>
                      <a:ea typeface="+mj-ea"/>
                      <a:sym typeface="Lemon" pitchFamily="2" charset="0"/>
                    </a:rPr>
                    <a:t>请输入标题文字</a:t>
                  </a:r>
                  <a:endParaRPr lang="en-US" altLang="zh-CN" b="1" dirty="0">
                    <a:solidFill>
                      <a:srgbClr val="FFFFFF"/>
                    </a:solidFill>
                    <a:latin typeface="+mj-ea"/>
                    <a:ea typeface="+mj-ea"/>
                    <a:sym typeface="Lemon" pitchFamily="2" charset="0"/>
                  </a:endParaRPr>
                </a:p>
              </p:txBody>
            </p:sp>
            <p:sp>
              <p:nvSpPr>
                <p:cNvPr id="18" name="文本框 17">
                  <a:extLst>
                    <a:ext uri="{FF2B5EF4-FFF2-40B4-BE49-F238E27FC236}">
                      <a16:creationId xmlns:a16="http://schemas.microsoft.com/office/drawing/2014/main" id="{F36996AB-3AAC-DC31-6D1C-57CF2BD0F79D}"/>
                    </a:ext>
                  </a:extLst>
                </p:cNvPr>
                <p:cNvSpPr txBox="1"/>
                <p:nvPr/>
              </p:nvSpPr>
              <p:spPr>
                <a:xfrm>
                  <a:off x="7526009" y="3708519"/>
                  <a:ext cx="1795299" cy="76944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b="1" dirty="0">
                      <a:solidFill>
                        <a:srgbClr val="FFFFFF"/>
                      </a:solidFill>
                      <a:latin typeface="+mj-lt"/>
                      <a:ea typeface="阿里妈妈东方大楷" pitchFamily="2" charset="-122"/>
                      <a:sym typeface="Lemon" pitchFamily="2" charset="0"/>
                    </a:rPr>
                    <a:t>01</a:t>
                  </a: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A710E051-847E-8754-2D2C-35157FC34819}"/>
                </a:ext>
              </a:extLst>
            </p:cNvPr>
            <p:cNvGrpSpPr/>
            <p:nvPr/>
          </p:nvGrpSpPr>
          <p:grpSpPr>
            <a:xfrm>
              <a:off x="1589" y="0"/>
              <a:ext cx="12188825" cy="6858001"/>
              <a:chOff x="1589" y="0"/>
              <a:chExt cx="12188825" cy="6858001"/>
            </a:xfrm>
          </p:grpSpPr>
          <p:sp>
            <p:nvSpPr>
              <p:cNvPr id="6" name="任意多边形 36">
                <a:extLst>
                  <a:ext uri="{FF2B5EF4-FFF2-40B4-BE49-F238E27FC236}">
                    <a16:creationId xmlns:a16="http://schemas.microsoft.com/office/drawing/2014/main" id="{CBE970C5-5DCB-1520-920A-632DFF69357C}"/>
                  </a:ext>
                </a:extLst>
              </p:cNvPr>
              <p:cNvSpPr/>
              <p:nvPr/>
            </p:nvSpPr>
            <p:spPr bwMode="auto">
              <a:xfrm>
                <a:off x="1589" y="5403847"/>
                <a:ext cx="2523898" cy="1454154"/>
              </a:xfrm>
              <a:custGeom>
                <a:avLst/>
                <a:gdLst>
                  <a:gd name="T0" fmla="*/ 2545 w 2752"/>
                  <a:gd name="T1" fmla="*/ 944 h 1585"/>
                  <a:gd name="T2" fmla="*/ 1030 w 2752"/>
                  <a:gd name="T3" fmla="*/ 944 h 1585"/>
                  <a:gd name="T4" fmla="*/ 426 w 2752"/>
                  <a:gd name="T5" fmla="*/ 327 h 1585"/>
                  <a:gd name="T6" fmla="*/ 0 w 2752"/>
                  <a:gd name="T7" fmla="*/ 134 h 1585"/>
                  <a:gd name="T8" fmla="*/ 0 w 2752"/>
                  <a:gd name="T9" fmla="*/ 1585 h 1585"/>
                  <a:gd name="T10" fmla="*/ 2744 w 2752"/>
                  <a:gd name="T11" fmla="*/ 1585 h 1585"/>
                  <a:gd name="T12" fmla="*/ 2545 w 2752"/>
                  <a:gd name="T13" fmla="*/ 944 h 15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52" h="1585">
                    <a:moveTo>
                      <a:pt x="2545" y="944"/>
                    </a:moveTo>
                    <a:cubicBezTo>
                      <a:pt x="2295" y="510"/>
                      <a:pt x="1551" y="716"/>
                      <a:pt x="1030" y="944"/>
                    </a:cubicBezTo>
                    <a:cubicBezTo>
                      <a:pt x="509" y="1172"/>
                      <a:pt x="648" y="748"/>
                      <a:pt x="426" y="327"/>
                    </a:cubicBezTo>
                    <a:cubicBezTo>
                      <a:pt x="253" y="0"/>
                      <a:pt x="73" y="81"/>
                      <a:pt x="0" y="134"/>
                    </a:cubicBezTo>
                    <a:cubicBezTo>
                      <a:pt x="0" y="1585"/>
                      <a:pt x="0" y="1585"/>
                      <a:pt x="0" y="1585"/>
                    </a:cubicBezTo>
                    <a:cubicBezTo>
                      <a:pt x="2744" y="1585"/>
                      <a:pt x="2744" y="1585"/>
                      <a:pt x="2744" y="1585"/>
                    </a:cubicBezTo>
                    <a:cubicBezTo>
                      <a:pt x="2319" y="1449"/>
                      <a:pt x="2752" y="1302"/>
                      <a:pt x="2545" y="94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40000"/>
                    </a:schemeClr>
                  </a:gs>
                  <a:gs pos="100000">
                    <a:schemeClr val="accent3"/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sp>
            <p:nvSpPr>
              <p:cNvPr id="7" name="任意多边形 37">
                <a:extLst>
                  <a:ext uri="{FF2B5EF4-FFF2-40B4-BE49-F238E27FC236}">
                    <a16:creationId xmlns:a16="http://schemas.microsoft.com/office/drawing/2014/main" id="{B0BF5C94-6005-27A9-94F8-CB89500F89F1}"/>
                  </a:ext>
                </a:extLst>
              </p:cNvPr>
              <p:cNvSpPr/>
              <p:nvPr/>
            </p:nvSpPr>
            <p:spPr bwMode="auto">
              <a:xfrm>
                <a:off x="9390026" y="0"/>
                <a:ext cx="2800388" cy="1476422"/>
              </a:xfrm>
              <a:custGeom>
                <a:avLst/>
                <a:gdLst>
                  <a:gd name="T0" fmla="*/ 354 w 2444"/>
                  <a:gd name="T1" fmla="*/ 526 h 1288"/>
                  <a:gd name="T2" fmla="*/ 1598 w 2444"/>
                  <a:gd name="T3" fmla="*/ 526 h 1288"/>
                  <a:gd name="T4" fmla="*/ 2094 w 2444"/>
                  <a:gd name="T5" fmla="*/ 1033 h 1288"/>
                  <a:gd name="T6" fmla="*/ 2444 w 2444"/>
                  <a:gd name="T7" fmla="*/ 1192 h 1288"/>
                  <a:gd name="T8" fmla="*/ 2444 w 2444"/>
                  <a:gd name="T9" fmla="*/ 0 h 1288"/>
                  <a:gd name="T10" fmla="*/ 0 w 2444"/>
                  <a:gd name="T11" fmla="*/ 0 h 1288"/>
                  <a:gd name="T12" fmla="*/ 354 w 2444"/>
                  <a:gd name="T13" fmla="*/ 526 h 1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44" h="1288">
                    <a:moveTo>
                      <a:pt x="354" y="526"/>
                    </a:moveTo>
                    <a:cubicBezTo>
                      <a:pt x="516" y="764"/>
                      <a:pt x="1170" y="714"/>
                      <a:pt x="1598" y="526"/>
                    </a:cubicBezTo>
                    <a:cubicBezTo>
                      <a:pt x="2026" y="339"/>
                      <a:pt x="1981" y="659"/>
                      <a:pt x="2094" y="1033"/>
                    </a:cubicBezTo>
                    <a:cubicBezTo>
                      <a:pt x="2172" y="1288"/>
                      <a:pt x="2400" y="1272"/>
                      <a:pt x="2444" y="1192"/>
                    </a:cubicBezTo>
                    <a:cubicBezTo>
                      <a:pt x="2444" y="0"/>
                      <a:pt x="2444" y="0"/>
                      <a:pt x="244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65" y="116"/>
                      <a:pt x="163" y="246"/>
                      <a:pt x="354" y="52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40000"/>
                    </a:schemeClr>
                  </a:gs>
                  <a:gs pos="100000">
                    <a:schemeClr val="accent3"/>
                  </a:gs>
                </a:gsLst>
                <a:lin ang="168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9F59331B-810C-223F-0A1B-4F3F0464E530}"/>
                  </a:ext>
                </a:extLst>
              </p:cNvPr>
              <p:cNvSpPr/>
              <p:nvPr/>
            </p:nvSpPr>
            <p:spPr>
              <a:xfrm rot="17100000">
                <a:off x="10372245" y="4964984"/>
                <a:ext cx="1076440" cy="1076440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2500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B9BEBE8-047B-D8F8-9CB3-FC05B2B77AE0}"/>
                  </a:ext>
                </a:extLst>
              </p:cNvPr>
              <p:cNvSpPr/>
              <p:nvPr/>
            </p:nvSpPr>
            <p:spPr>
              <a:xfrm rot="17100000">
                <a:off x="9295183" y="6000563"/>
                <a:ext cx="470273" cy="470273"/>
              </a:xfrm>
              <a:prstGeom prst="ellipse">
                <a:avLst/>
              </a:prstGeom>
              <a:gradFill>
                <a:gsLst>
                  <a:gs pos="0">
                    <a:schemeClr val="accent3">
                      <a:lumMod val="20000"/>
                      <a:lumOff val="80000"/>
                      <a:alpha val="0"/>
                    </a:schemeClr>
                  </a:gs>
                  <a:gs pos="60000">
                    <a:schemeClr val="accent3">
                      <a:lumMod val="60000"/>
                      <a:lumOff val="40000"/>
                      <a:alpha val="25000"/>
                    </a:schemeClr>
                  </a:gs>
                  <a:gs pos="100000">
                    <a:schemeClr val="accent3">
                      <a:alpha val="30000"/>
                    </a:schemeClr>
                  </a:gs>
                </a:gsLst>
                <a:lin ang="720000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</p:grpSp>
      </p:grpSp>
      <p:sp>
        <p:nvSpPr>
          <p:cNvPr id="27" name="等腰三角形 26">
            <a:extLst>
              <a:ext uri="{FF2B5EF4-FFF2-40B4-BE49-F238E27FC236}">
                <a16:creationId xmlns:a16="http://schemas.microsoft.com/office/drawing/2014/main" id="{6D182846-0604-D4E5-8750-FE688BF38D70}"/>
              </a:ext>
            </a:extLst>
          </p:cNvPr>
          <p:cNvSpPr/>
          <p:nvPr/>
        </p:nvSpPr>
        <p:spPr>
          <a:xfrm flipH="1" flipV="1">
            <a:off x="-1" y="0"/>
            <a:ext cx="2843661" cy="1595274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29612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矩形 172">
            <a:extLst>
              <a:ext uri="{FF2B5EF4-FFF2-40B4-BE49-F238E27FC236}">
                <a16:creationId xmlns:a16="http://schemas.microsoft.com/office/drawing/2014/main" id="{B08FBA80-2BE9-94AE-19B9-C21E50215086}"/>
              </a:ext>
            </a:extLst>
          </p:cNvPr>
          <p:cNvSpPr/>
          <p:nvPr/>
        </p:nvSpPr>
        <p:spPr>
          <a:xfrm>
            <a:off x="0" y="-76200"/>
            <a:ext cx="12203172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74" name="Rectangle 11">
            <a:extLst>
              <a:ext uri="{FF2B5EF4-FFF2-40B4-BE49-F238E27FC236}">
                <a16:creationId xmlns:a16="http://schemas.microsoft.com/office/drawing/2014/main" id="{BF8C6E71-59F3-01FE-0FFB-6DD281C75424}"/>
              </a:ext>
            </a:extLst>
          </p:cNvPr>
          <p:cNvSpPr/>
          <p:nvPr/>
        </p:nvSpPr>
        <p:spPr>
          <a:xfrm>
            <a:off x="568313" y="786346"/>
            <a:ext cx="10887218" cy="2795107"/>
          </a:xfrm>
          <a:prstGeom prst="rect">
            <a:avLst/>
          </a:prstGeom>
          <a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75" name="Title 1">
            <a:extLst>
              <a:ext uri="{FF2B5EF4-FFF2-40B4-BE49-F238E27FC236}">
                <a16:creationId xmlns:a16="http://schemas.microsoft.com/office/drawing/2014/main" id="{A3C307B9-BCB0-870A-9890-07EBA5B36214}"/>
              </a:ext>
            </a:extLst>
          </p:cNvPr>
          <p:cNvSpPr txBox="1">
            <a:spLocks/>
          </p:cNvSpPr>
          <p:nvPr/>
        </p:nvSpPr>
        <p:spPr>
          <a:xfrm>
            <a:off x="2389915" y="2789041"/>
            <a:ext cx="7658100" cy="226434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6000" dirty="0">
                <a:ea typeface="阿里妈妈东方大楷" pitchFamily="2" charset="-122"/>
                <a:cs typeface="OPPOSans B" panose="00020600040101010101" pitchFamily="18" charset="-122"/>
                <a:sym typeface="Lemon" pitchFamily="2" charset="0"/>
              </a:rPr>
              <a:t>THANKS</a:t>
            </a:r>
            <a:endParaRPr lang="en-US" sz="6000" dirty="0">
              <a:ea typeface="阿里妈妈东方大楷" pitchFamily="2" charset="-122"/>
              <a:cs typeface="OPPOSans B" panose="00020600040101010101" pitchFamily="18" charset="-122"/>
              <a:sym typeface="Lemon" pitchFamily="2" charset="0"/>
            </a:endParaRPr>
          </a:p>
        </p:txBody>
      </p: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F0863067-CCC7-1071-DE60-7C0EC61B29E1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accent3">
              <a:lumMod val="60000"/>
              <a:lumOff val="40000"/>
            </a:schemeClr>
          </a:solidFill>
        </p:grpSpPr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6E2AD477-A8C2-FCFF-F431-74D7EAB43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B5E967B9-DE1B-2291-C517-646DF2A96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C9D787C7-8CBD-8DC3-70BB-BAA791F241F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29DBD380-A56F-7CA3-3A0D-C715BAFD1A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3430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27E922C-2C48-B7D1-6BDC-4D5ECF5CA85B}"/>
              </a:ext>
            </a:extLst>
          </p:cNvPr>
          <p:cNvSpPr/>
          <p:nvPr/>
        </p:nvSpPr>
        <p:spPr>
          <a:xfrm>
            <a:off x="5495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6694DA5-0881-35A3-048A-5AAD62DE1A6D}"/>
              </a:ext>
            </a:extLst>
          </p:cNvPr>
          <p:cNvGrpSpPr/>
          <p:nvPr/>
        </p:nvGrpSpPr>
        <p:grpSpPr>
          <a:xfrm>
            <a:off x="-877454" y="3598235"/>
            <a:ext cx="12326445" cy="2535865"/>
            <a:chOff x="-481495" y="3508800"/>
            <a:chExt cx="11496376" cy="2535865"/>
          </a:xfrm>
        </p:grpSpPr>
        <p:sp>
          <p:nvSpPr>
            <p:cNvPr id="5" name="矩形 7">
              <a:extLst>
                <a:ext uri="{FF2B5EF4-FFF2-40B4-BE49-F238E27FC236}">
                  <a16:creationId xmlns:a16="http://schemas.microsoft.com/office/drawing/2014/main" id="{A94EC1DA-14D6-E129-A5C9-9623824086C6}"/>
                </a:ext>
              </a:extLst>
            </p:cNvPr>
            <p:cNvSpPr/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1D54058B-1938-AF2F-A603-1EE1252DAA61}"/>
                </a:ext>
              </a:extLst>
            </p:cNvPr>
            <p:cNvSpPr/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E76A788-A318-B750-84F4-4ED5DC81DE1F}"/>
                </a:ext>
              </a:extLst>
            </p:cNvPr>
            <p:cNvGrpSpPr/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109" name="矩形 7">
                <a:extLst>
                  <a:ext uri="{FF2B5EF4-FFF2-40B4-BE49-F238E27FC236}">
                    <a16:creationId xmlns:a16="http://schemas.microsoft.com/office/drawing/2014/main" id="{0EA83C8F-3DA3-9492-CA1C-83934860DD58}"/>
                  </a:ext>
                </a:extLst>
              </p:cNvPr>
              <p:cNvSpPr/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sp>
            <p:nvSpPr>
              <p:cNvPr id="110" name="文本框 109">
                <a:extLst>
                  <a:ext uri="{FF2B5EF4-FFF2-40B4-BE49-F238E27FC236}">
                    <a16:creationId xmlns:a16="http://schemas.microsoft.com/office/drawing/2014/main" id="{1F4BC8D8-C53A-462F-D6E1-348FB9396026}"/>
                  </a:ext>
                </a:extLst>
              </p:cNvPr>
              <p:cNvSpPr txBox="1"/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Lemon" pitchFamily="2" charset="0"/>
                  <a:ea typeface="阿里妈妈东方大楷" pitchFamily="2" charset="-122"/>
                  <a:cs typeface="Arial" panose="020B0604020202020204" pitchFamily="34" charset="0"/>
                  <a:sym typeface="Lemon" pitchFamily="2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3D4BA8E7-0E47-05C3-E7F6-6C6067B0EA42}"/>
                </a:ext>
              </a:extLst>
            </p:cNvPr>
            <p:cNvPicPr/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590290C-6932-D6B1-B143-4C06CD52A028}"/>
                </a:ext>
              </a:extLst>
            </p:cNvPr>
            <p:cNvGrpSpPr/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6973E2F8-522F-70FF-B0A9-C0BDFFA7A23D}"/>
                  </a:ext>
                </a:extLst>
              </p:cNvPr>
              <p:cNvCxnSpPr/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直接连接符 98">
                <a:extLst>
                  <a:ext uri="{FF2B5EF4-FFF2-40B4-BE49-F238E27FC236}">
                    <a16:creationId xmlns:a16="http://schemas.microsoft.com/office/drawing/2014/main" id="{7191040D-A401-C98C-A838-D6936B2DE501}"/>
                  </a:ext>
                </a:extLst>
              </p:cNvPr>
              <p:cNvCxnSpPr/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0" name="组合 99">
                <a:extLst>
                  <a:ext uri="{FF2B5EF4-FFF2-40B4-BE49-F238E27FC236}">
                    <a16:creationId xmlns:a16="http://schemas.microsoft.com/office/drawing/2014/main" id="{89A3A0CA-A5A8-CA09-964D-2F0EFC75ED0B}"/>
                  </a:ext>
                </a:extLst>
              </p:cNvPr>
              <p:cNvGrpSpPr/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7" name="直接连接符 106">
                  <a:extLst>
                    <a:ext uri="{FF2B5EF4-FFF2-40B4-BE49-F238E27FC236}">
                      <a16:creationId xmlns:a16="http://schemas.microsoft.com/office/drawing/2014/main" id="{96059378-05A2-4660-64D0-39BADCA6D22F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8" name="直接连接符 107">
                  <a:extLst>
                    <a:ext uri="{FF2B5EF4-FFF2-40B4-BE49-F238E27FC236}">
                      <a16:creationId xmlns:a16="http://schemas.microsoft.com/office/drawing/2014/main" id="{99D987BF-DFF3-DE80-FBD4-EF71D959DB05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>
                <a:extLst>
                  <a:ext uri="{FF2B5EF4-FFF2-40B4-BE49-F238E27FC236}">
                    <a16:creationId xmlns:a16="http://schemas.microsoft.com/office/drawing/2014/main" id="{F63DD982-929B-8FC6-83F8-3FA459858E76}"/>
                  </a:ext>
                </a:extLst>
              </p:cNvPr>
              <p:cNvGrpSpPr/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5" name="直接连接符 104">
                  <a:extLst>
                    <a:ext uri="{FF2B5EF4-FFF2-40B4-BE49-F238E27FC236}">
                      <a16:creationId xmlns:a16="http://schemas.microsoft.com/office/drawing/2014/main" id="{2DB98A81-6FD8-736D-0CB7-D248318778C5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6" name="直接连接符 105">
                  <a:extLst>
                    <a:ext uri="{FF2B5EF4-FFF2-40B4-BE49-F238E27FC236}">
                      <a16:creationId xmlns:a16="http://schemas.microsoft.com/office/drawing/2014/main" id="{8E7F8411-9CA7-D5AA-3DF4-CBD2746A0CC6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>
                <a:extLst>
                  <a:ext uri="{FF2B5EF4-FFF2-40B4-BE49-F238E27FC236}">
                    <a16:creationId xmlns:a16="http://schemas.microsoft.com/office/drawing/2014/main" id="{C33082AC-38BD-4038-1426-86BE20A1C46C}"/>
                  </a:ext>
                </a:extLst>
              </p:cNvPr>
              <p:cNvGrpSpPr/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03" name="直接连接符 102">
                  <a:extLst>
                    <a:ext uri="{FF2B5EF4-FFF2-40B4-BE49-F238E27FC236}">
                      <a16:creationId xmlns:a16="http://schemas.microsoft.com/office/drawing/2014/main" id="{6C49BCC6-70EE-E4CA-6107-EDB19DC1F3F0}"/>
                    </a:ext>
                  </a:extLst>
                </p:cNvPr>
                <p:cNvCxnSpPr/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直接连接符 103">
                  <a:extLst>
                    <a:ext uri="{FF2B5EF4-FFF2-40B4-BE49-F238E27FC236}">
                      <a16:creationId xmlns:a16="http://schemas.microsoft.com/office/drawing/2014/main" id="{27462988-B1CA-1443-47D9-B89D9CE67A64}"/>
                    </a:ext>
                  </a:extLst>
                </p:cNvPr>
                <p:cNvCxnSpPr/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50B97268-D9E3-B3DE-785E-AB77C524B740}"/>
                </a:ext>
              </a:extLst>
            </p:cNvPr>
            <p:cNvGrpSpPr/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4F370B29-B7EE-E4E0-BB63-FA4CC28D49E6}"/>
                  </a:ext>
                </a:extLst>
              </p:cNvPr>
              <p:cNvSpPr txBox="1"/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Lemon" pitchFamily="2" charset="0"/>
                  <a:ea typeface="阿里妈妈东方大楷" pitchFamily="2" charset="-122"/>
                  <a:sym typeface="Lemon" pitchFamily="2" charset="0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C11461F0-C987-AB0C-604A-0613CF026186}"/>
                  </a:ext>
                </a:extLst>
              </p:cNvPr>
              <p:cNvGrpSpPr/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0" name="Rectangle 151">
                  <a:extLst>
                    <a:ext uri="{FF2B5EF4-FFF2-40B4-BE49-F238E27FC236}">
                      <a16:creationId xmlns:a16="http://schemas.microsoft.com/office/drawing/2014/main" id="{0632BE37-BC82-7EE9-C6D0-49644A023BC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1" name="Rectangle 152">
                  <a:extLst>
                    <a:ext uri="{FF2B5EF4-FFF2-40B4-BE49-F238E27FC236}">
                      <a16:creationId xmlns:a16="http://schemas.microsoft.com/office/drawing/2014/main" id="{48F3893D-A97B-4132-4A00-C9570B1357E5}"/>
                    </a:ext>
                  </a:extLst>
                </p:cNvPr>
                <p:cNvSpPr/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2" name="Rectangle 153">
                  <a:extLst>
                    <a:ext uri="{FF2B5EF4-FFF2-40B4-BE49-F238E27FC236}">
                      <a16:creationId xmlns:a16="http://schemas.microsoft.com/office/drawing/2014/main" id="{B2CCEF30-2060-A95D-9405-64292668C329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3" name="Rectangle 154">
                  <a:extLst>
                    <a:ext uri="{FF2B5EF4-FFF2-40B4-BE49-F238E27FC236}">
                      <a16:creationId xmlns:a16="http://schemas.microsoft.com/office/drawing/2014/main" id="{17CCDA40-A587-BDB3-ACB6-25E609D0ED46}"/>
                    </a:ext>
                  </a:extLst>
                </p:cNvPr>
                <p:cNvSpPr/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4" name="Rectangle 155">
                  <a:extLst>
                    <a:ext uri="{FF2B5EF4-FFF2-40B4-BE49-F238E27FC236}">
                      <a16:creationId xmlns:a16="http://schemas.microsoft.com/office/drawing/2014/main" id="{669A6F34-A9C3-376B-00CD-F02DA4A5CC5E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5" name="Rectangle 156">
                  <a:extLst>
                    <a:ext uri="{FF2B5EF4-FFF2-40B4-BE49-F238E27FC236}">
                      <a16:creationId xmlns:a16="http://schemas.microsoft.com/office/drawing/2014/main" id="{592ACFF4-F703-1C42-574C-86695B334F70}"/>
                    </a:ext>
                  </a:extLst>
                </p:cNvPr>
                <p:cNvSpPr/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6" name="Rectangle 157">
                  <a:extLst>
                    <a:ext uri="{FF2B5EF4-FFF2-40B4-BE49-F238E27FC236}">
                      <a16:creationId xmlns:a16="http://schemas.microsoft.com/office/drawing/2014/main" id="{AB804C26-69A8-7F41-6DFC-4252BADAD2DB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7" name="Rectangle 158">
                  <a:extLst>
                    <a:ext uri="{FF2B5EF4-FFF2-40B4-BE49-F238E27FC236}">
                      <a16:creationId xmlns:a16="http://schemas.microsoft.com/office/drawing/2014/main" id="{2DEBD484-163B-D887-6461-B70EDEF64310}"/>
                    </a:ext>
                  </a:extLst>
                </p:cNvPr>
                <p:cNvSpPr/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8" name="Rectangle 159">
                  <a:extLst>
                    <a:ext uri="{FF2B5EF4-FFF2-40B4-BE49-F238E27FC236}">
                      <a16:creationId xmlns:a16="http://schemas.microsoft.com/office/drawing/2014/main" id="{4A7450CB-6B40-8734-84FC-9A4F1033B112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29" name="Rectangle 160">
                  <a:extLst>
                    <a:ext uri="{FF2B5EF4-FFF2-40B4-BE49-F238E27FC236}">
                      <a16:creationId xmlns:a16="http://schemas.microsoft.com/office/drawing/2014/main" id="{7051FDC1-8E32-60FB-C8E0-C62EF3E9FA58}"/>
                    </a:ext>
                  </a:extLst>
                </p:cNvPr>
                <p:cNvSpPr/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0" name="Rectangle 161">
                  <a:extLst>
                    <a:ext uri="{FF2B5EF4-FFF2-40B4-BE49-F238E27FC236}">
                      <a16:creationId xmlns:a16="http://schemas.microsoft.com/office/drawing/2014/main" id="{9123085D-DADA-614B-1C8D-B749DF363FA3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1" name="Rectangle 162">
                  <a:extLst>
                    <a:ext uri="{FF2B5EF4-FFF2-40B4-BE49-F238E27FC236}">
                      <a16:creationId xmlns:a16="http://schemas.microsoft.com/office/drawing/2014/main" id="{21BEA6D4-3F1B-0655-2F04-6E3079E7F3BA}"/>
                    </a:ext>
                  </a:extLst>
                </p:cNvPr>
                <p:cNvSpPr/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2" name="Rectangle 163">
                  <a:extLst>
                    <a:ext uri="{FF2B5EF4-FFF2-40B4-BE49-F238E27FC236}">
                      <a16:creationId xmlns:a16="http://schemas.microsoft.com/office/drawing/2014/main" id="{AF6BC7C5-F3C1-771F-09A6-650CEC9F2E32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3" name="Rectangle 164">
                  <a:extLst>
                    <a:ext uri="{FF2B5EF4-FFF2-40B4-BE49-F238E27FC236}">
                      <a16:creationId xmlns:a16="http://schemas.microsoft.com/office/drawing/2014/main" id="{794FFAB6-7E37-8A07-7617-BA39254EA8C9}"/>
                    </a:ext>
                  </a:extLst>
                </p:cNvPr>
                <p:cNvSpPr/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4" name="Rectangle 165">
                  <a:extLst>
                    <a:ext uri="{FF2B5EF4-FFF2-40B4-BE49-F238E27FC236}">
                      <a16:creationId xmlns:a16="http://schemas.microsoft.com/office/drawing/2014/main" id="{2F6FCB60-10EB-225D-588F-B8F564BB1275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5" name="Rectangle 166">
                  <a:extLst>
                    <a:ext uri="{FF2B5EF4-FFF2-40B4-BE49-F238E27FC236}">
                      <a16:creationId xmlns:a16="http://schemas.microsoft.com/office/drawing/2014/main" id="{94FFC63C-3419-D002-8611-2A629AEA41D8}"/>
                    </a:ext>
                  </a:extLst>
                </p:cNvPr>
                <p:cNvSpPr/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6" name="Rectangle 167">
                  <a:extLst>
                    <a:ext uri="{FF2B5EF4-FFF2-40B4-BE49-F238E27FC236}">
                      <a16:creationId xmlns:a16="http://schemas.microsoft.com/office/drawing/2014/main" id="{F4535D39-BF5C-8399-91B3-186D27E3B827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7" name="Rectangle 168">
                  <a:extLst>
                    <a:ext uri="{FF2B5EF4-FFF2-40B4-BE49-F238E27FC236}">
                      <a16:creationId xmlns:a16="http://schemas.microsoft.com/office/drawing/2014/main" id="{57FA9CCB-A9F3-E18B-8D31-BAD2B8E5BBC9}"/>
                    </a:ext>
                  </a:extLst>
                </p:cNvPr>
                <p:cNvSpPr/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8" name="Rectangle 169">
                  <a:extLst>
                    <a:ext uri="{FF2B5EF4-FFF2-40B4-BE49-F238E27FC236}">
                      <a16:creationId xmlns:a16="http://schemas.microsoft.com/office/drawing/2014/main" id="{A35E70A5-204B-4B75-A4F2-FCF483E63F96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39" name="Rectangle 170">
                  <a:extLst>
                    <a:ext uri="{FF2B5EF4-FFF2-40B4-BE49-F238E27FC236}">
                      <a16:creationId xmlns:a16="http://schemas.microsoft.com/office/drawing/2014/main" id="{E43AC0E7-8DF2-1B95-03ED-3E9A99ED1C7D}"/>
                    </a:ext>
                  </a:extLst>
                </p:cNvPr>
                <p:cNvSpPr/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0" name="Rectangle 171">
                  <a:extLst>
                    <a:ext uri="{FF2B5EF4-FFF2-40B4-BE49-F238E27FC236}">
                      <a16:creationId xmlns:a16="http://schemas.microsoft.com/office/drawing/2014/main" id="{12E33B83-0324-78B4-E3D8-67EC89CE2CE8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1" name="Rectangle 172">
                  <a:extLst>
                    <a:ext uri="{FF2B5EF4-FFF2-40B4-BE49-F238E27FC236}">
                      <a16:creationId xmlns:a16="http://schemas.microsoft.com/office/drawing/2014/main" id="{90EEE542-A5D0-A798-414C-B7DFF6E7D786}"/>
                    </a:ext>
                  </a:extLst>
                </p:cNvPr>
                <p:cNvSpPr/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2" name="Rectangle 173">
                  <a:extLst>
                    <a:ext uri="{FF2B5EF4-FFF2-40B4-BE49-F238E27FC236}">
                      <a16:creationId xmlns:a16="http://schemas.microsoft.com/office/drawing/2014/main" id="{83AA1CEC-789C-F534-FCF3-BBAE396AD07C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3" name="Rectangle 174">
                  <a:extLst>
                    <a:ext uri="{FF2B5EF4-FFF2-40B4-BE49-F238E27FC236}">
                      <a16:creationId xmlns:a16="http://schemas.microsoft.com/office/drawing/2014/main" id="{E5ECE88D-926F-3AAF-22FC-57F4FE5E6E3C}"/>
                    </a:ext>
                  </a:extLst>
                </p:cNvPr>
                <p:cNvSpPr/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4" name="Rectangle 175">
                  <a:extLst>
                    <a:ext uri="{FF2B5EF4-FFF2-40B4-BE49-F238E27FC236}">
                      <a16:creationId xmlns:a16="http://schemas.microsoft.com/office/drawing/2014/main" id="{0E718770-E457-799D-A25C-D30DB26778D5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5" name="Rectangle 176">
                  <a:extLst>
                    <a:ext uri="{FF2B5EF4-FFF2-40B4-BE49-F238E27FC236}">
                      <a16:creationId xmlns:a16="http://schemas.microsoft.com/office/drawing/2014/main" id="{F6DF1E48-3297-0619-BC00-153DCBD7BF05}"/>
                    </a:ext>
                  </a:extLst>
                </p:cNvPr>
                <p:cNvSpPr/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6" name="Rectangle 177">
                  <a:extLst>
                    <a:ext uri="{FF2B5EF4-FFF2-40B4-BE49-F238E27FC236}">
                      <a16:creationId xmlns:a16="http://schemas.microsoft.com/office/drawing/2014/main" id="{A8A4A908-00E4-A8F0-FA9D-FC054C770A76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7" name="Rectangle 178">
                  <a:extLst>
                    <a:ext uri="{FF2B5EF4-FFF2-40B4-BE49-F238E27FC236}">
                      <a16:creationId xmlns:a16="http://schemas.microsoft.com/office/drawing/2014/main" id="{21F187FF-3272-31A7-4A34-63A69D1BA9B6}"/>
                    </a:ext>
                  </a:extLst>
                </p:cNvPr>
                <p:cNvSpPr/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8" name="Rectangle 179">
                  <a:extLst>
                    <a:ext uri="{FF2B5EF4-FFF2-40B4-BE49-F238E27FC236}">
                      <a16:creationId xmlns:a16="http://schemas.microsoft.com/office/drawing/2014/main" id="{5FAE3DF5-FB14-F8B5-A4F8-3F2435D2DE86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49" name="Rectangle 180">
                  <a:extLst>
                    <a:ext uri="{FF2B5EF4-FFF2-40B4-BE49-F238E27FC236}">
                      <a16:creationId xmlns:a16="http://schemas.microsoft.com/office/drawing/2014/main" id="{46CEFDA8-433D-5491-D7E4-019D1CFFEAE7}"/>
                    </a:ext>
                  </a:extLst>
                </p:cNvPr>
                <p:cNvSpPr/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0" name="Rectangle 181">
                  <a:extLst>
                    <a:ext uri="{FF2B5EF4-FFF2-40B4-BE49-F238E27FC236}">
                      <a16:creationId xmlns:a16="http://schemas.microsoft.com/office/drawing/2014/main" id="{44D48202-B131-4F93-06FC-D340ED516BBA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1" name="Rectangle 182">
                  <a:extLst>
                    <a:ext uri="{FF2B5EF4-FFF2-40B4-BE49-F238E27FC236}">
                      <a16:creationId xmlns:a16="http://schemas.microsoft.com/office/drawing/2014/main" id="{8A0B014B-7DB5-C0CD-AE74-E0E9D6EB078B}"/>
                    </a:ext>
                  </a:extLst>
                </p:cNvPr>
                <p:cNvSpPr/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2" name="Rectangle 183">
                  <a:extLst>
                    <a:ext uri="{FF2B5EF4-FFF2-40B4-BE49-F238E27FC236}">
                      <a16:creationId xmlns:a16="http://schemas.microsoft.com/office/drawing/2014/main" id="{1CDAAB29-C032-6631-F03C-A6EDF164CFF6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3" name="Rectangle 184">
                  <a:extLst>
                    <a:ext uri="{FF2B5EF4-FFF2-40B4-BE49-F238E27FC236}">
                      <a16:creationId xmlns:a16="http://schemas.microsoft.com/office/drawing/2014/main" id="{0F7F59C4-6EA2-88B0-4EE6-A4CD4E1BB438}"/>
                    </a:ext>
                  </a:extLst>
                </p:cNvPr>
                <p:cNvSpPr/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4" name="Rectangle 185">
                  <a:extLst>
                    <a:ext uri="{FF2B5EF4-FFF2-40B4-BE49-F238E27FC236}">
                      <a16:creationId xmlns:a16="http://schemas.microsoft.com/office/drawing/2014/main" id="{BD52C84B-8B3E-17D1-422C-A835183A0A87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5" name="Rectangle 186">
                  <a:extLst>
                    <a:ext uri="{FF2B5EF4-FFF2-40B4-BE49-F238E27FC236}">
                      <a16:creationId xmlns:a16="http://schemas.microsoft.com/office/drawing/2014/main" id="{29D6C0C9-3F26-9EA0-6AEA-6BC9BA7C034A}"/>
                    </a:ext>
                  </a:extLst>
                </p:cNvPr>
                <p:cNvSpPr/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6" name="Rectangle 187">
                  <a:extLst>
                    <a:ext uri="{FF2B5EF4-FFF2-40B4-BE49-F238E27FC236}">
                      <a16:creationId xmlns:a16="http://schemas.microsoft.com/office/drawing/2014/main" id="{07914218-6E4B-D4F4-C44C-CADBEDFF1287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7" name="Rectangle 188">
                  <a:extLst>
                    <a:ext uri="{FF2B5EF4-FFF2-40B4-BE49-F238E27FC236}">
                      <a16:creationId xmlns:a16="http://schemas.microsoft.com/office/drawing/2014/main" id="{BD0614A0-672E-2F9C-D0FC-A373FEE50702}"/>
                    </a:ext>
                  </a:extLst>
                </p:cNvPr>
                <p:cNvSpPr/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8" name="Rectangle 189">
                  <a:extLst>
                    <a:ext uri="{FF2B5EF4-FFF2-40B4-BE49-F238E27FC236}">
                      <a16:creationId xmlns:a16="http://schemas.microsoft.com/office/drawing/2014/main" id="{CA37E49B-9FD1-1952-4AB9-A0C54195A642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59" name="Rectangle 190">
                  <a:extLst>
                    <a:ext uri="{FF2B5EF4-FFF2-40B4-BE49-F238E27FC236}">
                      <a16:creationId xmlns:a16="http://schemas.microsoft.com/office/drawing/2014/main" id="{A5BEFBD9-60E4-202F-9FF6-51238DAB551A}"/>
                    </a:ext>
                  </a:extLst>
                </p:cNvPr>
                <p:cNvSpPr/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0" name="Rectangle 191">
                  <a:extLst>
                    <a:ext uri="{FF2B5EF4-FFF2-40B4-BE49-F238E27FC236}">
                      <a16:creationId xmlns:a16="http://schemas.microsoft.com/office/drawing/2014/main" id="{43C70110-67CF-4C8C-12D7-338CAB336227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1" name="Rectangle 192">
                  <a:extLst>
                    <a:ext uri="{FF2B5EF4-FFF2-40B4-BE49-F238E27FC236}">
                      <a16:creationId xmlns:a16="http://schemas.microsoft.com/office/drawing/2014/main" id="{25A82CBE-7330-1D23-A0A8-0D00A7BC2B73}"/>
                    </a:ext>
                  </a:extLst>
                </p:cNvPr>
                <p:cNvSpPr/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2" name="Rectangle 193">
                  <a:extLst>
                    <a:ext uri="{FF2B5EF4-FFF2-40B4-BE49-F238E27FC236}">
                      <a16:creationId xmlns:a16="http://schemas.microsoft.com/office/drawing/2014/main" id="{0B5E37A1-FFF2-8E9E-6C4E-0F72F80B0D15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3" name="Rectangle 194">
                  <a:extLst>
                    <a:ext uri="{FF2B5EF4-FFF2-40B4-BE49-F238E27FC236}">
                      <a16:creationId xmlns:a16="http://schemas.microsoft.com/office/drawing/2014/main" id="{A3EB0381-182F-77A5-515D-3CBE7C868276}"/>
                    </a:ext>
                  </a:extLst>
                </p:cNvPr>
                <p:cNvSpPr/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4" name="Rectangle 195">
                  <a:extLst>
                    <a:ext uri="{FF2B5EF4-FFF2-40B4-BE49-F238E27FC236}">
                      <a16:creationId xmlns:a16="http://schemas.microsoft.com/office/drawing/2014/main" id="{66FAE4EC-8038-81ED-6199-FEB6B29A19B0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5" name="Rectangle 196">
                  <a:extLst>
                    <a:ext uri="{FF2B5EF4-FFF2-40B4-BE49-F238E27FC236}">
                      <a16:creationId xmlns:a16="http://schemas.microsoft.com/office/drawing/2014/main" id="{0C1A4D88-2108-1C83-80A7-A63DD27AB893}"/>
                    </a:ext>
                  </a:extLst>
                </p:cNvPr>
                <p:cNvSpPr/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6" name="Rectangle 197">
                  <a:extLst>
                    <a:ext uri="{FF2B5EF4-FFF2-40B4-BE49-F238E27FC236}">
                      <a16:creationId xmlns:a16="http://schemas.microsoft.com/office/drawing/2014/main" id="{F871A423-D17F-7C6C-C6F7-1C084191643E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7" name="Rectangle 198">
                  <a:extLst>
                    <a:ext uri="{FF2B5EF4-FFF2-40B4-BE49-F238E27FC236}">
                      <a16:creationId xmlns:a16="http://schemas.microsoft.com/office/drawing/2014/main" id="{C904C91D-080A-8060-6351-6C2E8DCE69E8}"/>
                    </a:ext>
                  </a:extLst>
                </p:cNvPr>
                <p:cNvSpPr/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8" name="Rectangle 199">
                  <a:extLst>
                    <a:ext uri="{FF2B5EF4-FFF2-40B4-BE49-F238E27FC236}">
                      <a16:creationId xmlns:a16="http://schemas.microsoft.com/office/drawing/2014/main" id="{E5E9D263-AABE-D4E3-0B90-C397EF1C28CB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69" name="Rectangle 200">
                  <a:extLst>
                    <a:ext uri="{FF2B5EF4-FFF2-40B4-BE49-F238E27FC236}">
                      <a16:creationId xmlns:a16="http://schemas.microsoft.com/office/drawing/2014/main" id="{20713974-DE6E-FC92-3409-23F9B8A7B9D3}"/>
                    </a:ext>
                  </a:extLst>
                </p:cNvPr>
                <p:cNvSpPr/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0" name="Rectangle 201">
                  <a:extLst>
                    <a:ext uri="{FF2B5EF4-FFF2-40B4-BE49-F238E27FC236}">
                      <a16:creationId xmlns:a16="http://schemas.microsoft.com/office/drawing/2014/main" id="{553F8F9E-9A67-75D6-AFA0-27118B4FE788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1" name="Rectangle 202">
                  <a:extLst>
                    <a:ext uri="{FF2B5EF4-FFF2-40B4-BE49-F238E27FC236}">
                      <a16:creationId xmlns:a16="http://schemas.microsoft.com/office/drawing/2014/main" id="{AC2BC654-D135-6956-3A59-4CF771F4C7CB}"/>
                    </a:ext>
                  </a:extLst>
                </p:cNvPr>
                <p:cNvSpPr/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2" name="Rectangle 203">
                  <a:extLst>
                    <a:ext uri="{FF2B5EF4-FFF2-40B4-BE49-F238E27FC236}">
                      <a16:creationId xmlns:a16="http://schemas.microsoft.com/office/drawing/2014/main" id="{0540B791-2127-EB24-041B-A38831F4F98F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3" name="Rectangle 204">
                  <a:extLst>
                    <a:ext uri="{FF2B5EF4-FFF2-40B4-BE49-F238E27FC236}">
                      <a16:creationId xmlns:a16="http://schemas.microsoft.com/office/drawing/2014/main" id="{809B7DEA-5792-EEE9-1893-C828C857A37B}"/>
                    </a:ext>
                  </a:extLst>
                </p:cNvPr>
                <p:cNvSpPr/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4" name="Rectangle 205">
                  <a:extLst>
                    <a:ext uri="{FF2B5EF4-FFF2-40B4-BE49-F238E27FC236}">
                      <a16:creationId xmlns:a16="http://schemas.microsoft.com/office/drawing/2014/main" id="{FAFCDAD5-F8E1-7E59-BE24-546FF0EEB2C1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5" name="Rectangle 206">
                  <a:extLst>
                    <a:ext uri="{FF2B5EF4-FFF2-40B4-BE49-F238E27FC236}">
                      <a16:creationId xmlns:a16="http://schemas.microsoft.com/office/drawing/2014/main" id="{1B7835E3-9A3D-344B-8730-687A9BAF597A}"/>
                    </a:ext>
                  </a:extLst>
                </p:cNvPr>
                <p:cNvSpPr/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6" name="Rectangle 207">
                  <a:extLst>
                    <a:ext uri="{FF2B5EF4-FFF2-40B4-BE49-F238E27FC236}">
                      <a16:creationId xmlns:a16="http://schemas.microsoft.com/office/drawing/2014/main" id="{596B5009-738C-F655-A4A2-2B48543A4FEF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7" name="Rectangle 208">
                  <a:extLst>
                    <a:ext uri="{FF2B5EF4-FFF2-40B4-BE49-F238E27FC236}">
                      <a16:creationId xmlns:a16="http://schemas.microsoft.com/office/drawing/2014/main" id="{D44054CE-FA91-EE4B-F958-24E04C90F6AB}"/>
                    </a:ext>
                  </a:extLst>
                </p:cNvPr>
                <p:cNvSpPr/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8" name="Rectangle 209">
                  <a:extLst>
                    <a:ext uri="{FF2B5EF4-FFF2-40B4-BE49-F238E27FC236}">
                      <a16:creationId xmlns:a16="http://schemas.microsoft.com/office/drawing/2014/main" id="{E1D66ACA-2092-E9DB-2AEC-B10601E6728A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79" name="Rectangle 210">
                  <a:extLst>
                    <a:ext uri="{FF2B5EF4-FFF2-40B4-BE49-F238E27FC236}">
                      <a16:creationId xmlns:a16="http://schemas.microsoft.com/office/drawing/2014/main" id="{751B540B-B2CA-5326-CF48-6ED3AEFA4187}"/>
                    </a:ext>
                  </a:extLst>
                </p:cNvPr>
                <p:cNvSpPr/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0" name="Rectangle 211">
                  <a:extLst>
                    <a:ext uri="{FF2B5EF4-FFF2-40B4-BE49-F238E27FC236}">
                      <a16:creationId xmlns:a16="http://schemas.microsoft.com/office/drawing/2014/main" id="{97FE36D6-478C-4E26-D496-29E445C5B80C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1" name="Rectangle 212">
                  <a:extLst>
                    <a:ext uri="{FF2B5EF4-FFF2-40B4-BE49-F238E27FC236}">
                      <a16:creationId xmlns:a16="http://schemas.microsoft.com/office/drawing/2014/main" id="{50A11058-D568-A1FF-145C-D782E09926C6}"/>
                    </a:ext>
                  </a:extLst>
                </p:cNvPr>
                <p:cNvSpPr/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2" name="Rectangle 213">
                  <a:extLst>
                    <a:ext uri="{FF2B5EF4-FFF2-40B4-BE49-F238E27FC236}">
                      <a16:creationId xmlns:a16="http://schemas.microsoft.com/office/drawing/2014/main" id="{4C51B2E2-4B16-9852-E337-FEED7639527F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3" name="Rectangle 214">
                  <a:extLst>
                    <a:ext uri="{FF2B5EF4-FFF2-40B4-BE49-F238E27FC236}">
                      <a16:creationId xmlns:a16="http://schemas.microsoft.com/office/drawing/2014/main" id="{50D295C5-976E-4851-9564-2AA3C67E0D85}"/>
                    </a:ext>
                  </a:extLst>
                </p:cNvPr>
                <p:cNvSpPr/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4" name="Rectangle 215">
                  <a:extLst>
                    <a:ext uri="{FF2B5EF4-FFF2-40B4-BE49-F238E27FC236}">
                      <a16:creationId xmlns:a16="http://schemas.microsoft.com/office/drawing/2014/main" id="{2FF64AA3-7A0E-1B54-76E5-B73061BA03BD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5" name="Rectangle 216">
                  <a:extLst>
                    <a:ext uri="{FF2B5EF4-FFF2-40B4-BE49-F238E27FC236}">
                      <a16:creationId xmlns:a16="http://schemas.microsoft.com/office/drawing/2014/main" id="{A174A6C9-5941-840F-41E3-AD7FE2BF7495}"/>
                    </a:ext>
                  </a:extLst>
                </p:cNvPr>
                <p:cNvSpPr/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6" name="Rectangle 217">
                  <a:extLst>
                    <a:ext uri="{FF2B5EF4-FFF2-40B4-BE49-F238E27FC236}">
                      <a16:creationId xmlns:a16="http://schemas.microsoft.com/office/drawing/2014/main" id="{2D97AC77-4285-DDDB-CD3C-9BFA26989751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7" name="Rectangle 218">
                  <a:extLst>
                    <a:ext uri="{FF2B5EF4-FFF2-40B4-BE49-F238E27FC236}">
                      <a16:creationId xmlns:a16="http://schemas.microsoft.com/office/drawing/2014/main" id="{60389DDD-3924-E378-3D72-B3F0614E0D27}"/>
                    </a:ext>
                  </a:extLst>
                </p:cNvPr>
                <p:cNvSpPr/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8" name="Rectangle 219">
                  <a:extLst>
                    <a:ext uri="{FF2B5EF4-FFF2-40B4-BE49-F238E27FC236}">
                      <a16:creationId xmlns:a16="http://schemas.microsoft.com/office/drawing/2014/main" id="{44DABEF9-7C01-7103-4AEC-BC8665E02403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89" name="Rectangle 220">
                  <a:extLst>
                    <a:ext uri="{FF2B5EF4-FFF2-40B4-BE49-F238E27FC236}">
                      <a16:creationId xmlns:a16="http://schemas.microsoft.com/office/drawing/2014/main" id="{04F67DB6-C866-5CFF-4E12-4AA22B7E7583}"/>
                    </a:ext>
                  </a:extLst>
                </p:cNvPr>
                <p:cNvSpPr/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0" name="Rectangle 221">
                  <a:extLst>
                    <a:ext uri="{FF2B5EF4-FFF2-40B4-BE49-F238E27FC236}">
                      <a16:creationId xmlns:a16="http://schemas.microsoft.com/office/drawing/2014/main" id="{694566BD-CFB3-2A83-33C8-9876AA4149C1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1" name="Rectangle 222">
                  <a:extLst>
                    <a:ext uri="{FF2B5EF4-FFF2-40B4-BE49-F238E27FC236}">
                      <a16:creationId xmlns:a16="http://schemas.microsoft.com/office/drawing/2014/main" id="{F8AA65C4-FF1F-8B13-82D7-5103F56AD36D}"/>
                    </a:ext>
                  </a:extLst>
                </p:cNvPr>
                <p:cNvSpPr/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2" name="Rectangle 223">
                  <a:extLst>
                    <a:ext uri="{FF2B5EF4-FFF2-40B4-BE49-F238E27FC236}">
                      <a16:creationId xmlns:a16="http://schemas.microsoft.com/office/drawing/2014/main" id="{F95C0A86-5259-4E65-2F04-A2EFD925F2D4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3" name="Rectangle 224">
                  <a:extLst>
                    <a:ext uri="{FF2B5EF4-FFF2-40B4-BE49-F238E27FC236}">
                      <a16:creationId xmlns:a16="http://schemas.microsoft.com/office/drawing/2014/main" id="{7F15942C-7BF9-8E8E-958C-6BF9A47DD1E3}"/>
                    </a:ext>
                  </a:extLst>
                </p:cNvPr>
                <p:cNvSpPr/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4" name="Rectangle 225">
                  <a:extLst>
                    <a:ext uri="{FF2B5EF4-FFF2-40B4-BE49-F238E27FC236}">
                      <a16:creationId xmlns:a16="http://schemas.microsoft.com/office/drawing/2014/main" id="{6B195DEB-B937-067A-389E-B62909CA80F0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5" name="Rectangle 226">
                  <a:extLst>
                    <a:ext uri="{FF2B5EF4-FFF2-40B4-BE49-F238E27FC236}">
                      <a16:creationId xmlns:a16="http://schemas.microsoft.com/office/drawing/2014/main" id="{77B4FD0A-18F6-F751-34DC-6DCB0724913E}"/>
                    </a:ext>
                  </a:extLst>
                </p:cNvPr>
                <p:cNvSpPr/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6" name="Rectangle 227">
                  <a:extLst>
                    <a:ext uri="{FF2B5EF4-FFF2-40B4-BE49-F238E27FC236}">
                      <a16:creationId xmlns:a16="http://schemas.microsoft.com/office/drawing/2014/main" id="{0100F8B8-7E05-D34A-B622-B415B42B330D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  <p:sp>
              <p:nvSpPr>
                <p:cNvPr id="97" name="Rectangle 228">
                  <a:extLst>
                    <a:ext uri="{FF2B5EF4-FFF2-40B4-BE49-F238E27FC236}">
                      <a16:creationId xmlns:a16="http://schemas.microsoft.com/office/drawing/2014/main" id="{105B4978-EB29-7C58-A5C8-3F837A2FA866}"/>
                    </a:ext>
                  </a:extLst>
                </p:cNvPr>
                <p:cNvSpPr/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Lemon" pitchFamily="2" charset="0"/>
                    <a:ea typeface="阿里妈妈东方大楷" pitchFamily="2" charset="-122"/>
                    <a:sym typeface="Lemon" pitchFamily="2" charset="0"/>
                  </a:endParaRPr>
                </a:p>
              </p:txBody>
            </p:sp>
          </p:grp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75FDDD0A-CBA7-C206-0A25-72555F422B5B}"/>
                  </a:ext>
                </a:extLst>
              </p:cNvPr>
              <p:cNvCxnSpPr/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矩形 7">
              <a:extLst>
                <a:ext uri="{FF2B5EF4-FFF2-40B4-BE49-F238E27FC236}">
                  <a16:creationId xmlns:a16="http://schemas.microsoft.com/office/drawing/2014/main" id="{025FC063-70BB-C8F7-A3CE-1446C0D52A33}"/>
                </a:ext>
              </a:extLst>
            </p:cNvPr>
            <p:cNvSpPr/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9C11C1D-3E0E-FA89-E6EC-D7572505BF1C}"/>
                </a:ext>
              </a:extLst>
            </p:cNvPr>
            <p:cNvSpPr/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3" name="矩形 7">
              <a:extLst>
                <a:ext uri="{FF2B5EF4-FFF2-40B4-BE49-F238E27FC236}">
                  <a16:creationId xmlns:a16="http://schemas.microsoft.com/office/drawing/2014/main" id="{D3714D27-02F8-381E-C234-EE5753FA7208}"/>
                </a:ext>
              </a:extLst>
            </p:cNvPr>
            <p:cNvSpPr/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AD0287F-035A-E386-3674-68EDA978BDF5}"/>
                </a:ext>
              </a:extLst>
            </p:cNvPr>
            <p:cNvSpPr/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967586D-F13B-4FC4-9E22-F29AF2B9D8F0}"/>
                </a:ext>
              </a:extLst>
            </p:cNvPr>
            <p:cNvSpPr txBox="1"/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Lemon" pitchFamily="2" charset="0"/>
                <a:ea typeface="阿里妈妈东方大楷" pitchFamily="2" charset="-122"/>
                <a:cs typeface="阿里巴巴普惠体 B" panose="00020600040101010101" pitchFamily="18" charset="-122"/>
                <a:sym typeface="Lemon" pitchFamily="2" charset="0"/>
              </a:endParaRPr>
            </a:p>
          </p:txBody>
        </p:sp>
        <p:sp>
          <p:nvSpPr>
            <p:cNvPr id="16" name="矩形 7">
              <a:extLst>
                <a:ext uri="{FF2B5EF4-FFF2-40B4-BE49-F238E27FC236}">
                  <a16:creationId xmlns:a16="http://schemas.microsoft.com/office/drawing/2014/main" id="{AD4B1FF0-E5D6-B962-7FE1-46FB0984165C}"/>
                </a:ext>
              </a:extLst>
            </p:cNvPr>
            <p:cNvSpPr/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</p:grpSp>
      <p:pic>
        <p:nvPicPr>
          <p:cNvPr id="111" name="图片 110">
            <a:extLst>
              <a:ext uri="{FF2B5EF4-FFF2-40B4-BE49-F238E27FC236}">
                <a16:creationId xmlns:a16="http://schemas.microsoft.com/office/drawing/2014/main" id="{B19719DC-C1C4-A0E5-58B7-E5303312D8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147105" y="691585"/>
            <a:ext cx="152872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112" name="直接连接符 111">
            <a:extLst>
              <a:ext uri="{FF2B5EF4-FFF2-40B4-BE49-F238E27FC236}">
                <a16:creationId xmlns:a16="http://schemas.microsoft.com/office/drawing/2014/main" id="{1C964B90-947C-DA75-90BC-82E47303DC2E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815DFC4-2286-0F1F-0EB8-56DABBC4D1DD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114" name="Teardrop 15">
              <a:extLst>
                <a:ext uri="{FF2B5EF4-FFF2-40B4-BE49-F238E27FC236}">
                  <a16:creationId xmlns:a16="http://schemas.microsoft.com/office/drawing/2014/main" id="{A95F2CA7-5100-B6AB-8EE3-B9D3C31207C2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15" name="Oval 16">
              <a:extLst>
                <a:ext uri="{FF2B5EF4-FFF2-40B4-BE49-F238E27FC236}">
                  <a16:creationId xmlns:a16="http://schemas.microsoft.com/office/drawing/2014/main" id="{E3425F15-F7E7-F04E-633F-EE0444E3F93B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95F3A6EF-91B8-CA0C-2A9E-517A22966A57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7" name="Teardrop 15">
              <a:extLst>
                <a:ext uri="{FF2B5EF4-FFF2-40B4-BE49-F238E27FC236}">
                  <a16:creationId xmlns:a16="http://schemas.microsoft.com/office/drawing/2014/main" id="{FC847FFD-A7BB-62F2-B194-836D8E1550D5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18" name="Oval 16">
              <a:extLst>
                <a:ext uri="{FF2B5EF4-FFF2-40B4-BE49-F238E27FC236}">
                  <a16:creationId xmlns:a16="http://schemas.microsoft.com/office/drawing/2014/main" id="{DCBEEEB8-EB45-5631-3D66-8690C8DE179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</p:grpSp>
      <p:grpSp>
        <p:nvGrpSpPr>
          <p:cNvPr id="119" name="组合 118">
            <a:extLst>
              <a:ext uri="{FF2B5EF4-FFF2-40B4-BE49-F238E27FC236}">
                <a16:creationId xmlns:a16="http://schemas.microsoft.com/office/drawing/2014/main" id="{66330B66-907E-1AC9-9E89-055C512A7161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20" name="Teardrop 15">
              <a:extLst>
                <a:ext uri="{FF2B5EF4-FFF2-40B4-BE49-F238E27FC236}">
                  <a16:creationId xmlns:a16="http://schemas.microsoft.com/office/drawing/2014/main" id="{D45D01B9-5B7C-2D6E-4A35-7A2BB473F4E2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  <p:sp>
          <p:nvSpPr>
            <p:cNvPr id="121" name="Oval 16">
              <a:extLst>
                <a:ext uri="{FF2B5EF4-FFF2-40B4-BE49-F238E27FC236}">
                  <a16:creationId xmlns:a16="http://schemas.microsoft.com/office/drawing/2014/main" id="{775F8F2E-CB85-C240-0F2F-099779FC8EF3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Lemon" pitchFamily="2" charset="0"/>
                <a:ea typeface="阿里妈妈东方大楷" pitchFamily="2" charset="-122"/>
                <a:sym typeface="Lemon" pitchFamily="2" charset="0"/>
              </a:endParaRPr>
            </a:p>
          </p:txBody>
        </p:sp>
      </p:grpSp>
      <p:sp>
        <p:nvSpPr>
          <p:cNvPr id="122" name="矩形 7">
            <a:extLst>
              <a:ext uri="{FF2B5EF4-FFF2-40B4-BE49-F238E27FC236}">
                <a16:creationId xmlns:a16="http://schemas.microsoft.com/office/drawing/2014/main" id="{6E670DE8-98B3-8848-B7DB-3161FCA96EC2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sp>
        <p:nvSpPr>
          <p:cNvPr id="123" name="矩形 7">
            <a:extLst>
              <a:ext uri="{FF2B5EF4-FFF2-40B4-BE49-F238E27FC236}">
                <a16:creationId xmlns:a16="http://schemas.microsoft.com/office/drawing/2014/main" id="{F42EA574-BED2-9196-F503-EC39BB50E3D7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C4D15184-1085-99D0-2F2F-C1F226020820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sp>
        <p:nvSpPr>
          <p:cNvPr id="125" name="文本框 124">
            <a:extLst>
              <a:ext uri="{FF2B5EF4-FFF2-40B4-BE49-F238E27FC236}">
                <a16:creationId xmlns:a16="http://schemas.microsoft.com/office/drawing/2014/main" id="{8E1D2D4B-822F-AE04-13E8-B75DA420FE5F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互联网资深从业者</a:t>
            </a:r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97164421-9DE1-2272-0897-774B7475F285}"/>
              </a:ext>
            </a:extLst>
          </p:cNvPr>
          <p:cNvSpPr txBox="1"/>
          <p:nvPr/>
        </p:nvSpPr>
        <p:spPr>
          <a:xfrm>
            <a:off x="5918614" y="1611031"/>
            <a:ext cx="3272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擅长职场实用型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制作</a:t>
            </a:r>
          </a:p>
        </p:txBody>
      </p:sp>
      <p:sp>
        <p:nvSpPr>
          <p:cNvPr id="127" name="文本框 126">
            <a:extLst>
              <a:ext uri="{FF2B5EF4-FFF2-40B4-BE49-F238E27FC236}">
                <a16:creationId xmlns:a16="http://schemas.microsoft.com/office/drawing/2014/main" id="{61ABA922-BCB4-7164-87DE-CF5A7F04DF99}"/>
              </a:ext>
            </a:extLst>
          </p:cNvPr>
          <p:cNvSpPr txBox="1"/>
          <p:nvPr/>
        </p:nvSpPr>
        <p:spPr>
          <a:xfrm>
            <a:off x="5918614" y="1995051"/>
            <a:ext cx="44064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爱工作，爱生活，爱学习</a:t>
            </a: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CA6C3446-0C89-5360-5133-96C41192D35B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Lemon" pitchFamily="2" charset="0"/>
                <a:ea typeface="阿里妈妈东方大楷" pitchFamily="2" charset="-122"/>
                <a:sym typeface="Lemon" pitchFamily="2" charset="0"/>
              </a:rPr>
              <a:t>jude-31</a:t>
            </a:r>
            <a:endParaRPr lang="zh-CN" altLang="en-US" sz="1400" spc="100" dirty="0">
              <a:solidFill>
                <a:srgbClr val="00FFFF"/>
              </a:solidFill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  <p:grpSp>
        <p:nvGrpSpPr>
          <p:cNvPr id="129" name="组合 128">
            <a:extLst>
              <a:ext uri="{FF2B5EF4-FFF2-40B4-BE49-F238E27FC236}">
                <a16:creationId xmlns:a16="http://schemas.microsoft.com/office/drawing/2014/main" id="{91698A70-9902-19E5-7FBC-5618950DEDFC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30" name="直接连接符 129">
              <a:extLst>
                <a:ext uri="{FF2B5EF4-FFF2-40B4-BE49-F238E27FC236}">
                  <a16:creationId xmlns:a16="http://schemas.microsoft.com/office/drawing/2014/main" id="{3CEF2DEE-974D-663D-58C6-272EF2A6FA8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直接连接符 130">
              <a:extLst>
                <a:ext uri="{FF2B5EF4-FFF2-40B4-BE49-F238E27FC236}">
                  <a16:creationId xmlns:a16="http://schemas.microsoft.com/office/drawing/2014/main" id="{9D30DE85-2522-FB7A-7C59-60059BEDF867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64760CE7-7A40-3B59-6173-D1B67096A49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:a16="http://schemas.microsoft.com/office/drawing/2014/main" id="{0C5D534D-B334-3780-F4E4-81FE70A827F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>
                <a:extLst>
                  <a:ext uri="{FF2B5EF4-FFF2-40B4-BE49-F238E27FC236}">
                    <a16:creationId xmlns:a16="http://schemas.microsoft.com/office/drawing/2014/main" id="{90E8FAD5-52E2-4BC3-FBB0-947297B7141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3" name="组合 132">
              <a:extLst>
                <a:ext uri="{FF2B5EF4-FFF2-40B4-BE49-F238E27FC236}">
                  <a16:creationId xmlns:a16="http://schemas.microsoft.com/office/drawing/2014/main" id="{4EDC5FBA-DDBA-82D2-48EC-35255E160D1D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7" name="直接连接符 136">
                <a:extLst>
                  <a:ext uri="{FF2B5EF4-FFF2-40B4-BE49-F238E27FC236}">
                    <a16:creationId xmlns:a16="http://schemas.microsoft.com/office/drawing/2014/main" id="{4F139271-D7F7-665F-B7E8-B9001E741D9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>
                <a:extLst>
                  <a:ext uri="{FF2B5EF4-FFF2-40B4-BE49-F238E27FC236}">
                    <a16:creationId xmlns:a16="http://schemas.microsoft.com/office/drawing/2014/main" id="{11BA6E22-2913-F873-B133-D7FE2E09CD5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id="{E1BB2265-5C34-FE29-B949-18E7FDD34CC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35" name="直接连接符 134">
                <a:extLst>
                  <a:ext uri="{FF2B5EF4-FFF2-40B4-BE49-F238E27FC236}">
                    <a16:creationId xmlns:a16="http://schemas.microsoft.com/office/drawing/2014/main" id="{4C8C9A4E-A8E4-9C00-DB22-32A058291D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直接连接符 135">
                <a:extLst>
                  <a:ext uri="{FF2B5EF4-FFF2-40B4-BE49-F238E27FC236}">
                    <a16:creationId xmlns:a16="http://schemas.microsoft.com/office/drawing/2014/main" id="{0D7E02C6-64F2-3673-15EE-602DEDE2EE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1" name="文本框 140">
            <a:extLst>
              <a:ext uri="{FF2B5EF4-FFF2-40B4-BE49-F238E27FC236}">
                <a16:creationId xmlns:a16="http://schemas.microsoft.com/office/drawing/2014/main" id="{9202B439-7ED8-7A9E-0491-0405EEA33586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Lemon" pitchFamily="2" charset="0"/>
              <a:ea typeface="阿里妈妈东方大楷" pitchFamily="2" charset="-122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045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" grpId="0" animBg="1"/>
      <p:bldP spid="123" grpId="0" animBg="1"/>
      <p:bldP spid="124" grpId="0"/>
      <p:bldP spid="125" grpId="0"/>
      <p:bldP spid="126" grpId="0"/>
      <p:bldP spid="127" grpId="0"/>
      <p:bldP spid="128" grpId="0"/>
      <p:bldP spid="1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361663" y="2185628"/>
            <a:ext cx="14686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苏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: 圆角 47">
            <a:extLst>
              <a:ext uri="{FF2B5EF4-FFF2-40B4-BE49-F238E27FC236}">
                <a16:creationId xmlns:a16="http://schemas.microsoft.com/office/drawing/2014/main" id="{C6FAD5FB-CFE1-57F3-22A1-EA79384B1A6C}"/>
              </a:ext>
            </a:extLst>
          </p:cNvPr>
          <p:cNvSpPr/>
          <p:nvPr/>
        </p:nvSpPr>
        <p:spPr>
          <a:xfrm rot="9469907" flipH="1" flipV="1">
            <a:off x="9150750" y="3968383"/>
            <a:ext cx="2198013" cy="1919513"/>
          </a:xfrm>
          <a:prstGeom prst="roundRect">
            <a:avLst>
              <a:gd name="adj" fmla="val 4000"/>
            </a:avLst>
          </a:prstGeom>
          <a:gradFill>
            <a:gsLst>
              <a:gs pos="0">
                <a:schemeClr val="accent4">
                  <a:alpha val="40000"/>
                </a:schemeClr>
              </a:gs>
              <a:gs pos="52000">
                <a:schemeClr val="accent3">
                  <a:alpha val="30000"/>
                </a:schemeClr>
              </a:gs>
              <a:gs pos="100000">
                <a:schemeClr val="accent1">
                  <a:alpha val="0"/>
                </a:schemeClr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>
              <a:solidFill>
                <a:schemeClr val="tx1"/>
              </a:solidFill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CA22ED5-B804-2B1F-892A-6973D96FFD21}"/>
              </a:ext>
            </a:extLst>
          </p:cNvPr>
          <p:cNvSpPr/>
          <p:nvPr/>
        </p:nvSpPr>
        <p:spPr>
          <a:xfrm>
            <a:off x="9958988" y="4490044"/>
            <a:ext cx="2218731" cy="2367956"/>
          </a:xfrm>
          <a:custGeom>
            <a:avLst/>
            <a:gdLst>
              <a:gd name="connsiteX0" fmla="*/ 2999287 w 2999287"/>
              <a:gd name="connsiteY0" fmla="*/ 0 h 3665442"/>
              <a:gd name="connsiteX1" fmla="*/ 2999287 w 2999287"/>
              <a:gd name="connsiteY1" fmla="*/ 3665442 h 3665442"/>
              <a:gd name="connsiteX2" fmla="*/ 933064 w 2999287"/>
              <a:gd name="connsiteY2" fmla="*/ 3665442 h 3665442"/>
              <a:gd name="connsiteX3" fmla="*/ 13115 w 2999287"/>
              <a:gd name="connsiteY3" fmla="*/ 1407597 h 3665442"/>
              <a:gd name="connsiteX4" fmla="*/ 110126 w 2999287"/>
              <a:gd name="connsiteY4" fmla="*/ 1177176 h 3665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99287" h="3665442">
                <a:moveTo>
                  <a:pt x="2999287" y="0"/>
                </a:moveTo>
                <a:lnTo>
                  <a:pt x="2999287" y="3665442"/>
                </a:lnTo>
                <a:lnTo>
                  <a:pt x="933064" y="3665442"/>
                </a:lnTo>
                <a:lnTo>
                  <a:pt x="13115" y="1407597"/>
                </a:lnTo>
                <a:cubicBezTo>
                  <a:pt x="-23725" y="1317179"/>
                  <a:pt x="19708" y="1214016"/>
                  <a:pt x="110126" y="1177176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3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FAB7E441-A288-B801-95E6-A867C6E563D5}"/>
              </a:ext>
            </a:extLst>
          </p:cNvPr>
          <p:cNvSpPr/>
          <p:nvPr/>
        </p:nvSpPr>
        <p:spPr>
          <a:xfrm>
            <a:off x="8358445" y="5442128"/>
            <a:ext cx="3664837" cy="1415872"/>
          </a:xfrm>
          <a:custGeom>
            <a:avLst/>
            <a:gdLst>
              <a:gd name="connsiteX0" fmla="*/ 3944565 w 4954138"/>
              <a:gd name="connsiteY0" fmla="*/ 16 h 2191678"/>
              <a:gd name="connsiteX1" fmla="*/ 4106019 w 4954138"/>
              <a:gd name="connsiteY1" fmla="*/ 110126 h 2191678"/>
              <a:gd name="connsiteX2" fmla="*/ 4954138 w 4954138"/>
              <a:gd name="connsiteY2" fmla="*/ 2191678 h 2191678"/>
              <a:gd name="connsiteX3" fmla="*/ 181764 w 4954138"/>
              <a:gd name="connsiteY3" fmla="*/ 2191678 h 2191678"/>
              <a:gd name="connsiteX4" fmla="*/ 13115 w 4954138"/>
              <a:gd name="connsiteY4" fmla="*/ 1777761 h 2191678"/>
              <a:gd name="connsiteX5" fmla="*/ 110126 w 4954138"/>
              <a:gd name="connsiteY5" fmla="*/ 1547340 h 2191678"/>
              <a:gd name="connsiteX6" fmla="*/ 3875597 w 4954138"/>
              <a:gd name="connsiteY6" fmla="*/ 13115 h 2191678"/>
              <a:gd name="connsiteX7" fmla="*/ 3944565 w 4954138"/>
              <a:gd name="connsiteY7" fmla="*/ 16 h 2191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54138" h="2191678">
                <a:moveTo>
                  <a:pt x="3944565" y="16"/>
                </a:moveTo>
                <a:cubicBezTo>
                  <a:pt x="4013451" y="928"/>
                  <a:pt x="4078388" y="42313"/>
                  <a:pt x="4106019" y="110126"/>
                </a:cubicBezTo>
                <a:lnTo>
                  <a:pt x="4954138" y="2191678"/>
                </a:lnTo>
                <a:lnTo>
                  <a:pt x="181764" y="2191678"/>
                </a:lnTo>
                <a:lnTo>
                  <a:pt x="13115" y="1777761"/>
                </a:lnTo>
                <a:cubicBezTo>
                  <a:pt x="-23725" y="1687343"/>
                  <a:pt x="19708" y="1584180"/>
                  <a:pt x="110126" y="1547340"/>
                </a:cubicBezTo>
                <a:lnTo>
                  <a:pt x="3875597" y="13115"/>
                </a:lnTo>
                <a:cubicBezTo>
                  <a:pt x="3898202" y="3905"/>
                  <a:pt x="3921603" y="-288"/>
                  <a:pt x="3944565" y="16"/>
                </a:cubicBez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3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5C78809-B98F-6EEA-5BE3-928AC224C457}"/>
              </a:ext>
            </a:extLst>
          </p:cNvPr>
          <p:cNvGrpSpPr/>
          <p:nvPr/>
        </p:nvGrpSpPr>
        <p:grpSpPr>
          <a:xfrm>
            <a:off x="1494116" y="1345570"/>
            <a:ext cx="7832557" cy="3992717"/>
            <a:chOff x="-504236" y="1340833"/>
            <a:chExt cx="9091165" cy="5126852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4DE253CD-633C-9CBA-7591-46DE22A8B454}"/>
                </a:ext>
              </a:extLst>
            </p:cNvPr>
            <p:cNvSpPr txBox="1"/>
            <p:nvPr/>
          </p:nvSpPr>
          <p:spPr>
            <a:xfrm>
              <a:off x="2258179" y="1340833"/>
              <a:ext cx="4564734" cy="1541284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7200" b="1" i="0">
                  <a:gradFill>
                    <a:gsLst>
                      <a:gs pos="0">
                        <a:schemeClr val="accent1">
                          <a:lumMod val="60000"/>
                          <a:lumOff val="40000"/>
                        </a:schemeClr>
                      </a:gs>
                      <a:gs pos="60000">
                        <a:schemeClr val="accent1"/>
                      </a:gs>
                    </a:gsLst>
                    <a:lin ang="2700000" scaled="0"/>
                  </a:gradFill>
                  <a:effectLst>
                    <a:outerShdw blurRad="76200" dist="50800" dir="5400000" algn="ctr" rotWithShape="0">
                      <a:schemeClr val="accent1">
                        <a:alpha val="20000"/>
                      </a:schemeClr>
                    </a:outerShdw>
                  </a:effectLst>
                </a:defRPr>
              </a:lvl1pPr>
            </a:lstStyle>
            <a:p>
              <a:r>
                <a:rPr lang="zh-CN" altLang="en-US" dirty="0">
                  <a:latin typeface="+mj-ea"/>
                  <a:ea typeface="+mj-ea"/>
                  <a:cs typeface="+mn-ea"/>
                  <a:sym typeface="Lemon" pitchFamily="2" charset="0"/>
                </a:rPr>
                <a:t>目录</a:t>
              </a:r>
              <a:endParaRPr lang="en-US" altLang="zh-CN" dirty="0"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89E13C4-1A51-6EB0-2E41-40DA6A2E2CB2}"/>
                </a:ext>
              </a:extLst>
            </p:cNvPr>
            <p:cNvGrpSpPr/>
            <p:nvPr/>
          </p:nvGrpSpPr>
          <p:grpSpPr>
            <a:xfrm>
              <a:off x="-504236" y="3985093"/>
              <a:ext cx="4498528" cy="908962"/>
              <a:chOff x="2689971" y="1874136"/>
              <a:chExt cx="4498528" cy="908962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5282007D-15B9-9E46-8DC4-DE703197F1E0}"/>
                  </a:ext>
                </a:extLst>
              </p:cNvPr>
              <p:cNvSpPr txBox="1"/>
              <p:nvPr/>
            </p:nvSpPr>
            <p:spPr>
              <a:xfrm>
                <a:off x="2689971" y="1874136"/>
                <a:ext cx="1203840" cy="90896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0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r>
                  <a:rPr lang="en-US" altLang="zh-CN" sz="40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O1</a:t>
                </a:r>
              </a:p>
            </p:txBody>
          </p:sp>
          <p:sp>
            <p:nvSpPr>
              <p:cNvPr id="25" name="文本框 24">
                <a:extLst>
                  <a:ext uri="{FF2B5EF4-FFF2-40B4-BE49-F238E27FC236}">
                    <a16:creationId xmlns:a16="http://schemas.microsoft.com/office/drawing/2014/main" id="{C7648774-465B-CF78-D03F-B3A85E7E9CEE}"/>
                  </a:ext>
                </a:extLst>
              </p:cNvPr>
              <p:cNvSpPr txBox="1"/>
              <p:nvPr/>
            </p:nvSpPr>
            <p:spPr>
              <a:xfrm>
                <a:off x="4329737" y="1874136"/>
                <a:ext cx="2858762" cy="715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2400" dirty="0">
                    <a:latin typeface="+mj-ea"/>
                    <a:ea typeface="+mj-ea"/>
                    <a:cs typeface="+mn-ea"/>
                    <a:sym typeface="Lemon" pitchFamily="2" charset="0"/>
                  </a:rPr>
                  <a:t>公司介绍与文化</a:t>
                </a:r>
                <a:endParaRPr lang="en-US" altLang="zh-CN" sz="2400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030C6CFE-AB82-FC74-89DE-CC5E212085F5}"/>
                </a:ext>
              </a:extLst>
            </p:cNvPr>
            <p:cNvGrpSpPr/>
            <p:nvPr/>
          </p:nvGrpSpPr>
          <p:grpSpPr>
            <a:xfrm>
              <a:off x="4088402" y="3985093"/>
              <a:ext cx="4498527" cy="908962"/>
              <a:chOff x="2689973" y="1874136"/>
              <a:chExt cx="4498527" cy="908962"/>
            </a:xfrm>
          </p:grpSpPr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7D3F888C-7941-517C-10DE-C3D5AE54DE73}"/>
                  </a:ext>
                </a:extLst>
              </p:cNvPr>
              <p:cNvSpPr txBox="1"/>
              <p:nvPr/>
            </p:nvSpPr>
            <p:spPr>
              <a:xfrm>
                <a:off x="2689973" y="1874136"/>
                <a:ext cx="1500189" cy="90896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0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r>
                  <a:rPr lang="en-US" altLang="zh-CN" sz="40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O2</a:t>
                </a: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id="{8613F0C0-3A95-9369-020A-F349CB2FC72A}"/>
                  </a:ext>
                </a:extLst>
              </p:cNvPr>
              <p:cNvSpPr txBox="1"/>
              <p:nvPr/>
            </p:nvSpPr>
            <p:spPr>
              <a:xfrm>
                <a:off x="4329737" y="1874136"/>
                <a:ext cx="2858763" cy="715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2400" dirty="0">
                    <a:latin typeface="+mj-ea"/>
                    <a:ea typeface="+mj-ea"/>
                    <a:cs typeface="+mn-ea"/>
                    <a:sym typeface="Lemon" pitchFamily="2" charset="0"/>
                  </a:rPr>
                  <a:t>员工福利与制度</a:t>
                </a:r>
                <a:endParaRPr lang="en-US" altLang="zh-CN" sz="2400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EFD08D02-E6DE-A04C-0B06-A249F111CCAA}"/>
                </a:ext>
              </a:extLst>
            </p:cNvPr>
            <p:cNvGrpSpPr/>
            <p:nvPr/>
          </p:nvGrpSpPr>
          <p:grpSpPr>
            <a:xfrm>
              <a:off x="-504234" y="5558723"/>
              <a:ext cx="4498527" cy="908962"/>
              <a:chOff x="2689973" y="1874136"/>
              <a:chExt cx="4498527" cy="90896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0348AF08-1E4A-30A7-06D4-C4EA678FDEB6}"/>
                  </a:ext>
                </a:extLst>
              </p:cNvPr>
              <p:cNvSpPr txBox="1"/>
              <p:nvPr/>
            </p:nvSpPr>
            <p:spPr>
              <a:xfrm>
                <a:off x="2689973" y="1874136"/>
                <a:ext cx="1733875" cy="90896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0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r>
                  <a:rPr lang="en-US" altLang="zh-CN" sz="40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O3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3EC8FE3B-4399-045E-B7B7-C9A0C548BA0E}"/>
                  </a:ext>
                </a:extLst>
              </p:cNvPr>
              <p:cNvSpPr txBox="1"/>
              <p:nvPr/>
            </p:nvSpPr>
            <p:spPr>
              <a:xfrm>
                <a:off x="4329737" y="1874136"/>
                <a:ext cx="2858763" cy="715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2400" dirty="0">
                    <a:latin typeface="+mj-ea"/>
                    <a:ea typeface="+mj-ea"/>
                    <a:cs typeface="+mn-ea"/>
                    <a:sym typeface="Lemon" pitchFamily="2" charset="0"/>
                  </a:rPr>
                  <a:t>入职手续与要求</a:t>
                </a:r>
                <a:endParaRPr lang="en-US" altLang="zh-CN" sz="2400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B284EE38-40B8-9469-80D1-1CEC9201963F}"/>
                </a:ext>
              </a:extLst>
            </p:cNvPr>
            <p:cNvGrpSpPr/>
            <p:nvPr/>
          </p:nvGrpSpPr>
          <p:grpSpPr>
            <a:xfrm>
              <a:off x="4054757" y="5558723"/>
              <a:ext cx="4498527" cy="908962"/>
              <a:chOff x="2656328" y="1874136"/>
              <a:chExt cx="4498527" cy="908962"/>
            </a:xfrm>
          </p:grpSpPr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965C415-306B-052C-5186-011C808A4BD6}"/>
                  </a:ext>
                </a:extLst>
              </p:cNvPr>
              <p:cNvSpPr txBox="1"/>
              <p:nvPr/>
            </p:nvSpPr>
            <p:spPr>
              <a:xfrm>
                <a:off x="2656328" y="1874136"/>
                <a:ext cx="1733875" cy="908962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6000" b="0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r>
                  <a:rPr lang="en-US" altLang="zh-CN" sz="40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O4</a:t>
                </a:r>
              </a:p>
            </p:txBody>
          </p:sp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E28F943B-B5E8-B117-15B6-149C6CAA7654}"/>
                  </a:ext>
                </a:extLst>
              </p:cNvPr>
              <p:cNvSpPr txBox="1"/>
              <p:nvPr/>
            </p:nvSpPr>
            <p:spPr>
              <a:xfrm>
                <a:off x="4296092" y="1874136"/>
                <a:ext cx="2858763" cy="71531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kumimoji="0" sz="1200" b="1" i="0" u="none" strike="noStrike" cap="none" spc="0" normalizeH="0" baseline="0">
                    <a:ln>
                      <a:noFill/>
                    </a:ln>
                    <a:effectLst/>
                    <a:uLnTx/>
                    <a:uFillTx/>
                  </a:defRPr>
                </a:lvl1pPr>
              </a:lstStyle>
              <a:p>
                <a:r>
                  <a:rPr lang="zh-CN" altLang="en-US" sz="2400" dirty="0">
                    <a:latin typeface="+mj-ea"/>
                    <a:ea typeface="+mj-ea"/>
                    <a:cs typeface="+mn-ea"/>
                    <a:sym typeface="Lemon" pitchFamily="2" charset="0"/>
                  </a:rPr>
                  <a:t>职业发展与培训</a:t>
                </a:r>
                <a:endParaRPr lang="en-US" altLang="zh-CN" sz="2400" dirty="0"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</p:grp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C63AEECA-BCEB-DDC0-A358-4829A5AB5F2D}"/>
              </a:ext>
            </a:extLst>
          </p:cNvPr>
          <p:cNvSpPr/>
          <p:nvPr/>
        </p:nvSpPr>
        <p:spPr>
          <a:xfrm>
            <a:off x="0" y="0"/>
            <a:ext cx="1986116" cy="2772697"/>
          </a:xfrm>
          <a:custGeom>
            <a:avLst/>
            <a:gdLst>
              <a:gd name="connsiteX0" fmla="*/ 0 w 2697642"/>
              <a:gd name="connsiteY0" fmla="*/ 0 h 3543518"/>
              <a:gd name="connsiteX1" fmla="*/ 1764180 w 2697642"/>
              <a:gd name="connsiteY1" fmla="*/ 0 h 3543518"/>
              <a:gd name="connsiteX2" fmla="*/ 2684528 w 2697642"/>
              <a:gd name="connsiteY2" fmla="*/ 2258824 h 3543518"/>
              <a:gd name="connsiteX3" fmla="*/ 2587517 w 2697642"/>
              <a:gd name="connsiteY3" fmla="*/ 2489246 h 3543518"/>
              <a:gd name="connsiteX4" fmla="*/ 0 w 2697642"/>
              <a:gd name="connsiteY4" fmla="*/ 3543518 h 3543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97642" h="3543518">
                <a:moveTo>
                  <a:pt x="0" y="0"/>
                </a:moveTo>
                <a:lnTo>
                  <a:pt x="1764180" y="0"/>
                </a:lnTo>
                <a:lnTo>
                  <a:pt x="2684528" y="2258824"/>
                </a:lnTo>
                <a:cubicBezTo>
                  <a:pt x="2721368" y="2349242"/>
                  <a:pt x="2677935" y="2452405"/>
                  <a:pt x="2587517" y="2489246"/>
                </a:cubicBezTo>
                <a:lnTo>
                  <a:pt x="0" y="3543518"/>
                </a:lnTo>
                <a:close/>
              </a:path>
            </a:pathLst>
          </a:custGeom>
          <a:gradFill>
            <a:gsLst>
              <a:gs pos="0">
                <a:schemeClr val="accent4"/>
              </a:gs>
              <a:gs pos="52000">
                <a:schemeClr val="accent3">
                  <a:alpha val="52000"/>
                </a:schemeClr>
              </a:gs>
              <a:gs pos="100000">
                <a:schemeClr val="accent1">
                  <a:alpha val="0"/>
                </a:schemeClr>
              </a:gs>
            </a:gsLst>
            <a:lin ang="16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endParaRPr lang="zh-CN" altLang="en-US">
              <a:solidFill>
                <a:schemeClr val="tx1"/>
              </a:solidFill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18854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5F0609C-4199-7F21-83CF-3604028DDF79}"/>
              </a:ext>
            </a:extLst>
          </p:cNvPr>
          <p:cNvSpPr/>
          <p:nvPr/>
        </p:nvSpPr>
        <p:spPr>
          <a:xfrm>
            <a:off x="0" y="-4460"/>
            <a:ext cx="12203172" cy="30211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D1A29D-16CC-70BA-9CB9-31D134EACDA0}"/>
              </a:ext>
            </a:extLst>
          </p:cNvPr>
          <p:cNvSpPr/>
          <p:nvPr/>
        </p:nvSpPr>
        <p:spPr>
          <a:xfrm>
            <a:off x="0" y="-76200"/>
            <a:ext cx="12203172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D88585-E18D-2D3D-D3A7-32CE1A2306AC}"/>
              </a:ext>
            </a:extLst>
          </p:cNvPr>
          <p:cNvGrpSpPr/>
          <p:nvPr/>
        </p:nvGrpSpPr>
        <p:grpSpPr>
          <a:xfrm>
            <a:off x="1767032" y="1960728"/>
            <a:ext cx="8680282" cy="3059240"/>
            <a:chOff x="-12690584" y="1582304"/>
            <a:chExt cx="10850564" cy="3059240"/>
          </a:xfrm>
          <a:effectLst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4F0C06-0E5A-2377-DE2A-40A1B1DFC30C}"/>
                </a:ext>
              </a:extLst>
            </p:cNvPr>
            <p:cNvSpPr/>
            <p:nvPr/>
          </p:nvSpPr>
          <p:spPr>
            <a:xfrm flipH="1">
              <a:off x="-12690584" y="1582304"/>
              <a:ext cx="10850561" cy="3059240"/>
            </a:xfrm>
            <a:custGeom>
              <a:avLst/>
              <a:gdLst>
                <a:gd name="connsiteX0" fmla="*/ 10652621 w 10850561"/>
                <a:gd name="connsiteY0" fmla="*/ 0 h 3059240"/>
                <a:gd name="connsiteX1" fmla="*/ 197939 w 10850561"/>
                <a:gd name="connsiteY1" fmla="*/ 0 h 3059240"/>
                <a:gd name="connsiteX2" fmla="*/ 15554 w 10850561"/>
                <a:gd name="connsiteY2" fmla="*/ 109565 h 3059240"/>
                <a:gd name="connsiteX3" fmla="*/ 0 w 10850561"/>
                <a:gd name="connsiteY3" fmla="*/ 179387 h 3059240"/>
                <a:gd name="connsiteX4" fmla="*/ 0 w 10850561"/>
                <a:gd name="connsiteY4" fmla="*/ 2800070 h 3059240"/>
                <a:gd name="connsiteX5" fmla="*/ 536 w 10850561"/>
                <a:gd name="connsiteY5" fmla="*/ 2800562 h 3059240"/>
                <a:gd name="connsiteX6" fmla="*/ 287311 w 10850561"/>
                <a:gd name="connsiteY6" fmla="*/ 2850667 h 3059240"/>
                <a:gd name="connsiteX7" fmla="*/ 337139 w 10850561"/>
                <a:gd name="connsiteY7" fmla="*/ 3032765 h 3059240"/>
                <a:gd name="connsiteX8" fmla="*/ 359053 w 10850561"/>
                <a:gd name="connsiteY8" fmla="*/ 3059240 h 3059240"/>
                <a:gd name="connsiteX9" fmla="*/ 10850561 w 10850561"/>
                <a:gd name="connsiteY9" fmla="*/ 3059240 h 3059240"/>
                <a:gd name="connsiteX10" fmla="*/ 10850561 w 10850561"/>
                <a:gd name="connsiteY10" fmla="*/ 179393 h 3059240"/>
                <a:gd name="connsiteX11" fmla="*/ 10652621 w 10850561"/>
                <a:gd name="connsiteY11" fmla="*/ 0 h 305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0561" h="3059240">
                  <a:moveTo>
                    <a:pt x="10652621" y="0"/>
                  </a:moveTo>
                  <a:lnTo>
                    <a:pt x="197939" y="0"/>
                  </a:lnTo>
                  <a:cubicBezTo>
                    <a:pt x="115950" y="0"/>
                    <a:pt x="45603" y="45178"/>
                    <a:pt x="15554" y="109565"/>
                  </a:cubicBezTo>
                  <a:lnTo>
                    <a:pt x="0" y="179387"/>
                  </a:lnTo>
                  <a:lnTo>
                    <a:pt x="0" y="2800070"/>
                  </a:lnTo>
                  <a:lnTo>
                    <a:pt x="536" y="2800562"/>
                  </a:lnTo>
                  <a:cubicBezTo>
                    <a:pt x="57602" y="2839716"/>
                    <a:pt x="178799" y="2849529"/>
                    <a:pt x="287311" y="2850667"/>
                  </a:cubicBezTo>
                  <a:cubicBezTo>
                    <a:pt x="288050" y="2930151"/>
                    <a:pt x="305212" y="2985907"/>
                    <a:pt x="337139" y="3032765"/>
                  </a:cubicBezTo>
                  <a:lnTo>
                    <a:pt x="359053" y="3059240"/>
                  </a:lnTo>
                  <a:lnTo>
                    <a:pt x="10850561" y="3059240"/>
                  </a:lnTo>
                  <a:lnTo>
                    <a:pt x="10850561" y="179393"/>
                  </a:lnTo>
                  <a:cubicBezTo>
                    <a:pt x="10850561" y="80317"/>
                    <a:pt x="10761940" y="0"/>
                    <a:pt x="106526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rPr>
                <a:t>、、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7497E37-9D94-FDC5-2636-07CC4C6CE1E2}"/>
                </a:ext>
              </a:extLst>
            </p:cNvPr>
            <p:cNvSpPr/>
            <p:nvPr/>
          </p:nvSpPr>
          <p:spPr>
            <a:xfrm rot="16200000">
              <a:off x="-2170316" y="4311249"/>
              <a:ext cx="294863" cy="365728"/>
            </a:xfrm>
            <a:custGeom>
              <a:avLst/>
              <a:gdLst>
                <a:gd name="connsiteX0" fmla="*/ 283776 w 283776"/>
                <a:gd name="connsiteY0" fmla="*/ 351976 h 351976"/>
                <a:gd name="connsiteX1" fmla="*/ 208658 w 283776"/>
                <a:gd name="connsiteY1" fmla="*/ 351976 h 351976"/>
                <a:gd name="connsiteX2" fmla="*/ 169622 w 283776"/>
                <a:gd name="connsiteY2" fmla="*/ 338140 h 351976"/>
                <a:gd name="connsiteX3" fmla="*/ 12179 w 283776"/>
                <a:gd name="connsiteY3" fmla="*/ 158356 h 351976"/>
                <a:gd name="connsiteX4" fmla="*/ 0 w 283776"/>
                <a:gd name="connsiteY4" fmla="*/ 113552 h 351976"/>
                <a:gd name="connsiteX5" fmla="*/ 0 w 283776"/>
                <a:gd name="connsiteY5" fmla="*/ 0 h 351976"/>
                <a:gd name="connsiteX6" fmla="*/ 36675 w 283776"/>
                <a:gd name="connsiteY6" fmla="*/ 27513 h 351976"/>
                <a:gd name="connsiteX7" fmla="*/ 230045 w 283776"/>
                <a:gd name="connsiteY7" fmla="*/ 75467 h 351976"/>
                <a:gd name="connsiteX8" fmla="*/ 283252 w 283776"/>
                <a:gd name="connsiteY8" fmla="*/ 351459 h 351976"/>
                <a:gd name="connsiteX9" fmla="*/ 283776 w 283776"/>
                <a:gd name="connsiteY9" fmla="*/ 351976 h 35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776" h="351976">
                  <a:moveTo>
                    <a:pt x="283776" y="351976"/>
                  </a:moveTo>
                  <a:lnTo>
                    <a:pt x="208658" y="351976"/>
                  </a:lnTo>
                  <a:lnTo>
                    <a:pt x="169622" y="338140"/>
                  </a:lnTo>
                  <a:cubicBezTo>
                    <a:pt x="98833" y="303949"/>
                    <a:pt x="42122" y="239191"/>
                    <a:pt x="12179" y="158356"/>
                  </a:cubicBezTo>
                  <a:lnTo>
                    <a:pt x="0" y="113552"/>
                  </a:lnTo>
                  <a:lnTo>
                    <a:pt x="0" y="0"/>
                  </a:lnTo>
                  <a:lnTo>
                    <a:pt x="36675" y="27513"/>
                  </a:lnTo>
                  <a:cubicBezTo>
                    <a:pt x="86434" y="58239"/>
                    <a:pt x="145641" y="74756"/>
                    <a:pt x="230045" y="75467"/>
                  </a:cubicBezTo>
                  <a:cubicBezTo>
                    <a:pt x="231254" y="179899"/>
                    <a:pt x="241674" y="296539"/>
                    <a:pt x="283252" y="351459"/>
                  </a:cubicBezTo>
                  <a:lnTo>
                    <a:pt x="283776" y="3519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8000"/>
                    <a:lumOff val="12000"/>
                  </a:schemeClr>
                </a:gs>
                <a:gs pos="9200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A5D9E81-EEDE-2D71-850C-3F648BCFBF2E}"/>
              </a:ext>
            </a:extLst>
          </p:cNvPr>
          <p:cNvSpPr/>
          <p:nvPr/>
        </p:nvSpPr>
        <p:spPr>
          <a:xfrm>
            <a:off x="694295" y="510660"/>
            <a:ext cx="777052" cy="67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0C8184-C08A-4E78-82FE-89B5DF367BC1}"/>
              </a:ext>
            </a:extLst>
          </p:cNvPr>
          <p:cNvSpPr/>
          <p:nvPr/>
        </p:nvSpPr>
        <p:spPr>
          <a:xfrm>
            <a:off x="1580763" y="510660"/>
            <a:ext cx="308546" cy="64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10F3AC-C597-A467-AFAF-074995F9DCDC}"/>
              </a:ext>
            </a:extLst>
          </p:cNvPr>
          <p:cNvSpPr txBox="1">
            <a:spLocks/>
          </p:cNvSpPr>
          <p:nvPr/>
        </p:nvSpPr>
        <p:spPr>
          <a:xfrm>
            <a:off x="2932172" y="3412901"/>
            <a:ext cx="6742113" cy="6937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400" kern="1200" spc="600" dirty="0" smtClean="0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Lemon" pitchFamily="2" charset="0"/>
              </a:rPr>
              <a:t>公司介绍与文化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9ABA07-F5C5-F6D0-0D57-E609FF7D84C2}"/>
              </a:ext>
            </a:extLst>
          </p:cNvPr>
          <p:cNvSpPr txBox="1">
            <a:spLocks/>
          </p:cNvSpPr>
          <p:nvPr/>
        </p:nvSpPr>
        <p:spPr>
          <a:xfrm>
            <a:off x="3221097" y="2404837"/>
            <a:ext cx="5772150" cy="9175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8000" kern="1200" dirty="0" smtClean="0">
                <a:ln>
                  <a:gradFill>
                    <a:gsLst>
                      <a:gs pos="0">
                        <a:schemeClr val="accent1"/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ea typeface="阿里妈妈东方大楷" pitchFamily="2" charset="-122"/>
                <a:cs typeface="+mn-ea"/>
                <a:sym typeface="Lemon" pitchFamily="2" charset="0"/>
              </a:rPr>
              <a:t>PART 01</a:t>
            </a:r>
            <a:endParaRPr lang="en-US" dirty="0"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5AE84B-4401-58F0-6956-2C91A939CAF6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54D1447-B328-3B5E-0AC3-2F4CED00D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81B5488-55DC-9BCD-98CA-2DA15CCA6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5C3C5E9-CB0B-2A68-3852-60F53F6E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399FF2-18FC-4BD0-5AED-853573FFB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1435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8FA211E5-486F-4EA9-72FF-F06E0E6A7A57}"/>
              </a:ext>
            </a:extLst>
          </p:cNvPr>
          <p:cNvGrpSpPr/>
          <p:nvPr/>
        </p:nvGrpSpPr>
        <p:grpSpPr>
          <a:xfrm>
            <a:off x="1061004" y="2263229"/>
            <a:ext cx="3782076" cy="3598123"/>
            <a:chOff x="5194204" y="206605"/>
            <a:chExt cx="6564580" cy="6564580"/>
          </a:xfrm>
        </p:grpSpPr>
        <p:sp>
          <p:nvSpPr>
            <p:cNvPr id="24" name="椭圆 23">
              <a:extLst>
                <a:ext uri="{FF2B5EF4-FFF2-40B4-BE49-F238E27FC236}">
                  <a16:creationId xmlns:a16="http://schemas.microsoft.com/office/drawing/2014/main" id="{84712106-521E-00DD-BA49-A43321B3CB23}"/>
                </a:ext>
              </a:extLst>
            </p:cNvPr>
            <p:cNvSpPr/>
            <p:nvPr/>
          </p:nvSpPr>
          <p:spPr>
            <a:xfrm>
              <a:off x="5194204" y="206605"/>
              <a:ext cx="6564580" cy="6564580"/>
            </a:xfrm>
            <a:prstGeom prst="ellipse">
              <a:avLst/>
            </a:prstGeom>
            <a:gradFill flip="none" rotWithShape="1">
              <a:gsLst>
                <a:gs pos="7000">
                  <a:schemeClr val="accent2">
                    <a:alpha val="28000"/>
                  </a:schemeClr>
                </a:gs>
                <a:gs pos="27000">
                  <a:schemeClr val="accent3">
                    <a:alpha val="0"/>
                  </a:schemeClr>
                </a:gs>
                <a:gs pos="72000">
                  <a:schemeClr val="accent2">
                    <a:alpha val="1600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B81E5558-8548-E9D3-B64B-DC57698F0B64}"/>
                </a:ext>
              </a:extLst>
            </p:cNvPr>
            <p:cNvSpPr/>
            <p:nvPr/>
          </p:nvSpPr>
          <p:spPr>
            <a:xfrm>
              <a:off x="5685669" y="698070"/>
              <a:ext cx="5581650" cy="5581650"/>
            </a:xfrm>
            <a:prstGeom prst="ellipse">
              <a:avLst/>
            </a:prstGeom>
            <a:gradFill flip="none" rotWithShape="1">
              <a:gsLst>
                <a:gs pos="7000">
                  <a:schemeClr val="accent2">
                    <a:alpha val="28000"/>
                  </a:schemeClr>
                </a:gs>
                <a:gs pos="27000">
                  <a:schemeClr val="accent3">
                    <a:alpha val="0"/>
                  </a:schemeClr>
                </a:gs>
                <a:gs pos="72000">
                  <a:schemeClr val="accent2">
                    <a:alpha val="16000"/>
                  </a:schemeClr>
                </a:gs>
                <a:gs pos="100000">
                  <a:schemeClr val="accent1">
                    <a:alpha val="64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  <p:pic>
        <p:nvPicPr>
          <p:cNvPr id="29" name="图片 28">
            <a:extLst>
              <a:ext uri="{FF2B5EF4-FFF2-40B4-BE49-F238E27FC236}">
                <a16:creationId xmlns:a16="http://schemas.microsoft.com/office/drawing/2014/main" id="{58C08832-239D-72AE-EAD5-49559DA878C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14" r="17014"/>
          <a:stretch/>
        </p:blipFill>
        <p:spPr>
          <a:xfrm>
            <a:off x="1722987" y="2802730"/>
            <a:ext cx="2458110" cy="2475453"/>
          </a:xfrm>
          <a:prstGeom prst="ellipse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D80481F6-EFCB-578A-0EF3-EDF7C0E9F8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500" b="1" dirty="0">
                <a:solidFill>
                  <a:schemeClr val="accent1"/>
                </a:solidFill>
                <a:latin typeface="+mj-ea"/>
                <a:cs typeface="+mn-ea"/>
                <a:sym typeface="Lemon" pitchFamily="2" charset="0"/>
              </a:rPr>
              <a:t>请输入内容</a:t>
            </a:r>
            <a:endParaRPr lang="zh-CN" altLang="en-US" sz="3500" dirty="0">
              <a:latin typeface="+mj-ea"/>
              <a:cs typeface="+mn-ea"/>
              <a:sym typeface="Lemon" pitchFamily="2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9F63FDF-4113-929D-FE40-328EFAF8D2C8}"/>
              </a:ext>
            </a:extLst>
          </p:cNvPr>
          <p:cNvGrpSpPr/>
          <p:nvPr/>
        </p:nvGrpSpPr>
        <p:grpSpPr>
          <a:xfrm>
            <a:off x="5231296" y="1584851"/>
            <a:ext cx="6311921" cy="4908024"/>
            <a:chOff x="5096867" y="1123950"/>
            <a:chExt cx="6423621" cy="5116513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749A055-5646-9A45-B01F-1464AF5CCD80}"/>
                </a:ext>
              </a:extLst>
            </p:cNvPr>
            <p:cNvGrpSpPr/>
            <p:nvPr/>
          </p:nvGrpSpPr>
          <p:grpSpPr>
            <a:xfrm>
              <a:off x="5096867" y="1123950"/>
              <a:ext cx="1998266" cy="5116513"/>
              <a:chOff x="4746000" y="1123950"/>
              <a:chExt cx="1998266" cy="5116513"/>
            </a:xfrm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89ACF632-3954-0612-5A02-3B45AE2AFC99}"/>
                  </a:ext>
                </a:extLst>
              </p:cNvPr>
              <p:cNvSpPr/>
              <p:nvPr/>
            </p:nvSpPr>
            <p:spPr bwMode="auto">
              <a:xfrm rot="10800000" flipH="1" flipV="1">
                <a:off x="4746000" y="1123950"/>
                <a:ext cx="1998266" cy="1488729"/>
              </a:xfrm>
              <a:custGeom>
                <a:avLst/>
                <a:gdLst>
                  <a:gd name="T0" fmla="*/ 442 w 451"/>
                  <a:gd name="T1" fmla="*/ 127 h 336"/>
                  <a:gd name="T2" fmla="*/ 401 w 451"/>
                  <a:gd name="T3" fmla="*/ 186 h 336"/>
                  <a:gd name="T4" fmla="*/ 345 w 451"/>
                  <a:gd name="T5" fmla="*/ 215 h 336"/>
                  <a:gd name="T6" fmla="*/ 90 w 451"/>
                  <a:gd name="T7" fmla="*/ 215 h 336"/>
                  <a:gd name="T8" fmla="*/ 90 w 451"/>
                  <a:gd name="T9" fmla="*/ 306 h 336"/>
                  <a:gd name="T10" fmla="*/ 64 w 451"/>
                  <a:gd name="T11" fmla="*/ 332 h 336"/>
                  <a:gd name="T12" fmla="*/ 52 w 451"/>
                  <a:gd name="T13" fmla="*/ 335 h 336"/>
                  <a:gd name="T14" fmla="*/ 45 w 451"/>
                  <a:gd name="T15" fmla="*/ 324 h 336"/>
                  <a:gd name="T16" fmla="*/ 45 w 451"/>
                  <a:gd name="T17" fmla="*/ 261 h 336"/>
                  <a:gd name="T18" fmla="*/ 0 w 451"/>
                  <a:gd name="T19" fmla="*/ 215 h 336"/>
                  <a:gd name="T20" fmla="*/ 0 w 451"/>
                  <a:gd name="T21" fmla="*/ 0 h 336"/>
                  <a:gd name="T22" fmla="*/ 345 w 451"/>
                  <a:gd name="T23" fmla="*/ 0 h 336"/>
                  <a:gd name="T24" fmla="*/ 401 w 451"/>
                  <a:gd name="T25" fmla="*/ 29 h 336"/>
                  <a:gd name="T26" fmla="*/ 442 w 451"/>
                  <a:gd name="T27" fmla="*/ 88 h 336"/>
                  <a:gd name="T28" fmla="*/ 442 w 451"/>
                  <a:gd name="T29" fmla="*/ 127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1" h="336">
                    <a:moveTo>
                      <a:pt x="442" y="127"/>
                    </a:moveTo>
                    <a:cubicBezTo>
                      <a:pt x="401" y="186"/>
                      <a:pt x="401" y="186"/>
                      <a:pt x="401" y="186"/>
                    </a:cubicBezTo>
                    <a:cubicBezTo>
                      <a:pt x="388" y="205"/>
                      <a:pt x="367" y="215"/>
                      <a:pt x="345" y="215"/>
                    </a:cubicBezTo>
                    <a:cubicBezTo>
                      <a:pt x="90" y="215"/>
                      <a:pt x="90" y="215"/>
                      <a:pt x="90" y="215"/>
                    </a:cubicBezTo>
                    <a:cubicBezTo>
                      <a:pt x="90" y="306"/>
                      <a:pt x="90" y="306"/>
                      <a:pt x="90" y="306"/>
                    </a:cubicBezTo>
                    <a:cubicBezTo>
                      <a:pt x="64" y="332"/>
                      <a:pt x="64" y="332"/>
                      <a:pt x="64" y="332"/>
                    </a:cubicBezTo>
                    <a:cubicBezTo>
                      <a:pt x="61" y="335"/>
                      <a:pt x="56" y="336"/>
                      <a:pt x="52" y="335"/>
                    </a:cubicBezTo>
                    <a:cubicBezTo>
                      <a:pt x="48" y="333"/>
                      <a:pt x="45" y="329"/>
                      <a:pt x="45" y="324"/>
                    </a:cubicBezTo>
                    <a:cubicBezTo>
                      <a:pt x="45" y="261"/>
                      <a:pt x="45" y="261"/>
                      <a:pt x="45" y="261"/>
                    </a:cubicBezTo>
                    <a:cubicBezTo>
                      <a:pt x="0" y="215"/>
                      <a:pt x="0" y="215"/>
                      <a:pt x="0" y="21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5" y="0"/>
                      <a:pt x="345" y="0"/>
                      <a:pt x="345" y="0"/>
                    </a:cubicBezTo>
                    <a:cubicBezTo>
                      <a:pt x="367" y="0"/>
                      <a:pt x="388" y="11"/>
                      <a:pt x="401" y="29"/>
                    </a:cubicBezTo>
                    <a:cubicBezTo>
                      <a:pt x="442" y="88"/>
                      <a:pt x="442" y="88"/>
                      <a:pt x="442" y="88"/>
                    </a:cubicBezTo>
                    <a:cubicBezTo>
                      <a:pt x="451" y="100"/>
                      <a:pt x="451" y="115"/>
                      <a:pt x="442" y="12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444444"/>
                  </a:solidFill>
                  <a:effectLst/>
                  <a:uLnTx/>
                  <a:uFillTx/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54EF76FB-9915-18CB-1CDA-FF8CA7DAFD7A}"/>
                  </a:ext>
                </a:extLst>
              </p:cNvPr>
              <p:cNvCxnSpPr/>
              <p:nvPr/>
            </p:nvCxnSpPr>
            <p:spPr>
              <a:xfrm flipH="1" flipV="1">
                <a:off x="4980967" y="2608248"/>
                <a:ext cx="0" cy="3632215"/>
              </a:xfrm>
              <a:prstGeom prst="line">
                <a:avLst/>
              </a:prstGeom>
              <a:ln w="3175" cap="rnd">
                <a:solidFill>
                  <a:schemeClr val="accent1"/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6741CD4-B53C-639A-C918-569FC8C12130}"/>
                </a:ext>
              </a:extLst>
            </p:cNvPr>
            <p:cNvGrpSpPr/>
            <p:nvPr/>
          </p:nvGrpSpPr>
          <p:grpSpPr>
            <a:xfrm>
              <a:off x="6146641" y="2229137"/>
              <a:ext cx="5373847" cy="3999926"/>
              <a:chOff x="6146641" y="2229137"/>
              <a:chExt cx="5373847" cy="3999926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334C5B6C-2956-3C42-01B0-63879E9C11DF}"/>
                  </a:ext>
                </a:extLst>
              </p:cNvPr>
              <p:cNvGrpSpPr/>
              <p:nvPr/>
            </p:nvGrpSpPr>
            <p:grpSpPr>
              <a:xfrm>
                <a:off x="6146641" y="2229137"/>
                <a:ext cx="5373847" cy="1314163"/>
                <a:chOff x="6146641" y="2229137"/>
                <a:chExt cx="5373847" cy="1314163"/>
              </a:xfrm>
            </p:grpSpPr>
            <p:sp>
              <p:nvSpPr>
                <p:cNvPr id="18" name="Icon1">
                  <a:extLst>
                    <a:ext uri="{FF2B5EF4-FFF2-40B4-BE49-F238E27FC236}">
                      <a16:creationId xmlns:a16="http://schemas.microsoft.com/office/drawing/2014/main" id="{BEFB7FF1-7E9F-9136-2F61-3C7EB8D2C788}"/>
                    </a:ext>
                  </a:extLst>
                </p:cNvPr>
                <p:cNvSpPr/>
                <p:nvPr/>
              </p:nvSpPr>
              <p:spPr bwMode="auto">
                <a:xfrm>
                  <a:off x="6146641" y="2479300"/>
                  <a:ext cx="323430" cy="323430"/>
                </a:xfrm>
                <a:prstGeom prst="chevron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dk1"/>
                    </a:solidFill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" name="Bullet1">
                  <a:extLst>
                    <a:ext uri="{FF2B5EF4-FFF2-40B4-BE49-F238E27FC236}">
                      <a16:creationId xmlns:a16="http://schemas.microsoft.com/office/drawing/2014/main" id="{ED3044BF-9DE0-292E-DF3F-6C187171C01B}"/>
                    </a:ext>
                  </a:extLst>
                </p:cNvPr>
                <p:cNvSpPr txBox="1"/>
                <p:nvPr/>
              </p:nvSpPr>
              <p:spPr bwMode="auto">
                <a:xfrm>
                  <a:off x="6528596" y="2229137"/>
                  <a:ext cx="4991892" cy="5735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0" name="Text1">
                  <a:extLst>
                    <a:ext uri="{FF2B5EF4-FFF2-40B4-BE49-F238E27FC236}">
                      <a16:creationId xmlns:a16="http://schemas.microsoft.com/office/drawing/2014/main" id="{F700D3BC-9482-044D-793A-0FE749B8932F}"/>
                    </a:ext>
                  </a:extLst>
                </p:cNvPr>
                <p:cNvSpPr/>
                <p:nvPr/>
              </p:nvSpPr>
              <p:spPr bwMode="auto">
                <a:xfrm>
                  <a:off x="6528596" y="2802731"/>
                  <a:ext cx="4991892" cy="7405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</a:p>
              </p:txBody>
            </p: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DC315264-26F8-077B-8567-4823A9CDE4E0}"/>
                  </a:ext>
                </a:extLst>
              </p:cNvPr>
              <p:cNvGrpSpPr/>
              <p:nvPr/>
            </p:nvGrpSpPr>
            <p:grpSpPr>
              <a:xfrm>
                <a:off x="6146641" y="3572018"/>
                <a:ext cx="5373847" cy="1314163"/>
                <a:chOff x="6146641" y="2229137"/>
                <a:chExt cx="5373847" cy="1314163"/>
              </a:xfrm>
            </p:grpSpPr>
            <p:sp>
              <p:nvSpPr>
                <p:cNvPr id="15" name="Icon2">
                  <a:extLst>
                    <a:ext uri="{FF2B5EF4-FFF2-40B4-BE49-F238E27FC236}">
                      <a16:creationId xmlns:a16="http://schemas.microsoft.com/office/drawing/2014/main" id="{BB4BFDDB-AFBD-2FFB-191C-35C32D850BBB}"/>
                    </a:ext>
                  </a:extLst>
                </p:cNvPr>
                <p:cNvSpPr/>
                <p:nvPr/>
              </p:nvSpPr>
              <p:spPr bwMode="auto">
                <a:xfrm>
                  <a:off x="6146641" y="2479300"/>
                  <a:ext cx="323430" cy="323430"/>
                </a:xfrm>
                <a:prstGeom prst="chevron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dk1"/>
                    </a:solidFill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6" name="Bullet2">
                  <a:extLst>
                    <a:ext uri="{FF2B5EF4-FFF2-40B4-BE49-F238E27FC236}">
                      <a16:creationId xmlns:a16="http://schemas.microsoft.com/office/drawing/2014/main" id="{4A357060-DA8C-8372-3E90-663E87593FA2}"/>
                    </a:ext>
                  </a:extLst>
                </p:cNvPr>
                <p:cNvSpPr txBox="1"/>
                <p:nvPr/>
              </p:nvSpPr>
              <p:spPr bwMode="auto">
                <a:xfrm>
                  <a:off x="6528596" y="2229137"/>
                  <a:ext cx="4991892" cy="5735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7" name="Text2">
                  <a:extLst>
                    <a:ext uri="{FF2B5EF4-FFF2-40B4-BE49-F238E27FC236}">
                      <a16:creationId xmlns:a16="http://schemas.microsoft.com/office/drawing/2014/main" id="{7FE810C8-B2CE-4A8D-0113-82867E9285A3}"/>
                    </a:ext>
                  </a:extLst>
                </p:cNvPr>
                <p:cNvSpPr/>
                <p:nvPr/>
              </p:nvSpPr>
              <p:spPr bwMode="auto">
                <a:xfrm>
                  <a:off x="6528596" y="2802731"/>
                  <a:ext cx="4991892" cy="7405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</a:p>
              </p:txBody>
            </p:sp>
          </p:grp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4B0B4157-656F-8816-C789-7CBD1BE9C624}"/>
                  </a:ext>
                </a:extLst>
              </p:cNvPr>
              <p:cNvGrpSpPr/>
              <p:nvPr/>
            </p:nvGrpSpPr>
            <p:grpSpPr>
              <a:xfrm>
                <a:off x="6146641" y="4914900"/>
                <a:ext cx="5373847" cy="1314163"/>
                <a:chOff x="6146641" y="2229137"/>
                <a:chExt cx="5373847" cy="1314163"/>
              </a:xfrm>
            </p:grpSpPr>
            <p:sp>
              <p:nvSpPr>
                <p:cNvPr id="12" name="Icon3">
                  <a:extLst>
                    <a:ext uri="{FF2B5EF4-FFF2-40B4-BE49-F238E27FC236}">
                      <a16:creationId xmlns:a16="http://schemas.microsoft.com/office/drawing/2014/main" id="{23EC0CE8-FF83-7B62-5557-63490C36C0F2}"/>
                    </a:ext>
                  </a:extLst>
                </p:cNvPr>
                <p:cNvSpPr/>
                <p:nvPr/>
              </p:nvSpPr>
              <p:spPr bwMode="auto">
                <a:xfrm>
                  <a:off x="6146641" y="2479300"/>
                  <a:ext cx="323430" cy="323430"/>
                </a:xfrm>
                <a:prstGeom prst="chevron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dk1"/>
                </a:lnRef>
                <a:fillRef idx="1">
                  <a:schemeClr val="lt1"/>
                </a:fillRef>
                <a:effectRef idx="0">
                  <a:schemeClr val="dk1"/>
                </a:effectRef>
                <a:fontRef idx="minor">
                  <a:schemeClr val="dk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2F2F2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solidFill>
                      <a:schemeClr val="dk1"/>
                    </a:solidFill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3" name="Bullet3">
                  <a:extLst>
                    <a:ext uri="{FF2B5EF4-FFF2-40B4-BE49-F238E27FC236}">
                      <a16:creationId xmlns:a16="http://schemas.microsoft.com/office/drawing/2014/main" id="{D91B41DE-A7FD-0733-C018-638EF89B4A50}"/>
                    </a:ext>
                  </a:extLst>
                </p:cNvPr>
                <p:cNvSpPr txBox="1"/>
                <p:nvPr/>
              </p:nvSpPr>
              <p:spPr bwMode="auto">
                <a:xfrm>
                  <a:off x="6528596" y="2229137"/>
                  <a:ext cx="4991892" cy="57359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4" name="Text3">
                  <a:extLst>
                    <a:ext uri="{FF2B5EF4-FFF2-40B4-BE49-F238E27FC236}">
                      <a16:creationId xmlns:a16="http://schemas.microsoft.com/office/drawing/2014/main" id="{4DDD7D6E-5029-CBD5-1575-9362591A53FF}"/>
                    </a:ext>
                  </a:extLst>
                </p:cNvPr>
                <p:cNvSpPr/>
                <p:nvPr/>
              </p:nvSpPr>
              <p:spPr bwMode="auto">
                <a:xfrm>
                  <a:off x="6528596" y="2802731"/>
                  <a:ext cx="4991892" cy="7405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0000" tIns="46800" rIns="90000" bIns="4680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18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377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566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754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5943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131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320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509" algn="l" defTabSz="914377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  <a:spcBef>
                      <a:spcPct val="0"/>
                    </a:spcBef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</a:p>
              </p:txBody>
            </p:sp>
          </p:grpSp>
        </p:grp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8C36917B-38E3-73FA-F8C2-C4F5CFEC4E95}"/>
                </a:ext>
              </a:extLst>
            </p:cNvPr>
            <p:cNvCxnSpPr/>
            <p:nvPr/>
          </p:nvCxnSpPr>
          <p:spPr>
            <a:xfrm>
              <a:off x="6604000" y="3543300"/>
              <a:ext cx="4916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C9C59032-C6EE-4BD6-1EC5-BA68716A5E00}"/>
                </a:ext>
              </a:extLst>
            </p:cNvPr>
            <p:cNvCxnSpPr/>
            <p:nvPr/>
          </p:nvCxnSpPr>
          <p:spPr>
            <a:xfrm>
              <a:off x="6604000" y="4914900"/>
              <a:ext cx="491648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0833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0481F6-EFCB-578A-0EF3-EDF7C0E9F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9032" y="107253"/>
            <a:ext cx="4547182" cy="1325563"/>
          </a:xfrm>
        </p:spPr>
        <p:txBody>
          <a:bodyPr>
            <a:normAutofit/>
          </a:bodyPr>
          <a:lstStyle/>
          <a:p>
            <a:r>
              <a:rPr lang="zh-CN" altLang="en-US" sz="3500" b="1" dirty="0">
                <a:solidFill>
                  <a:schemeClr val="accent1"/>
                </a:solidFill>
                <a:latin typeface="+mj-ea"/>
                <a:cs typeface="+mn-ea"/>
                <a:sym typeface="Lemon" pitchFamily="2" charset="0"/>
              </a:rPr>
              <a:t>请输入标题</a:t>
            </a:r>
            <a:endParaRPr lang="zh-CN" altLang="en-US" sz="3500" dirty="0">
              <a:latin typeface="+mj-ea"/>
              <a:cs typeface="+mn-ea"/>
              <a:sym typeface="Lemon" pitchFamily="2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25420B0-2AEF-5F55-7F10-85A68F7C0D95}"/>
              </a:ext>
            </a:extLst>
          </p:cNvPr>
          <p:cNvGrpSpPr/>
          <p:nvPr/>
        </p:nvGrpSpPr>
        <p:grpSpPr>
          <a:xfrm>
            <a:off x="3744905" y="2210526"/>
            <a:ext cx="3580347" cy="2308400"/>
            <a:chOff x="660400" y="1467435"/>
            <a:chExt cx="5257800" cy="308496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7FCF3BE7-53FA-F83B-E072-C0E3A835E653}"/>
                </a:ext>
              </a:extLst>
            </p:cNvPr>
            <p:cNvSpPr>
              <a:spLocks/>
            </p:cNvSpPr>
            <p:nvPr/>
          </p:nvSpPr>
          <p:spPr>
            <a:xfrm>
              <a:off x="660400" y="1467435"/>
              <a:ext cx="5257800" cy="6169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b" anchorCtr="0">
              <a:spAutoFit/>
            </a:bodyPr>
            <a:lstStyle/>
            <a:p>
              <a:pPr>
                <a:buSzPct val="25000"/>
              </a:pPr>
              <a:r>
                <a:rPr lang="zh-CN" altLang="en-US" sz="2400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rPr>
                <a:t>请输入内容</a:t>
              </a:r>
              <a:endParaRPr lang="en-US" altLang="zh-CN" sz="2400" b="1" dirty="0">
                <a:solidFill>
                  <a:schemeClr val="tx1"/>
                </a:solidFill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807D1D9-9E68-6946-8ECD-CC828CA01655}"/>
                </a:ext>
              </a:extLst>
            </p:cNvPr>
            <p:cNvGrpSpPr/>
            <p:nvPr/>
          </p:nvGrpSpPr>
          <p:grpSpPr>
            <a:xfrm>
              <a:off x="660400" y="2383894"/>
              <a:ext cx="4622799" cy="815953"/>
              <a:chOff x="660400" y="2383894"/>
              <a:chExt cx="4622799" cy="815953"/>
            </a:xfrm>
          </p:grpSpPr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4308D697-CF39-2B2D-8C21-60FE69C6B73C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660400" y="2593087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1">
                    <a:alpha val="40000"/>
                  </a:schemeClr>
                </a:outerShdw>
              </a:effectLst>
            </p:spPr>
            <p:txBody>
              <a:bodyPr wrap="none" rtlCol="0" anchor="ctr"/>
              <a:lstStyle>
                <a:defPPr>
                  <a:defRPr lang="zh-CN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6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01</a:t>
                </a:r>
                <a:endParaRPr lang="zh-CN" altLang="en-US" sz="1600" dirty="0">
                  <a:latin typeface="+mj-lt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6D6A1AED-488D-4AA3-5BB4-2A5F861C9487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40920" y="2757341"/>
                <a:ext cx="3842279" cy="4425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请输入内容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BE15C939-FFBC-4018-E5EF-39A4958974F6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40919" y="2383894"/>
                <a:ext cx="3619594" cy="493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zh-CN" altLang="en-US" b="1" dirty="0">
                    <a:solidFill>
                      <a:schemeClr val="tx1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职位</a:t>
                </a:r>
                <a:endParaRPr kumimoji="1" lang="en-US" altLang="zh-CN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A27BD60E-B6FF-77B0-7F54-D6CC53E6F3FE}"/>
                </a:ext>
              </a:extLst>
            </p:cNvPr>
            <p:cNvGrpSpPr/>
            <p:nvPr/>
          </p:nvGrpSpPr>
          <p:grpSpPr>
            <a:xfrm>
              <a:off x="660400" y="3736444"/>
              <a:ext cx="4622799" cy="815953"/>
              <a:chOff x="660400" y="2383894"/>
              <a:chExt cx="4622799" cy="815953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id="{564D1060-634C-8A8B-2E4E-9265EDCDC87A}"/>
                  </a:ext>
                </a:extLst>
              </p:cNvPr>
              <p:cNvSpPr txBox="1">
                <a:spLocks noChangeAspect="1"/>
              </p:cNvSpPr>
              <p:nvPr/>
            </p:nvSpPr>
            <p:spPr>
              <a:xfrm>
                <a:off x="660400" y="2593087"/>
                <a:ext cx="540000" cy="540000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12700" cap="flat">
                <a:noFill/>
                <a:prstDash val="solid"/>
                <a:miter/>
              </a:ln>
              <a:effectLst>
                <a:outerShdw blurRad="127000" dist="63500" dir="2700000" algn="tl" rotWithShape="0">
                  <a:schemeClr val="accent2">
                    <a:alpha val="40000"/>
                  </a:schemeClr>
                </a:outerShdw>
              </a:effectLst>
            </p:spPr>
            <p:txBody>
              <a:bodyPr wrap="none" rtlCol="0" anchor="ctr"/>
              <a:lstStyle>
                <a:defPPr>
                  <a:defRPr lang="zh-CN"/>
                </a:defPPr>
                <a:lvl1pPr algn="ctr">
                  <a:defRPr b="1">
                    <a:solidFill>
                      <a:srgbClr val="FFFFFF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</a:lstStyle>
              <a:p>
                <a:r>
                  <a:rPr lang="en-US" altLang="zh-CN" sz="1600" dirty="0">
                    <a:latin typeface="+mj-lt"/>
                    <a:ea typeface="阿里妈妈东方大楷" pitchFamily="2" charset="-122"/>
                    <a:cs typeface="+mn-ea"/>
                    <a:sym typeface="Lemon" pitchFamily="2" charset="0"/>
                  </a:rPr>
                  <a:t>02</a:t>
                </a:r>
                <a:endParaRPr lang="zh-CN" altLang="en-US" sz="1600" dirty="0">
                  <a:latin typeface="+mj-lt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2" name="矩形 31">
                <a:extLst>
                  <a:ext uri="{FF2B5EF4-FFF2-40B4-BE49-F238E27FC236}">
                    <a16:creationId xmlns:a16="http://schemas.microsoft.com/office/drawing/2014/main" id="{EA12F898-C933-F36C-51F2-258810B726B2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40920" y="2757341"/>
                <a:ext cx="3842279" cy="44250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kumimoji="1" lang="zh-CN" altLang="en-US" sz="1400" dirty="0">
                    <a:solidFill>
                      <a:schemeClr val="tx1"/>
                    </a:solidFill>
                    <a:latin typeface="+mn-ea"/>
                    <a:cs typeface="+mn-ea"/>
                    <a:sym typeface="Lemon" pitchFamily="2" charset="0"/>
                  </a:rPr>
                  <a:t>请输入正文</a:t>
                </a:r>
                <a:endParaRPr kumimoji="1" lang="en-US" altLang="zh-CN" sz="1400" dirty="0">
                  <a:solidFill>
                    <a:schemeClr val="tx1"/>
                  </a:solidFill>
                  <a:latin typeface="+mn-ea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C2BA5A31-A98B-71B8-12E9-1FA43D57D50C}"/>
                  </a:ext>
                </a:extLst>
              </p:cNvPr>
              <p:cNvSpPr>
                <a:spLocks/>
              </p:cNvSpPr>
              <p:nvPr/>
            </p:nvSpPr>
            <p:spPr>
              <a:xfrm>
                <a:off x="1440919" y="2383894"/>
                <a:ext cx="3619594" cy="493578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t" anchorCtr="0">
                <a:spAutoFit/>
              </a:bodyPr>
              <a:lstStyle/>
              <a:p>
                <a:r>
                  <a:rPr kumimoji="1" lang="zh-CN" altLang="en-US" b="1" dirty="0">
                    <a:solidFill>
                      <a:schemeClr val="tx1"/>
                    </a:solidFill>
                    <a:latin typeface="+mj-ea"/>
                    <a:ea typeface="+mj-ea"/>
                    <a:cs typeface="+mn-ea"/>
                    <a:sym typeface="Lemon" pitchFamily="2" charset="0"/>
                  </a:rPr>
                  <a:t>工作经历</a:t>
                </a:r>
                <a:endParaRPr kumimoji="1" lang="en-US" altLang="zh-CN" b="1" dirty="0">
                  <a:solidFill>
                    <a:schemeClr val="tx1"/>
                  </a:solidFill>
                  <a:latin typeface="+mj-ea"/>
                  <a:ea typeface="+mj-ea"/>
                  <a:cs typeface="+mn-ea"/>
                  <a:sym typeface="Lemon" pitchFamily="2" charset="0"/>
                </a:endParaRPr>
              </a:p>
            </p:txBody>
          </p:sp>
        </p:grpSp>
      </p:grpSp>
      <p:pic>
        <p:nvPicPr>
          <p:cNvPr id="40" name="图片 39">
            <a:extLst>
              <a:ext uri="{FF2B5EF4-FFF2-40B4-BE49-F238E27FC236}">
                <a16:creationId xmlns:a16="http://schemas.microsoft.com/office/drawing/2014/main" id="{D5DEABC5-FD94-9AF7-D124-533B69E403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98" b="1502"/>
          <a:stretch/>
        </p:blipFill>
        <p:spPr>
          <a:xfrm>
            <a:off x="6656922" y="1432816"/>
            <a:ext cx="3257147" cy="3992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E444207E-4B80-3382-B636-C3C43DB66EFB}"/>
              </a:ext>
            </a:extLst>
          </p:cNvPr>
          <p:cNvSpPr>
            <a:spLocks/>
          </p:cNvSpPr>
          <p:nvPr/>
        </p:nvSpPr>
        <p:spPr bwMode="auto">
          <a:xfrm>
            <a:off x="-47625" y="-6350"/>
            <a:ext cx="2347913" cy="6875463"/>
          </a:xfrm>
          <a:custGeom>
            <a:avLst/>
            <a:gdLst>
              <a:gd name="T0" fmla="*/ 1228 w 1228"/>
              <a:gd name="T1" fmla="*/ 3600 h 3600"/>
              <a:gd name="T2" fmla="*/ 492 w 1228"/>
              <a:gd name="T3" fmla="*/ 2463 h 3600"/>
              <a:gd name="T4" fmla="*/ 633 w 1228"/>
              <a:gd name="T5" fmla="*/ 1729 h 3600"/>
              <a:gd name="T6" fmla="*/ 862 w 1228"/>
              <a:gd name="T7" fmla="*/ 1546 h 3600"/>
              <a:gd name="T8" fmla="*/ 0 w 1228"/>
              <a:gd name="T9" fmla="*/ 0 h 3600"/>
              <a:gd name="T10" fmla="*/ 0 w 1228"/>
              <a:gd name="T11" fmla="*/ 3600 h 3600"/>
              <a:gd name="T12" fmla="*/ 1228 w 1228"/>
              <a:gd name="T13" fmla="*/ 3600 h 3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28" h="3600">
                <a:moveTo>
                  <a:pt x="1228" y="3600"/>
                </a:moveTo>
                <a:cubicBezTo>
                  <a:pt x="492" y="2463"/>
                  <a:pt x="492" y="2463"/>
                  <a:pt x="492" y="2463"/>
                </a:cubicBezTo>
                <a:cubicBezTo>
                  <a:pt x="335" y="2220"/>
                  <a:pt x="392" y="1923"/>
                  <a:pt x="633" y="1729"/>
                </a:cubicBezTo>
                <a:cubicBezTo>
                  <a:pt x="862" y="1546"/>
                  <a:pt x="862" y="1546"/>
                  <a:pt x="862" y="1546"/>
                </a:cubicBezTo>
                <a:cubicBezTo>
                  <a:pt x="0" y="0"/>
                  <a:pt x="0" y="0"/>
                  <a:pt x="0" y="0"/>
                </a:cubicBezTo>
                <a:cubicBezTo>
                  <a:pt x="0" y="3600"/>
                  <a:pt x="0" y="3600"/>
                  <a:pt x="0" y="3600"/>
                </a:cubicBezTo>
                <a:lnTo>
                  <a:pt x="1228" y="36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CDEDC889-C4FE-6CB5-44B9-8C7BA5B4405A}"/>
              </a:ext>
            </a:extLst>
          </p:cNvPr>
          <p:cNvSpPr>
            <a:spLocks/>
          </p:cNvSpPr>
          <p:nvPr/>
        </p:nvSpPr>
        <p:spPr bwMode="auto">
          <a:xfrm>
            <a:off x="581025" y="3324225"/>
            <a:ext cx="2838450" cy="3544888"/>
          </a:xfrm>
          <a:custGeom>
            <a:avLst/>
            <a:gdLst>
              <a:gd name="T0" fmla="*/ 899 w 1484"/>
              <a:gd name="T1" fmla="*/ 1856 h 1856"/>
              <a:gd name="T2" fmla="*/ 1484 w 1484"/>
              <a:gd name="T3" fmla="*/ 1856 h 1856"/>
              <a:gd name="T4" fmla="*/ 285 w 1484"/>
              <a:gd name="T5" fmla="*/ 0 h 1856"/>
              <a:gd name="T6" fmla="*/ 285 w 1484"/>
              <a:gd name="T7" fmla="*/ 0 h 1856"/>
              <a:gd name="T8" fmla="*/ 151 w 1484"/>
              <a:gd name="T9" fmla="*/ 700 h 1856"/>
              <a:gd name="T10" fmla="*/ 899 w 1484"/>
              <a:gd name="T11" fmla="*/ 1856 h 1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84" h="1856">
                <a:moveTo>
                  <a:pt x="899" y="1856"/>
                </a:moveTo>
                <a:cubicBezTo>
                  <a:pt x="1484" y="1856"/>
                  <a:pt x="1484" y="1856"/>
                  <a:pt x="1484" y="1856"/>
                </a:cubicBezTo>
                <a:cubicBezTo>
                  <a:pt x="285" y="0"/>
                  <a:pt x="285" y="0"/>
                  <a:pt x="285" y="0"/>
                </a:cubicBezTo>
                <a:cubicBezTo>
                  <a:pt x="285" y="0"/>
                  <a:pt x="285" y="0"/>
                  <a:pt x="285" y="0"/>
                </a:cubicBezTo>
                <a:cubicBezTo>
                  <a:pt x="55" y="185"/>
                  <a:pt x="0" y="468"/>
                  <a:pt x="151" y="700"/>
                </a:cubicBezTo>
                <a:lnTo>
                  <a:pt x="899" y="185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98D666B-9369-B3AA-3143-6B4FFD663B70}"/>
              </a:ext>
            </a:extLst>
          </p:cNvPr>
          <p:cNvSpPr>
            <a:spLocks/>
          </p:cNvSpPr>
          <p:nvPr/>
        </p:nvSpPr>
        <p:spPr bwMode="auto">
          <a:xfrm>
            <a:off x="-47625" y="-6350"/>
            <a:ext cx="2208213" cy="2959100"/>
          </a:xfrm>
          <a:custGeom>
            <a:avLst/>
            <a:gdLst>
              <a:gd name="T0" fmla="*/ 0 w 1155"/>
              <a:gd name="T1" fmla="*/ 227 h 1549"/>
              <a:gd name="T2" fmla="*/ 13 w 1155"/>
              <a:gd name="T3" fmla="*/ 220 h 1549"/>
              <a:gd name="T4" fmla="*/ 14 w 1155"/>
              <a:gd name="T5" fmla="*/ 220 h 1549"/>
              <a:gd name="T6" fmla="*/ 0 w 1155"/>
              <a:gd name="T7" fmla="*/ 227 h 1549"/>
              <a:gd name="T8" fmla="*/ 856 w 1155"/>
              <a:gd name="T9" fmla="*/ 1549 h 1549"/>
              <a:gd name="T10" fmla="*/ 856 w 1155"/>
              <a:gd name="T11" fmla="*/ 1549 h 1549"/>
              <a:gd name="T12" fmla="*/ 1009 w 1155"/>
              <a:gd name="T13" fmla="*/ 879 h 1549"/>
              <a:gd name="T14" fmla="*/ 441 w 1155"/>
              <a:gd name="T15" fmla="*/ 0 h 1549"/>
              <a:gd name="T16" fmla="*/ 424 w 1155"/>
              <a:gd name="T17" fmla="*/ 0 h 1549"/>
              <a:gd name="T18" fmla="*/ 421 w 1155"/>
              <a:gd name="T19" fmla="*/ 0 h 1549"/>
              <a:gd name="T20" fmla="*/ 0 w 1155"/>
              <a:gd name="T21" fmla="*/ 0 h 1549"/>
              <a:gd name="T22" fmla="*/ 0 w 1155"/>
              <a:gd name="T23" fmla="*/ 227 h 15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155" h="1549">
                <a:moveTo>
                  <a:pt x="0" y="227"/>
                </a:moveTo>
                <a:cubicBezTo>
                  <a:pt x="13" y="220"/>
                  <a:pt x="13" y="220"/>
                  <a:pt x="13" y="220"/>
                </a:cubicBezTo>
                <a:cubicBezTo>
                  <a:pt x="14" y="220"/>
                  <a:pt x="14" y="220"/>
                  <a:pt x="14" y="220"/>
                </a:cubicBezTo>
                <a:cubicBezTo>
                  <a:pt x="0" y="227"/>
                  <a:pt x="0" y="227"/>
                  <a:pt x="0" y="227"/>
                </a:cubicBezTo>
                <a:cubicBezTo>
                  <a:pt x="856" y="1549"/>
                  <a:pt x="856" y="1549"/>
                  <a:pt x="856" y="1549"/>
                </a:cubicBezTo>
                <a:cubicBezTo>
                  <a:pt x="856" y="1549"/>
                  <a:pt x="856" y="1549"/>
                  <a:pt x="856" y="1549"/>
                </a:cubicBezTo>
                <a:cubicBezTo>
                  <a:pt x="1092" y="1380"/>
                  <a:pt x="1155" y="1104"/>
                  <a:pt x="1009" y="879"/>
                </a:cubicBezTo>
                <a:cubicBezTo>
                  <a:pt x="441" y="0"/>
                  <a:pt x="441" y="0"/>
                  <a:pt x="441" y="0"/>
                </a:cubicBezTo>
                <a:cubicBezTo>
                  <a:pt x="424" y="0"/>
                  <a:pt x="424" y="0"/>
                  <a:pt x="424" y="0"/>
                </a:cubicBezTo>
                <a:cubicBezTo>
                  <a:pt x="421" y="0"/>
                  <a:pt x="421" y="0"/>
                  <a:pt x="421" y="0"/>
                </a:cubicBezTo>
                <a:cubicBezTo>
                  <a:pt x="0" y="0"/>
                  <a:pt x="0" y="0"/>
                  <a:pt x="0" y="0"/>
                </a:cubicBezTo>
                <a:lnTo>
                  <a:pt x="0" y="22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629935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09F4B562-7809-FCEE-D2C7-EC87592ADBB8}"/>
              </a:ext>
            </a:extLst>
          </p:cNvPr>
          <p:cNvGrpSpPr/>
          <p:nvPr/>
        </p:nvGrpSpPr>
        <p:grpSpPr>
          <a:xfrm>
            <a:off x="660400" y="1130300"/>
            <a:ext cx="10860088" cy="4789066"/>
            <a:chOff x="660400" y="1345034"/>
            <a:chExt cx="10860088" cy="4789066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0D16BB3-D63F-1C78-392E-4F92FBCBE8AD}"/>
                </a:ext>
              </a:extLst>
            </p:cNvPr>
            <p:cNvGrpSpPr/>
            <p:nvPr/>
          </p:nvGrpSpPr>
          <p:grpSpPr>
            <a:xfrm>
              <a:off x="679006" y="2331357"/>
              <a:ext cx="2504452" cy="3802743"/>
              <a:chOff x="679006" y="1737178"/>
              <a:chExt cx="2504452" cy="3802743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64745855-5D2E-C654-2DAF-45E4327CA8CC}"/>
                  </a:ext>
                </a:extLst>
              </p:cNvPr>
              <p:cNvGrpSpPr/>
              <p:nvPr/>
            </p:nvGrpSpPr>
            <p:grpSpPr>
              <a:xfrm>
                <a:off x="683976" y="1737178"/>
                <a:ext cx="2499482" cy="3802743"/>
                <a:chOff x="683976" y="1737178"/>
                <a:chExt cx="2499482" cy="3802743"/>
              </a:xfrm>
            </p:grpSpPr>
            <p:sp>
              <p:nvSpPr>
                <p:cNvPr id="36" name="矩形: 圆角 35">
                  <a:extLst>
                    <a:ext uri="{FF2B5EF4-FFF2-40B4-BE49-F238E27FC236}">
                      <a16:creationId xmlns:a16="http://schemas.microsoft.com/office/drawing/2014/main" id="{E2605564-7293-E99B-BEFC-059005B398CC}"/>
                    </a:ext>
                  </a:extLst>
                </p:cNvPr>
                <p:cNvSpPr/>
                <p:nvPr/>
              </p:nvSpPr>
              <p:spPr>
                <a:xfrm>
                  <a:off x="683976" y="1737178"/>
                  <a:ext cx="2499482" cy="3802743"/>
                </a:xfrm>
                <a:prstGeom prst="roundRect">
                  <a:avLst>
                    <a:gd name="adj" fmla="val 12255"/>
                  </a:avLst>
                </a:prstGeom>
                <a:solidFill>
                  <a:schemeClr val="tx2">
                    <a:alpha val="1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t" anchorCtr="1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lvl="0">
                    <a:lnSpc>
                      <a:spcPct val="120000"/>
                    </a:lnSpc>
                  </a:pPr>
                  <a:endParaRPr lang="en-US" altLang="zh-CN" sz="900">
                    <a:solidFill>
                      <a:srgbClr val="000000"/>
                    </a:solidFill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:a16="http://schemas.microsoft.com/office/drawing/2014/main" id="{82A94C4C-7457-28A6-42EB-A8FCA53F7D31}"/>
                    </a:ext>
                  </a:extLst>
                </p:cNvPr>
                <p:cNvSpPr/>
                <p:nvPr/>
              </p:nvSpPr>
              <p:spPr>
                <a:xfrm>
                  <a:off x="683976" y="3950094"/>
                  <a:ext cx="2491988" cy="603504"/>
                </a:xfrm>
                <a:prstGeom prst="rect">
                  <a:avLst/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lvl="0" algn="ctr" defTabSz="913765">
                    <a:buSzPct val="25000"/>
                    <a:defRPr/>
                  </a:pPr>
                  <a:endParaRPr lang="de-DE" altLang="zh-CN" b="1">
                    <a:solidFill>
                      <a:schemeClr val="bg1"/>
                    </a:solidFill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B624BC09-FED9-7357-11F4-593ABB47947F}"/>
                  </a:ext>
                </a:extLst>
              </p:cNvPr>
              <p:cNvGrpSpPr/>
              <p:nvPr/>
            </p:nvGrpSpPr>
            <p:grpSpPr>
              <a:xfrm>
                <a:off x="679006" y="1905000"/>
                <a:ext cx="2491988" cy="3316055"/>
                <a:chOff x="679006" y="1905000"/>
                <a:chExt cx="2491988" cy="3316055"/>
              </a:xfrm>
            </p:grpSpPr>
            <p:sp>
              <p:nvSpPr>
                <p:cNvPr id="32" name="Icon1">
                  <a:extLst>
                    <a:ext uri="{FF2B5EF4-FFF2-40B4-BE49-F238E27FC236}">
                      <a16:creationId xmlns:a16="http://schemas.microsoft.com/office/drawing/2014/main" id="{A1ADB488-7B69-AE37-6FF1-1D1A5DEFEB23}"/>
                    </a:ext>
                  </a:extLst>
                </p:cNvPr>
                <p:cNvSpPr/>
                <p:nvPr/>
              </p:nvSpPr>
              <p:spPr bwMode="auto">
                <a:xfrm>
                  <a:off x="1659694" y="4764250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33" name="组合 32">
                  <a:extLst>
                    <a:ext uri="{FF2B5EF4-FFF2-40B4-BE49-F238E27FC236}">
                      <a16:creationId xmlns:a16="http://schemas.microsoft.com/office/drawing/2014/main" id="{5A6C4FD5-F0B3-87E4-EAE0-26FCBA2B4AC1}"/>
                    </a:ext>
                  </a:extLst>
                </p:cNvPr>
                <p:cNvGrpSpPr/>
                <p:nvPr/>
              </p:nvGrpSpPr>
              <p:grpSpPr>
                <a:xfrm>
                  <a:off x="679006" y="1905000"/>
                  <a:ext cx="2491988" cy="1706050"/>
                  <a:chOff x="679006" y="1905000"/>
                  <a:chExt cx="2491988" cy="1706050"/>
                </a:xfrm>
              </p:grpSpPr>
              <p:sp>
                <p:nvSpPr>
                  <p:cNvPr id="34" name="Text1">
                    <a:extLst>
                      <a:ext uri="{FF2B5EF4-FFF2-40B4-BE49-F238E27FC236}">
                        <a16:creationId xmlns:a16="http://schemas.microsoft.com/office/drawing/2014/main" id="{92B37F3C-CFDD-1B85-400A-D49EBA4825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79006" y="2498202"/>
                    <a:ext cx="2491988" cy="11128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200" dirty="0">
                        <a:latin typeface="+mn-ea"/>
                        <a:cs typeface="+mn-ea"/>
                        <a:sym typeface="Lemon" pitchFamily="2" charset="0"/>
                      </a:rPr>
                      <a:t>请在此处输入文字</a:t>
                    </a:r>
                    <a:endParaRPr lang="en-US" altLang="zh-CN" sz="1200" dirty="0">
                      <a:latin typeface="+mn-ea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35" name="Bullet1">
                    <a:extLst>
                      <a:ext uri="{FF2B5EF4-FFF2-40B4-BE49-F238E27FC236}">
                        <a16:creationId xmlns:a16="http://schemas.microsoft.com/office/drawing/2014/main" id="{6D729048-B3AB-E7ED-58EC-2BFD1AB82795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79006" y="1905000"/>
                    <a:ext cx="2491988" cy="5932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 dirty="0">
                        <a:latin typeface="+mj-ea"/>
                        <a:ea typeface="+mj-ea"/>
                        <a:cs typeface="+mn-ea"/>
                        <a:sym typeface="Lemon" pitchFamily="2" charset="0"/>
                      </a:rPr>
                      <a:t>请输入内容</a:t>
                    </a:r>
                    <a:endParaRPr lang="en-US" altLang="zh-CN" b="1" dirty="0">
                      <a:latin typeface="+mj-ea"/>
                      <a:ea typeface="+mj-ea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93B9A6AA-4AB7-ED45-9A2C-14FE1853B4D9}"/>
                </a:ext>
              </a:extLst>
            </p:cNvPr>
            <p:cNvGrpSpPr/>
            <p:nvPr/>
          </p:nvGrpSpPr>
          <p:grpSpPr>
            <a:xfrm>
              <a:off x="3458016" y="2331357"/>
              <a:ext cx="2504452" cy="3802743"/>
              <a:chOff x="3458016" y="1737178"/>
              <a:chExt cx="2504452" cy="3802743"/>
            </a:xfrm>
          </p:grpSpPr>
          <p:sp>
            <p:nvSpPr>
              <p:cNvPr id="23" name="矩形: 圆角 22">
                <a:extLst>
                  <a:ext uri="{FF2B5EF4-FFF2-40B4-BE49-F238E27FC236}">
                    <a16:creationId xmlns:a16="http://schemas.microsoft.com/office/drawing/2014/main" id="{A678F098-1FC6-2833-E793-FF5D8014AA48}"/>
                  </a:ext>
                </a:extLst>
              </p:cNvPr>
              <p:cNvSpPr/>
              <p:nvPr/>
            </p:nvSpPr>
            <p:spPr>
              <a:xfrm>
                <a:off x="3462986" y="1737178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tx2">
                  <a:alpha val="1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</a:pPr>
                <a:endParaRPr lang="en-US" altLang="zh-CN" sz="900">
                  <a:solidFill>
                    <a:srgbClr val="000000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CF6F191F-866C-2696-12E2-C162449BD0B8}"/>
                  </a:ext>
                </a:extLst>
              </p:cNvPr>
              <p:cNvSpPr/>
              <p:nvPr/>
            </p:nvSpPr>
            <p:spPr>
              <a:xfrm>
                <a:off x="3462986" y="3950094"/>
                <a:ext cx="2491988" cy="60350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buSzPct val="25000"/>
                  <a:defRPr/>
                </a:pPr>
                <a:endParaRPr lang="de-DE" altLang="zh-CN" b="1">
                  <a:solidFill>
                    <a:schemeClr val="bg1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816D54FF-B6AF-4007-6780-A41D52788F7E}"/>
                  </a:ext>
                </a:extLst>
              </p:cNvPr>
              <p:cNvGrpSpPr/>
              <p:nvPr/>
            </p:nvGrpSpPr>
            <p:grpSpPr>
              <a:xfrm>
                <a:off x="3458016" y="1905000"/>
                <a:ext cx="2491988" cy="3316055"/>
                <a:chOff x="3458016" y="1905000"/>
                <a:chExt cx="2491988" cy="3316055"/>
              </a:xfrm>
            </p:grpSpPr>
            <p:sp>
              <p:nvSpPr>
                <p:cNvPr id="26" name="Icon2">
                  <a:extLst>
                    <a:ext uri="{FF2B5EF4-FFF2-40B4-BE49-F238E27FC236}">
                      <a16:creationId xmlns:a16="http://schemas.microsoft.com/office/drawing/2014/main" id="{A1215BA8-20F7-6C16-89B3-C3207759FDB1}"/>
                    </a:ext>
                  </a:extLst>
                </p:cNvPr>
                <p:cNvSpPr/>
                <p:nvPr/>
              </p:nvSpPr>
              <p:spPr bwMode="auto">
                <a:xfrm>
                  <a:off x="4438704" y="4764250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27" name="组合 26">
                  <a:extLst>
                    <a:ext uri="{FF2B5EF4-FFF2-40B4-BE49-F238E27FC236}">
                      <a16:creationId xmlns:a16="http://schemas.microsoft.com/office/drawing/2014/main" id="{25116FA6-A842-864E-9987-9F01327A65A8}"/>
                    </a:ext>
                  </a:extLst>
                </p:cNvPr>
                <p:cNvGrpSpPr/>
                <p:nvPr/>
              </p:nvGrpSpPr>
              <p:grpSpPr>
                <a:xfrm>
                  <a:off x="3458016" y="1905000"/>
                  <a:ext cx="2491988" cy="1706050"/>
                  <a:chOff x="3458016" y="1905000"/>
                  <a:chExt cx="2491988" cy="1706050"/>
                </a:xfrm>
              </p:grpSpPr>
              <p:sp>
                <p:nvSpPr>
                  <p:cNvPr id="28" name="Text2">
                    <a:extLst>
                      <a:ext uri="{FF2B5EF4-FFF2-40B4-BE49-F238E27FC236}">
                        <a16:creationId xmlns:a16="http://schemas.microsoft.com/office/drawing/2014/main" id="{C5DC3902-26B0-BB0B-28E2-38684D2EC9B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8016" y="2498202"/>
                    <a:ext cx="2491988" cy="11128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200" dirty="0">
                        <a:latin typeface="+mn-ea"/>
                        <a:cs typeface="+mn-ea"/>
                        <a:sym typeface="Lemon" pitchFamily="2" charset="0"/>
                      </a:rPr>
                      <a:t>请在此处输入文字</a:t>
                    </a:r>
                    <a:endParaRPr lang="en-US" altLang="zh-CN" sz="1200" dirty="0">
                      <a:latin typeface="+mn-ea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29" name="Bullet2">
                    <a:extLst>
                      <a:ext uri="{FF2B5EF4-FFF2-40B4-BE49-F238E27FC236}">
                        <a16:creationId xmlns:a16="http://schemas.microsoft.com/office/drawing/2014/main" id="{D04B9C74-FEA0-7D66-84CB-4F528813546A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3458016" y="1905000"/>
                    <a:ext cx="2491988" cy="5932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 dirty="0">
                        <a:latin typeface="+mj-ea"/>
                        <a:ea typeface="+mj-ea"/>
                        <a:cs typeface="+mn-ea"/>
                        <a:sym typeface="Lemon" pitchFamily="2" charset="0"/>
                      </a:rPr>
                      <a:t>请输入内容</a:t>
                    </a:r>
                    <a:endParaRPr lang="en-US" altLang="zh-CN" b="1" dirty="0">
                      <a:latin typeface="+mj-ea"/>
                      <a:ea typeface="+mj-ea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B957FC2-28CC-4672-E405-5F7F390A059D}"/>
                </a:ext>
              </a:extLst>
            </p:cNvPr>
            <p:cNvGrpSpPr/>
            <p:nvPr/>
          </p:nvGrpSpPr>
          <p:grpSpPr>
            <a:xfrm>
              <a:off x="6237026" y="2331357"/>
              <a:ext cx="2504452" cy="3802743"/>
              <a:chOff x="6237026" y="1737178"/>
              <a:chExt cx="2504452" cy="3802743"/>
            </a:xfrm>
          </p:grpSpPr>
          <p:sp>
            <p:nvSpPr>
              <p:cNvPr id="16" name="矩形: 圆角 15">
                <a:extLst>
                  <a:ext uri="{FF2B5EF4-FFF2-40B4-BE49-F238E27FC236}">
                    <a16:creationId xmlns:a16="http://schemas.microsoft.com/office/drawing/2014/main" id="{01BB4A0F-394B-4BDC-8C0F-3A729B9591AF}"/>
                  </a:ext>
                </a:extLst>
              </p:cNvPr>
              <p:cNvSpPr/>
              <p:nvPr/>
            </p:nvSpPr>
            <p:spPr>
              <a:xfrm>
                <a:off x="6241996" y="1737178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tx2">
                  <a:alpha val="1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</a:pPr>
                <a:endParaRPr lang="en-US" altLang="zh-CN" sz="900">
                  <a:solidFill>
                    <a:srgbClr val="000000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935FE3A3-8C04-7A78-5B92-5C2E62C72444}"/>
                  </a:ext>
                </a:extLst>
              </p:cNvPr>
              <p:cNvSpPr/>
              <p:nvPr/>
            </p:nvSpPr>
            <p:spPr>
              <a:xfrm>
                <a:off x="6241996" y="3950094"/>
                <a:ext cx="2491988" cy="60350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buSzPct val="25000"/>
                  <a:defRPr/>
                </a:pPr>
                <a:endParaRPr lang="de-DE" altLang="zh-CN" b="1">
                  <a:solidFill>
                    <a:schemeClr val="bg1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AA720DDE-E366-FDF5-DDE7-B23DC132C7BE}"/>
                  </a:ext>
                </a:extLst>
              </p:cNvPr>
              <p:cNvGrpSpPr/>
              <p:nvPr/>
            </p:nvGrpSpPr>
            <p:grpSpPr>
              <a:xfrm>
                <a:off x="6237026" y="1905000"/>
                <a:ext cx="2491988" cy="3316055"/>
                <a:chOff x="6237026" y="1905000"/>
                <a:chExt cx="2491988" cy="3316055"/>
              </a:xfrm>
            </p:grpSpPr>
            <p:sp>
              <p:nvSpPr>
                <p:cNvPr id="19" name="Icon3">
                  <a:extLst>
                    <a:ext uri="{FF2B5EF4-FFF2-40B4-BE49-F238E27FC236}">
                      <a16:creationId xmlns:a16="http://schemas.microsoft.com/office/drawing/2014/main" id="{857CB9A3-6C5A-9CE1-C3CD-BD5D3C5360DD}"/>
                    </a:ext>
                  </a:extLst>
                </p:cNvPr>
                <p:cNvSpPr/>
                <p:nvPr/>
              </p:nvSpPr>
              <p:spPr bwMode="auto">
                <a:xfrm>
                  <a:off x="7217714" y="4764250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F86CE395-A84F-930B-F97B-FFBA04E8BABC}"/>
                    </a:ext>
                  </a:extLst>
                </p:cNvPr>
                <p:cNvGrpSpPr/>
                <p:nvPr/>
              </p:nvGrpSpPr>
              <p:grpSpPr>
                <a:xfrm>
                  <a:off x="6237026" y="1905000"/>
                  <a:ext cx="2491988" cy="1706050"/>
                  <a:chOff x="6237026" y="1905000"/>
                  <a:chExt cx="2491988" cy="1706050"/>
                </a:xfrm>
              </p:grpSpPr>
              <p:sp>
                <p:nvSpPr>
                  <p:cNvPr id="21" name="Text3">
                    <a:extLst>
                      <a:ext uri="{FF2B5EF4-FFF2-40B4-BE49-F238E27FC236}">
                        <a16:creationId xmlns:a16="http://schemas.microsoft.com/office/drawing/2014/main" id="{22160CD2-F62E-31F3-317A-205BAE0CAE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6237026" y="2498202"/>
                    <a:ext cx="2491988" cy="11128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200" dirty="0">
                        <a:latin typeface="+mn-ea"/>
                        <a:cs typeface="+mn-ea"/>
                        <a:sym typeface="Lemon" pitchFamily="2" charset="0"/>
                      </a:rPr>
                      <a:t>请在此处输入文字</a:t>
                    </a:r>
                    <a:endParaRPr lang="en-US" altLang="zh-CN" sz="1200" dirty="0">
                      <a:latin typeface="+mn-ea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22" name="Bullet3">
                    <a:extLst>
                      <a:ext uri="{FF2B5EF4-FFF2-40B4-BE49-F238E27FC236}">
                        <a16:creationId xmlns:a16="http://schemas.microsoft.com/office/drawing/2014/main" id="{D4C600E2-96C6-98FF-0BAC-E40439C59C6D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6237026" y="1905000"/>
                    <a:ext cx="2491988" cy="5932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 dirty="0">
                        <a:latin typeface="+mj-ea"/>
                        <a:ea typeface="+mj-ea"/>
                        <a:cs typeface="+mn-ea"/>
                        <a:sym typeface="Lemon" pitchFamily="2" charset="0"/>
                      </a:rPr>
                      <a:t>请输入内容</a:t>
                    </a:r>
                    <a:endParaRPr lang="en-US" altLang="zh-CN" b="1" dirty="0">
                      <a:latin typeface="+mj-ea"/>
                      <a:ea typeface="+mj-ea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CBB4454E-8159-0B16-D277-495914E5E993}"/>
                </a:ext>
              </a:extLst>
            </p:cNvPr>
            <p:cNvGrpSpPr/>
            <p:nvPr/>
          </p:nvGrpSpPr>
          <p:grpSpPr>
            <a:xfrm>
              <a:off x="9016036" y="2331357"/>
              <a:ext cx="2504452" cy="3802743"/>
              <a:chOff x="9016036" y="1737178"/>
              <a:chExt cx="2504452" cy="3802743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47B874D7-DA52-7C1E-78BF-42434F2F2047}"/>
                  </a:ext>
                </a:extLst>
              </p:cNvPr>
              <p:cNvSpPr/>
              <p:nvPr/>
            </p:nvSpPr>
            <p:spPr>
              <a:xfrm>
                <a:off x="9021006" y="1737178"/>
                <a:ext cx="2499482" cy="3802743"/>
              </a:xfrm>
              <a:prstGeom prst="roundRect">
                <a:avLst>
                  <a:gd name="adj" fmla="val 12255"/>
                </a:avLst>
              </a:prstGeom>
              <a:solidFill>
                <a:schemeClr val="tx2">
                  <a:alpha val="1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t" anchorCtr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>
                  <a:lnSpc>
                    <a:spcPct val="120000"/>
                  </a:lnSpc>
                </a:pPr>
                <a:endParaRPr lang="en-US" altLang="zh-CN" sz="900">
                  <a:solidFill>
                    <a:srgbClr val="000000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C1FA7D97-44FA-4FFB-72F8-3F54C9AAF211}"/>
                  </a:ext>
                </a:extLst>
              </p:cNvPr>
              <p:cNvSpPr/>
              <p:nvPr/>
            </p:nvSpPr>
            <p:spPr>
              <a:xfrm>
                <a:off x="9021006" y="3950094"/>
                <a:ext cx="2491988" cy="60350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rgbClr val="FFFFFF"/>
                    </a:solidFill>
                    <a:latin typeface="Arial"/>
                    <a:ea typeface="+mn-ea"/>
                    <a:cs typeface="+mn-cs"/>
                  </a:defRPr>
                </a:lvl9pPr>
              </a:lstStyle>
              <a:p>
                <a:pPr lvl="0" algn="ctr" defTabSz="913765">
                  <a:buSzPct val="25000"/>
                  <a:defRPr/>
                </a:pPr>
                <a:endParaRPr lang="de-DE" altLang="zh-CN" b="1">
                  <a:solidFill>
                    <a:schemeClr val="bg1"/>
                  </a:solidFill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endParaRPr>
              </a:p>
            </p:txBody>
          </p:sp>
          <p:grpSp>
            <p:nvGrpSpPr>
              <p:cNvPr id="11" name="组合 10">
                <a:extLst>
                  <a:ext uri="{FF2B5EF4-FFF2-40B4-BE49-F238E27FC236}">
                    <a16:creationId xmlns:a16="http://schemas.microsoft.com/office/drawing/2014/main" id="{D6ED0E7A-9CB7-EE80-E8C1-4E1572225476}"/>
                  </a:ext>
                </a:extLst>
              </p:cNvPr>
              <p:cNvGrpSpPr/>
              <p:nvPr/>
            </p:nvGrpSpPr>
            <p:grpSpPr>
              <a:xfrm>
                <a:off x="9016036" y="1905000"/>
                <a:ext cx="2491988" cy="3316055"/>
                <a:chOff x="9016036" y="1905000"/>
                <a:chExt cx="2491988" cy="3316055"/>
              </a:xfrm>
            </p:grpSpPr>
            <p:sp>
              <p:nvSpPr>
                <p:cNvPr id="12" name="Icon4">
                  <a:extLst>
                    <a:ext uri="{FF2B5EF4-FFF2-40B4-BE49-F238E27FC236}">
                      <a16:creationId xmlns:a16="http://schemas.microsoft.com/office/drawing/2014/main" id="{086B7ECD-7F57-B1CF-F805-A29DB9578044}"/>
                    </a:ext>
                  </a:extLst>
                </p:cNvPr>
                <p:cNvSpPr/>
                <p:nvPr/>
              </p:nvSpPr>
              <p:spPr bwMode="auto">
                <a:xfrm>
                  <a:off x="9996724" y="4764250"/>
                  <a:ext cx="540552" cy="456805"/>
                </a:xfrm>
                <a:custGeom>
                  <a:avLst/>
                  <a:gdLst>
                    <a:gd name="connsiteX0" fmla="*/ 46038 w 338138"/>
                    <a:gd name="connsiteY0" fmla="*/ 261938 h 285751"/>
                    <a:gd name="connsiteX1" fmla="*/ 38100 w 338138"/>
                    <a:gd name="connsiteY1" fmla="*/ 270670 h 285751"/>
                    <a:gd name="connsiteX2" fmla="*/ 46038 w 338138"/>
                    <a:gd name="connsiteY2" fmla="*/ 279402 h 285751"/>
                    <a:gd name="connsiteX3" fmla="*/ 53976 w 338138"/>
                    <a:gd name="connsiteY3" fmla="*/ 270670 h 285751"/>
                    <a:gd name="connsiteX4" fmla="*/ 46038 w 338138"/>
                    <a:gd name="connsiteY4" fmla="*/ 261938 h 285751"/>
                    <a:gd name="connsiteX5" fmla="*/ 288131 w 338138"/>
                    <a:gd name="connsiteY5" fmla="*/ 184150 h 285751"/>
                    <a:gd name="connsiteX6" fmla="*/ 277812 w 338138"/>
                    <a:gd name="connsiteY6" fmla="*/ 194469 h 285751"/>
                    <a:gd name="connsiteX7" fmla="*/ 288131 w 338138"/>
                    <a:gd name="connsiteY7" fmla="*/ 204788 h 285751"/>
                    <a:gd name="connsiteX8" fmla="*/ 298450 w 338138"/>
                    <a:gd name="connsiteY8" fmla="*/ 194469 h 285751"/>
                    <a:gd name="connsiteX9" fmla="*/ 288131 w 338138"/>
                    <a:gd name="connsiteY9" fmla="*/ 184150 h 285751"/>
                    <a:gd name="connsiteX10" fmla="*/ 19050 w 338138"/>
                    <a:gd name="connsiteY10" fmla="*/ 165100 h 285751"/>
                    <a:gd name="connsiteX11" fmla="*/ 19050 w 338138"/>
                    <a:gd name="connsiteY11" fmla="*/ 242888 h 285751"/>
                    <a:gd name="connsiteX12" fmla="*/ 73025 w 338138"/>
                    <a:gd name="connsiteY12" fmla="*/ 242888 h 285751"/>
                    <a:gd name="connsiteX13" fmla="*/ 73025 w 338138"/>
                    <a:gd name="connsiteY13" fmla="*/ 165100 h 285751"/>
                    <a:gd name="connsiteX14" fmla="*/ 12010 w 338138"/>
                    <a:gd name="connsiteY14" fmla="*/ 141288 h 285751"/>
                    <a:gd name="connsiteX15" fmla="*/ 81400 w 338138"/>
                    <a:gd name="connsiteY15" fmla="*/ 141288 h 285751"/>
                    <a:gd name="connsiteX16" fmla="*/ 92075 w 338138"/>
                    <a:gd name="connsiteY16" fmla="*/ 153107 h 285751"/>
                    <a:gd name="connsiteX17" fmla="*/ 92075 w 338138"/>
                    <a:gd name="connsiteY17" fmla="*/ 273932 h 285751"/>
                    <a:gd name="connsiteX18" fmla="*/ 81400 w 338138"/>
                    <a:gd name="connsiteY18" fmla="*/ 285751 h 285751"/>
                    <a:gd name="connsiteX19" fmla="*/ 12010 w 338138"/>
                    <a:gd name="connsiteY19" fmla="*/ 285751 h 285751"/>
                    <a:gd name="connsiteX20" fmla="*/ 0 w 338138"/>
                    <a:gd name="connsiteY20" fmla="*/ 273932 h 285751"/>
                    <a:gd name="connsiteX21" fmla="*/ 0 w 338138"/>
                    <a:gd name="connsiteY21" fmla="*/ 153107 h 285751"/>
                    <a:gd name="connsiteX22" fmla="*/ 12010 w 338138"/>
                    <a:gd name="connsiteY22" fmla="*/ 141288 h 285751"/>
                    <a:gd name="connsiteX23" fmla="*/ 55002 w 338138"/>
                    <a:gd name="connsiteY23" fmla="*/ 82550 h 285751"/>
                    <a:gd name="connsiteX24" fmla="*/ 175185 w 338138"/>
                    <a:gd name="connsiteY24" fmla="*/ 82550 h 285751"/>
                    <a:gd name="connsiteX25" fmla="*/ 193675 w 338138"/>
                    <a:gd name="connsiteY25" fmla="*/ 99703 h 285751"/>
                    <a:gd name="connsiteX26" fmla="*/ 193675 w 338138"/>
                    <a:gd name="connsiteY26" fmla="*/ 268597 h 285751"/>
                    <a:gd name="connsiteX27" fmla="*/ 175185 w 338138"/>
                    <a:gd name="connsiteY27" fmla="*/ 285750 h 285751"/>
                    <a:gd name="connsiteX28" fmla="*/ 107830 w 338138"/>
                    <a:gd name="connsiteY28" fmla="*/ 285750 h 285751"/>
                    <a:gd name="connsiteX29" fmla="*/ 109151 w 338138"/>
                    <a:gd name="connsiteY29" fmla="*/ 276514 h 285751"/>
                    <a:gd name="connsiteX30" fmla="*/ 109151 w 338138"/>
                    <a:gd name="connsiteY30" fmla="*/ 273875 h 285751"/>
                    <a:gd name="connsiteX31" fmla="*/ 115754 w 338138"/>
                    <a:gd name="connsiteY31" fmla="*/ 275194 h 285751"/>
                    <a:gd name="connsiteX32" fmla="*/ 124999 w 338138"/>
                    <a:gd name="connsiteY32" fmla="*/ 264639 h 285751"/>
                    <a:gd name="connsiteX33" fmla="*/ 115754 w 338138"/>
                    <a:gd name="connsiteY33" fmla="*/ 254083 h 285751"/>
                    <a:gd name="connsiteX34" fmla="*/ 109151 w 338138"/>
                    <a:gd name="connsiteY34" fmla="*/ 256722 h 285751"/>
                    <a:gd name="connsiteX35" fmla="*/ 109151 w 338138"/>
                    <a:gd name="connsiteY35" fmla="*/ 235610 h 285751"/>
                    <a:gd name="connsiteX36" fmla="*/ 168582 w 338138"/>
                    <a:gd name="connsiteY36" fmla="*/ 235610 h 285751"/>
                    <a:gd name="connsiteX37" fmla="*/ 168582 w 338138"/>
                    <a:gd name="connsiteY37" fmla="*/ 110259 h 285751"/>
                    <a:gd name="connsiteX38" fmla="*/ 61606 w 338138"/>
                    <a:gd name="connsiteY38" fmla="*/ 110259 h 285751"/>
                    <a:gd name="connsiteX39" fmla="*/ 61606 w 338138"/>
                    <a:gd name="connsiteY39" fmla="*/ 126093 h 285751"/>
                    <a:gd name="connsiteX40" fmla="*/ 36512 w 338138"/>
                    <a:gd name="connsiteY40" fmla="*/ 126093 h 285751"/>
                    <a:gd name="connsiteX41" fmla="*/ 36512 w 338138"/>
                    <a:gd name="connsiteY41" fmla="*/ 99703 h 285751"/>
                    <a:gd name="connsiteX42" fmla="*/ 55002 w 338138"/>
                    <a:gd name="connsiteY42" fmla="*/ 82550 h 285751"/>
                    <a:gd name="connsiteX43" fmla="*/ 102729 w 338138"/>
                    <a:gd name="connsiteY43" fmla="*/ 0 h 285751"/>
                    <a:gd name="connsiteX44" fmla="*/ 305260 w 338138"/>
                    <a:gd name="connsiteY44" fmla="*/ 0 h 285751"/>
                    <a:gd name="connsiteX45" fmla="*/ 338138 w 338138"/>
                    <a:gd name="connsiteY45" fmla="*/ 34237 h 285751"/>
                    <a:gd name="connsiteX46" fmla="*/ 338138 w 338138"/>
                    <a:gd name="connsiteY46" fmla="*/ 188306 h 285751"/>
                    <a:gd name="connsiteX47" fmla="*/ 305260 w 338138"/>
                    <a:gd name="connsiteY47" fmla="*/ 221226 h 285751"/>
                    <a:gd name="connsiteX48" fmla="*/ 234242 w 338138"/>
                    <a:gd name="connsiteY48" fmla="*/ 221226 h 285751"/>
                    <a:gd name="connsiteX49" fmla="*/ 234242 w 338138"/>
                    <a:gd name="connsiteY49" fmla="*/ 243612 h 285751"/>
                    <a:gd name="connsiteX50" fmla="*/ 265806 w 338138"/>
                    <a:gd name="connsiteY50" fmla="*/ 243612 h 285751"/>
                    <a:gd name="connsiteX51" fmla="*/ 277642 w 338138"/>
                    <a:gd name="connsiteY51" fmla="*/ 256780 h 285751"/>
                    <a:gd name="connsiteX52" fmla="*/ 277642 w 338138"/>
                    <a:gd name="connsiteY52" fmla="*/ 272582 h 285751"/>
                    <a:gd name="connsiteX53" fmla="*/ 265806 w 338138"/>
                    <a:gd name="connsiteY53" fmla="*/ 285750 h 285751"/>
                    <a:gd name="connsiteX54" fmla="*/ 205309 w 338138"/>
                    <a:gd name="connsiteY54" fmla="*/ 285750 h 285751"/>
                    <a:gd name="connsiteX55" fmla="*/ 210570 w 338138"/>
                    <a:gd name="connsiteY55" fmla="*/ 269948 h 285751"/>
                    <a:gd name="connsiteX56" fmla="*/ 210570 w 338138"/>
                    <a:gd name="connsiteY56" fmla="*/ 213325 h 285751"/>
                    <a:gd name="connsiteX57" fmla="*/ 210570 w 338138"/>
                    <a:gd name="connsiteY57" fmla="*/ 172504 h 285751"/>
                    <a:gd name="connsiteX58" fmla="*/ 296054 w 338138"/>
                    <a:gd name="connsiteY58" fmla="*/ 172504 h 285751"/>
                    <a:gd name="connsiteX59" fmla="*/ 309205 w 338138"/>
                    <a:gd name="connsiteY59" fmla="*/ 159335 h 285751"/>
                    <a:gd name="connsiteX60" fmla="*/ 309205 w 338138"/>
                    <a:gd name="connsiteY60" fmla="*/ 39504 h 285751"/>
                    <a:gd name="connsiteX61" fmla="*/ 296054 w 338138"/>
                    <a:gd name="connsiteY61" fmla="*/ 27653 h 285751"/>
                    <a:gd name="connsiteX62" fmla="*/ 110620 w 338138"/>
                    <a:gd name="connsiteY62" fmla="*/ 27653 h 285751"/>
                    <a:gd name="connsiteX63" fmla="*/ 98783 w 338138"/>
                    <a:gd name="connsiteY63" fmla="*/ 39504 h 285751"/>
                    <a:gd name="connsiteX64" fmla="*/ 98783 w 338138"/>
                    <a:gd name="connsiteY64" fmla="*/ 65841 h 285751"/>
                    <a:gd name="connsiteX65" fmla="*/ 69850 w 338138"/>
                    <a:gd name="connsiteY65" fmla="*/ 65841 h 285751"/>
                    <a:gd name="connsiteX66" fmla="*/ 69850 w 338138"/>
                    <a:gd name="connsiteY66" fmla="*/ 34237 h 285751"/>
                    <a:gd name="connsiteX67" fmla="*/ 102729 w 338138"/>
                    <a:gd name="connsiteY67" fmla="*/ 0 h 2857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</a:cxnLst>
                  <a:rect l="l" t="t" r="r" b="b"/>
                  <a:pathLst>
                    <a:path w="338138" h="285751">
                      <a:moveTo>
                        <a:pt x="46038" y="261938"/>
                      </a:moveTo>
                      <a:cubicBezTo>
                        <a:pt x="41654" y="261938"/>
                        <a:pt x="38100" y="265847"/>
                        <a:pt x="38100" y="270670"/>
                      </a:cubicBezTo>
                      <a:cubicBezTo>
                        <a:pt x="38100" y="275493"/>
                        <a:pt x="41654" y="279402"/>
                        <a:pt x="46038" y="279402"/>
                      </a:cubicBezTo>
                      <a:cubicBezTo>
                        <a:pt x="50422" y="279402"/>
                        <a:pt x="53976" y="275493"/>
                        <a:pt x="53976" y="270670"/>
                      </a:cubicBezTo>
                      <a:cubicBezTo>
                        <a:pt x="53976" y="265847"/>
                        <a:pt x="50422" y="261938"/>
                        <a:pt x="46038" y="261938"/>
                      </a:cubicBezTo>
                      <a:close/>
                      <a:moveTo>
                        <a:pt x="288131" y="184150"/>
                      </a:moveTo>
                      <a:cubicBezTo>
                        <a:pt x="282432" y="184150"/>
                        <a:pt x="277812" y="188770"/>
                        <a:pt x="277812" y="194469"/>
                      </a:cubicBezTo>
                      <a:cubicBezTo>
                        <a:pt x="277812" y="200168"/>
                        <a:pt x="282432" y="204788"/>
                        <a:pt x="288131" y="204788"/>
                      </a:cubicBezTo>
                      <a:cubicBezTo>
                        <a:pt x="293830" y="204788"/>
                        <a:pt x="298450" y="200168"/>
                        <a:pt x="298450" y="194469"/>
                      </a:cubicBezTo>
                      <a:cubicBezTo>
                        <a:pt x="298450" y="188770"/>
                        <a:pt x="293830" y="184150"/>
                        <a:pt x="288131" y="184150"/>
                      </a:cubicBezTo>
                      <a:close/>
                      <a:moveTo>
                        <a:pt x="19050" y="165100"/>
                      </a:moveTo>
                      <a:lnTo>
                        <a:pt x="19050" y="242888"/>
                      </a:lnTo>
                      <a:lnTo>
                        <a:pt x="73025" y="242888"/>
                      </a:lnTo>
                      <a:lnTo>
                        <a:pt x="73025" y="165100"/>
                      </a:lnTo>
                      <a:close/>
                      <a:moveTo>
                        <a:pt x="12010" y="141288"/>
                      </a:moveTo>
                      <a:cubicBezTo>
                        <a:pt x="12010" y="141288"/>
                        <a:pt x="12010" y="141288"/>
                        <a:pt x="81400" y="141288"/>
                      </a:cubicBezTo>
                      <a:cubicBezTo>
                        <a:pt x="86738" y="141288"/>
                        <a:pt x="92075" y="146541"/>
                        <a:pt x="92075" y="153107"/>
                      </a:cubicBezTo>
                      <a:cubicBezTo>
                        <a:pt x="92075" y="153107"/>
                        <a:pt x="92075" y="153107"/>
                        <a:pt x="92075" y="273932"/>
                      </a:cubicBezTo>
                      <a:cubicBezTo>
                        <a:pt x="92075" y="280498"/>
                        <a:pt x="86738" y="285751"/>
                        <a:pt x="81400" y="285751"/>
                      </a:cubicBezTo>
                      <a:cubicBezTo>
                        <a:pt x="81400" y="285751"/>
                        <a:pt x="81400" y="285751"/>
                        <a:pt x="12010" y="285751"/>
                      </a:cubicBezTo>
                      <a:cubicBezTo>
                        <a:pt x="5337" y="285751"/>
                        <a:pt x="0" y="280498"/>
                        <a:pt x="0" y="273932"/>
                      </a:cubicBezTo>
                      <a:cubicBezTo>
                        <a:pt x="0" y="273932"/>
                        <a:pt x="0" y="273932"/>
                        <a:pt x="0" y="153107"/>
                      </a:cubicBezTo>
                      <a:cubicBezTo>
                        <a:pt x="0" y="146541"/>
                        <a:pt x="5337" y="141288"/>
                        <a:pt x="12010" y="141288"/>
                      </a:cubicBezTo>
                      <a:close/>
                      <a:moveTo>
                        <a:pt x="55002" y="82550"/>
                      </a:moveTo>
                      <a:cubicBezTo>
                        <a:pt x="55002" y="82550"/>
                        <a:pt x="55002" y="82550"/>
                        <a:pt x="175185" y="82550"/>
                      </a:cubicBezTo>
                      <a:cubicBezTo>
                        <a:pt x="185751" y="82550"/>
                        <a:pt x="193675" y="90467"/>
                        <a:pt x="193675" y="99703"/>
                      </a:cubicBezTo>
                      <a:cubicBezTo>
                        <a:pt x="193675" y="99703"/>
                        <a:pt x="193675" y="99703"/>
                        <a:pt x="193675" y="268597"/>
                      </a:cubicBezTo>
                      <a:cubicBezTo>
                        <a:pt x="193675" y="277833"/>
                        <a:pt x="185751" y="285750"/>
                        <a:pt x="175185" y="285750"/>
                      </a:cubicBezTo>
                      <a:cubicBezTo>
                        <a:pt x="175185" y="285750"/>
                        <a:pt x="175185" y="285750"/>
                        <a:pt x="107830" y="285750"/>
                      </a:cubicBezTo>
                      <a:cubicBezTo>
                        <a:pt x="109151" y="283111"/>
                        <a:pt x="109151" y="280472"/>
                        <a:pt x="109151" y="276514"/>
                      </a:cubicBezTo>
                      <a:cubicBezTo>
                        <a:pt x="109151" y="276514"/>
                        <a:pt x="109151" y="276514"/>
                        <a:pt x="109151" y="273875"/>
                      </a:cubicBezTo>
                      <a:cubicBezTo>
                        <a:pt x="110471" y="273875"/>
                        <a:pt x="113113" y="275194"/>
                        <a:pt x="115754" y="275194"/>
                      </a:cubicBezTo>
                      <a:cubicBezTo>
                        <a:pt x="121037" y="275194"/>
                        <a:pt x="124999" y="271236"/>
                        <a:pt x="124999" y="264639"/>
                      </a:cubicBezTo>
                      <a:cubicBezTo>
                        <a:pt x="124999" y="259361"/>
                        <a:pt x="121037" y="254083"/>
                        <a:pt x="115754" y="254083"/>
                      </a:cubicBezTo>
                      <a:cubicBezTo>
                        <a:pt x="113113" y="254083"/>
                        <a:pt x="110471" y="255402"/>
                        <a:pt x="109151" y="256722"/>
                      </a:cubicBezTo>
                      <a:cubicBezTo>
                        <a:pt x="109151" y="256722"/>
                        <a:pt x="109151" y="256722"/>
                        <a:pt x="109151" y="235610"/>
                      </a:cubicBezTo>
                      <a:cubicBezTo>
                        <a:pt x="109151" y="235610"/>
                        <a:pt x="109151" y="235610"/>
                        <a:pt x="168582" y="235610"/>
                      </a:cubicBezTo>
                      <a:cubicBezTo>
                        <a:pt x="168582" y="235610"/>
                        <a:pt x="168582" y="235610"/>
                        <a:pt x="168582" y="110259"/>
                      </a:cubicBezTo>
                      <a:cubicBezTo>
                        <a:pt x="168582" y="110259"/>
                        <a:pt x="168582" y="110259"/>
                        <a:pt x="61606" y="110259"/>
                      </a:cubicBezTo>
                      <a:cubicBezTo>
                        <a:pt x="61606" y="110259"/>
                        <a:pt x="61606" y="110259"/>
                        <a:pt x="61606" y="126093"/>
                      </a:cubicBezTo>
                      <a:cubicBezTo>
                        <a:pt x="61606" y="126093"/>
                        <a:pt x="61606" y="126093"/>
                        <a:pt x="36512" y="126093"/>
                      </a:cubicBezTo>
                      <a:cubicBezTo>
                        <a:pt x="36512" y="126093"/>
                        <a:pt x="36512" y="126093"/>
                        <a:pt x="36512" y="99703"/>
                      </a:cubicBezTo>
                      <a:cubicBezTo>
                        <a:pt x="36512" y="90467"/>
                        <a:pt x="45757" y="82550"/>
                        <a:pt x="55002" y="82550"/>
                      </a:cubicBezTo>
                      <a:close/>
                      <a:moveTo>
                        <a:pt x="102729" y="0"/>
                      </a:moveTo>
                      <a:cubicBezTo>
                        <a:pt x="102729" y="0"/>
                        <a:pt x="102729" y="0"/>
                        <a:pt x="305260" y="0"/>
                      </a:cubicBezTo>
                      <a:cubicBezTo>
                        <a:pt x="323672" y="0"/>
                        <a:pt x="338138" y="15802"/>
                        <a:pt x="338138" y="34237"/>
                      </a:cubicBezTo>
                      <a:cubicBezTo>
                        <a:pt x="338138" y="34237"/>
                        <a:pt x="338138" y="34237"/>
                        <a:pt x="338138" y="188306"/>
                      </a:cubicBezTo>
                      <a:cubicBezTo>
                        <a:pt x="338138" y="206741"/>
                        <a:pt x="323672" y="221226"/>
                        <a:pt x="305260" y="221226"/>
                      </a:cubicBezTo>
                      <a:cubicBezTo>
                        <a:pt x="305260" y="221226"/>
                        <a:pt x="305260" y="221226"/>
                        <a:pt x="234242" y="221226"/>
                      </a:cubicBezTo>
                      <a:cubicBezTo>
                        <a:pt x="234242" y="221226"/>
                        <a:pt x="234242" y="221226"/>
                        <a:pt x="234242" y="243612"/>
                      </a:cubicBezTo>
                      <a:cubicBezTo>
                        <a:pt x="234242" y="243612"/>
                        <a:pt x="234242" y="243612"/>
                        <a:pt x="265806" y="243612"/>
                      </a:cubicBezTo>
                      <a:cubicBezTo>
                        <a:pt x="272381" y="243612"/>
                        <a:pt x="277642" y="250196"/>
                        <a:pt x="277642" y="256780"/>
                      </a:cubicBezTo>
                      <a:cubicBezTo>
                        <a:pt x="277642" y="256780"/>
                        <a:pt x="277642" y="256780"/>
                        <a:pt x="277642" y="272582"/>
                      </a:cubicBezTo>
                      <a:cubicBezTo>
                        <a:pt x="277642" y="280483"/>
                        <a:pt x="272381" y="285750"/>
                        <a:pt x="265806" y="285750"/>
                      </a:cubicBezTo>
                      <a:cubicBezTo>
                        <a:pt x="265806" y="285750"/>
                        <a:pt x="265806" y="285750"/>
                        <a:pt x="205309" y="285750"/>
                      </a:cubicBezTo>
                      <a:cubicBezTo>
                        <a:pt x="207940" y="280483"/>
                        <a:pt x="209255" y="275216"/>
                        <a:pt x="210570" y="269948"/>
                      </a:cubicBezTo>
                      <a:cubicBezTo>
                        <a:pt x="210570" y="268632"/>
                        <a:pt x="210570" y="213325"/>
                        <a:pt x="210570" y="213325"/>
                      </a:cubicBezTo>
                      <a:cubicBezTo>
                        <a:pt x="210570" y="213325"/>
                        <a:pt x="210570" y="213325"/>
                        <a:pt x="210570" y="172504"/>
                      </a:cubicBezTo>
                      <a:cubicBezTo>
                        <a:pt x="210570" y="172504"/>
                        <a:pt x="210570" y="172504"/>
                        <a:pt x="296054" y="172504"/>
                      </a:cubicBezTo>
                      <a:cubicBezTo>
                        <a:pt x="303945" y="172504"/>
                        <a:pt x="309205" y="165920"/>
                        <a:pt x="309205" y="159335"/>
                      </a:cubicBezTo>
                      <a:cubicBezTo>
                        <a:pt x="309205" y="159335"/>
                        <a:pt x="309205" y="159335"/>
                        <a:pt x="309205" y="39504"/>
                      </a:cubicBezTo>
                      <a:cubicBezTo>
                        <a:pt x="309205" y="32920"/>
                        <a:pt x="303945" y="27653"/>
                        <a:pt x="296054" y="27653"/>
                      </a:cubicBezTo>
                      <a:cubicBezTo>
                        <a:pt x="296054" y="27653"/>
                        <a:pt x="296054" y="27653"/>
                        <a:pt x="110620" y="27653"/>
                      </a:cubicBezTo>
                      <a:cubicBezTo>
                        <a:pt x="104044" y="27653"/>
                        <a:pt x="98783" y="32920"/>
                        <a:pt x="98783" y="39504"/>
                      </a:cubicBezTo>
                      <a:cubicBezTo>
                        <a:pt x="98783" y="39504"/>
                        <a:pt x="98783" y="39504"/>
                        <a:pt x="98783" y="65841"/>
                      </a:cubicBezTo>
                      <a:cubicBezTo>
                        <a:pt x="98783" y="65841"/>
                        <a:pt x="98783" y="65841"/>
                        <a:pt x="69850" y="65841"/>
                      </a:cubicBezTo>
                      <a:cubicBezTo>
                        <a:pt x="69850" y="65841"/>
                        <a:pt x="69850" y="65841"/>
                        <a:pt x="69850" y="34237"/>
                      </a:cubicBezTo>
                      <a:cubicBezTo>
                        <a:pt x="69850" y="15802"/>
                        <a:pt x="84317" y="0"/>
                        <a:pt x="102729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06D0EA24-8473-10EE-5908-399EC81FF476}"/>
                    </a:ext>
                  </a:extLst>
                </p:cNvPr>
                <p:cNvGrpSpPr/>
                <p:nvPr/>
              </p:nvGrpSpPr>
              <p:grpSpPr>
                <a:xfrm>
                  <a:off x="9016036" y="1905000"/>
                  <a:ext cx="2491988" cy="1706050"/>
                  <a:chOff x="9016036" y="1905000"/>
                  <a:chExt cx="2491988" cy="1706050"/>
                </a:xfrm>
              </p:grpSpPr>
              <p:sp>
                <p:nvSpPr>
                  <p:cNvPr id="14" name="Text4">
                    <a:extLst>
                      <a:ext uri="{FF2B5EF4-FFF2-40B4-BE49-F238E27FC236}">
                        <a16:creationId xmlns:a16="http://schemas.microsoft.com/office/drawing/2014/main" id="{0511B1B9-3F34-FD14-928C-99414D8DAC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9016036" y="2498202"/>
                    <a:ext cx="2491988" cy="1112848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t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lnSpc>
                        <a:spcPct val="120000"/>
                      </a:lnSpc>
                    </a:pPr>
                    <a:r>
                      <a:rPr lang="zh-CN" altLang="en-US" sz="1200" dirty="0">
                        <a:latin typeface="+mn-ea"/>
                        <a:cs typeface="+mn-ea"/>
                        <a:sym typeface="Lemon" pitchFamily="2" charset="0"/>
                      </a:rPr>
                      <a:t>请在此处输入文字</a:t>
                    </a:r>
                    <a:endParaRPr lang="en-US" altLang="zh-CN" sz="1200" dirty="0">
                      <a:latin typeface="+mn-ea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15" name="Bullet4">
                    <a:extLst>
                      <a:ext uri="{FF2B5EF4-FFF2-40B4-BE49-F238E27FC236}">
                        <a16:creationId xmlns:a16="http://schemas.microsoft.com/office/drawing/2014/main" id="{A254EFF8-16F6-5C1B-0AF6-CC9E28D27B8F}"/>
                      </a:ext>
                    </a:extLst>
                  </p:cNvPr>
                  <p:cNvSpPr txBox="1"/>
                  <p:nvPr/>
                </p:nvSpPr>
                <p:spPr bwMode="auto">
                  <a:xfrm>
                    <a:off x="9016036" y="1905000"/>
                    <a:ext cx="2491988" cy="59320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square" lIns="91440" tIns="45720" rIns="91440" bIns="45720" anchor="b" anchorCtr="1">
                    <a:normAutofit/>
                  </a:bodyPr>
                  <a:lstStyle>
                    <a:defPPr>
                      <a:defRPr lang="zh-CN"/>
                    </a:defPPr>
                    <a:lvl1pPr marL="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18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377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566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754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5943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131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320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509" algn="l" defTabSz="914377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FontTx/>
                      <a:buNone/>
                    </a:pPr>
                    <a:r>
                      <a:rPr lang="zh-CN" altLang="en-US" b="1" dirty="0">
                        <a:latin typeface="+mj-ea"/>
                        <a:ea typeface="+mj-ea"/>
                        <a:cs typeface="+mn-ea"/>
                        <a:sym typeface="Lemon" pitchFamily="2" charset="0"/>
                      </a:rPr>
                      <a:t>请输入内容</a:t>
                    </a:r>
                    <a:endParaRPr lang="en-US" altLang="zh-CN" b="1" dirty="0">
                      <a:latin typeface="+mj-ea"/>
                      <a:ea typeface="+mj-ea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</p:grpSp>
        <p:sp>
          <p:nvSpPr>
            <p:cNvPr id="8" name="Title">
              <a:extLst>
                <a:ext uri="{FF2B5EF4-FFF2-40B4-BE49-F238E27FC236}">
                  <a16:creationId xmlns:a16="http://schemas.microsoft.com/office/drawing/2014/main" id="{28B7CDF6-7AF6-EAEB-F3CE-113AE1C8E44E}"/>
                </a:ext>
              </a:extLst>
            </p:cNvPr>
            <p:cNvSpPr txBox="1"/>
            <p:nvPr/>
          </p:nvSpPr>
          <p:spPr>
            <a:xfrm>
              <a:off x="660400" y="1345034"/>
              <a:ext cx="10858500" cy="640889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latin typeface="+mj-ea"/>
                  <a:ea typeface="+mj-ea"/>
                  <a:cs typeface="+mn-ea"/>
                  <a:sym typeface="Lemon" pitchFamily="2" charset="0"/>
                </a:rPr>
                <a:t>请输入标题</a:t>
              </a:r>
            </a:p>
          </p:txBody>
        </p:sp>
      </p:grp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4DA1B58C-975E-0C13-9036-37049B058960}"/>
              </a:ext>
            </a:extLst>
          </p:cNvPr>
          <p:cNvSpPr/>
          <p:nvPr/>
        </p:nvSpPr>
        <p:spPr>
          <a:xfrm flipH="1" flipV="1">
            <a:off x="-186822" y="-2"/>
            <a:ext cx="6282821" cy="1022555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2"/>
              </a:gs>
              <a:gs pos="100000">
                <a:schemeClr val="accent2"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34430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5F0609C-4199-7F21-83CF-3604028DDF79}"/>
              </a:ext>
            </a:extLst>
          </p:cNvPr>
          <p:cNvSpPr/>
          <p:nvPr/>
        </p:nvSpPr>
        <p:spPr>
          <a:xfrm>
            <a:off x="11172" y="-4460"/>
            <a:ext cx="12192000" cy="302112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DD1A29D-16CC-70BA-9CB9-31D134EACDA0}"/>
              </a:ext>
            </a:extLst>
          </p:cNvPr>
          <p:cNvSpPr/>
          <p:nvPr/>
        </p:nvSpPr>
        <p:spPr>
          <a:xfrm>
            <a:off x="11172" y="-76200"/>
            <a:ext cx="12192000" cy="30211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BD88585-E18D-2D3D-D3A7-32CE1A2306AC}"/>
              </a:ext>
            </a:extLst>
          </p:cNvPr>
          <p:cNvGrpSpPr/>
          <p:nvPr/>
        </p:nvGrpSpPr>
        <p:grpSpPr>
          <a:xfrm>
            <a:off x="1767032" y="1960728"/>
            <a:ext cx="8680282" cy="3059240"/>
            <a:chOff x="-12690584" y="1582304"/>
            <a:chExt cx="10850564" cy="3059240"/>
          </a:xfrm>
          <a:effectLst/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9F4F0C06-0E5A-2377-DE2A-40A1B1DFC30C}"/>
                </a:ext>
              </a:extLst>
            </p:cNvPr>
            <p:cNvSpPr/>
            <p:nvPr/>
          </p:nvSpPr>
          <p:spPr>
            <a:xfrm flipH="1">
              <a:off x="-12690584" y="1582304"/>
              <a:ext cx="10850561" cy="3059240"/>
            </a:xfrm>
            <a:custGeom>
              <a:avLst/>
              <a:gdLst>
                <a:gd name="connsiteX0" fmla="*/ 10652621 w 10850561"/>
                <a:gd name="connsiteY0" fmla="*/ 0 h 3059240"/>
                <a:gd name="connsiteX1" fmla="*/ 197939 w 10850561"/>
                <a:gd name="connsiteY1" fmla="*/ 0 h 3059240"/>
                <a:gd name="connsiteX2" fmla="*/ 15554 w 10850561"/>
                <a:gd name="connsiteY2" fmla="*/ 109565 h 3059240"/>
                <a:gd name="connsiteX3" fmla="*/ 0 w 10850561"/>
                <a:gd name="connsiteY3" fmla="*/ 179387 h 3059240"/>
                <a:gd name="connsiteX4" fmla="*/ 0 w 10850561"/>
                <a:gd name="connsiteY4" fmla="*/ 2800070 h 3059240"/>
                <a:gd name="connsiteX5" fmla="*/ 536 w 10850561"/>
                <a:gd name="connsiteY5" fmla="*/ 2800562 h 3059240"/>
                <a:gd name="connsiteX6" fmla="*/ 287311 w 10850561"/>
                <a:gd name="connsiteY6" fmla="*/ 2850667 h 3059240"/>
                <a:gd name="connsiteX7" fmla="*/ 337139 w 10850561"/>
                <a:gd name="connsiteY7" fmla="*/ 3032765 h 3059240"/>
                <a:gd name="connsiteX8" fmla="*/ 359053 w 10850561"/>
                <a:gd name="connsiteY8" fmla="*/ 3059240 h 3059240"/>
                <a:gd name="connsiteX9" fmla="*/ 10850561 w 10850561"/>
                <a:gd name="connsiteY9" fmla="*/ 3059240 h 3059240"/>
                <a:gd name="connsiteX10" fmla="*/ 10850561 w 10850561"/>
                <a:gd name="connsiteY10" fmla="*/ 179393 h 3059240"/>
                <a:gd name="connsiteX11" fmla="*/ 10652621 w 10850561"/>
                <a:gd name="connsiteY11" fmla="*/ 0 h 30592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850561" h="3059240">
                  <a:moveTo>
                    <a:pt x="10652621" y="0"/>
                  </a:moveTo>
                  <a:lnTo>
                    <a:pt x="197939" y="0"/>
                  </a:lnTo>
                  <a:cubicBezTo>
                    <a:pt x="115950" y="0"/>
                    <a:pt x="45603" y="45178"/>
                    <a:pt x="15554" y="109565"/>
                  </a:cubicBezTo>
                  <a:lnTo>
                    <a:pt x="0" y="179387"/>
                  </a:lnTo>
                  <a:lnTo>
                    <a:pt x="0" y="2800070"/>
                  </a:lnTo>
                  <a:lnTo>
                    <a:pt x="536" y="2800562"/>
                  </a:lnTo>
                  <a:cubicBezTo>
                    <a:pt x="57602" y="2839716"/>
                    <a:pt x="178799" y="2849529"/>
                    <a:pt x="287311" y="2850667"/>
                  </a:cubicBezTo>
                  <a:cubicBezTo>
                    <a:pt x="288050" y="2930151"/>
                    <a:pt x="305212" y="2985907"/>
                    <a:pt x="337139" y="3032765"/>
                  </a:cubicBezTo>
                  <a:lnTo>
                    <a:pt x="359053" y="3059240"/>
                  </a:lnTo>
                  <a:lnTo>
                    <a:pt x="10850561" y="3059240"/>
                  </a:lnTo>
                  <a:lnTo>
                    <a:pt x="10850561" y="179393"/>
                  </a:lnTo>
                  <a:cubicBezTo>
                    <a:pt x="10850561" y="80317"/>
                    <a:pt x="10761940" y="0"/>
                    <a:pt x="106526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266700" algn="ctr" rotWithShape="0">
                <a:schemeClr val="accent1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latin typeface="Lemon" pitchFamily="2" charset="0"/>
                  <a:ea typeface="阿里妈妈东方大楷" pitchFamily="2" charset="-122"/>
                  <a:cs typeface="+mn-ea"/>
                  <a:sym typeface="Lemon" pitchFamily="2" charset="0"/>
                </a:rPr>
                <a:t>、、</a:t>
              </a: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7497E37-9D94-FDC5-2636-07CC4C6CE1E2}"/>
                </a:ext>
              </a:extLst>
            </p:cNvPr>
            <p:cNvSpPr/>
            <p:nvPr/>
          </p:nvSpPr>
          <p:spPr>
            <a:xfrm rot="16200000">
              <a:off x="-2170316" y="4311249"/>
              <a:ext cx="294863" cy="365728"/>
            </a:xfrm>
            <a:custGeom>
              <a:avLst/>
              <a:gdLst>
                <a:gd name="connsiteX0" fmla="*/ 283776 w 283776"/>
                <a:gd name="connsiteY0" fmla="*/ 351976 h 351976"/>
                <a:gd name="connsiteX1" fmla="*/ 208658 w 283776"/>
                <a:gd name="connsiteY1" fmla="*/ 351976 h 351976"/>
                <a:gd name="connsiteX2" fmla="*/ 169622 w 283776"/>
                <a:gd name="connsiteY2" fmla="*/ 338140 h 351976"/>
                <a:gd name="connsiteX3" fmla="*/ 12179 w 283776"/>
                <a:gd name="connsiteY3" fmla="*/ 158356 h 351976"/>
                <a:gd name="connsiteX4" fmla="*/ 0 w 283776"/>
                <a:gd name="connsiteY4" fmla="*/ 113552 h 351976"/>
                <a:gd name="connsiteX5" fmla="*/ 0 w 283776"/>
                <a:gd name="connsiteY5" fmla="*/ 0 h 351976"/>
                <a:gd name="connsiteX6" fmla="*/ 36675 w 283776"/>
                <a:gd name="connsiteY6" fmla="*/ 27513 h 351976"/>
                <a:gd name="connsiteX7" fmla="*/ 230045 w 283776"/>
                <a:gd name="connsiteY7" fmla="*/ 75467 h 351976"/>
                <a:gd name="connsiteX8" fmla="*/ 283252 w 283776"/>
                <a:gd name="connsiteY8" fmla="*/ 351459 h 351976"/>
                <a:gd name="connsiteX9" fmla="*/ 283776 w 283776"/>
                <a:gd name="connsiteY9" fmla="*/ 351976 h 351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3776" h="351976">
                  <a:moveTo>
                    <a:pt x="283776" y="351976"/>
                  </a:moveTo>
                  <a:lnTo>
                    <a:pt x="208658" y="351976"/>
                  </a:lnTo>
                  <a:lnTo>
                    <a:pt x="169622" y="338140"/>
                  </a:lnTo>
                  <a:cubicBezTo>
                    <a:pt x="98833" y="303949"/>
                    <a:pt x="42122" y="239191"/>
                    <a:pt x="12179" y="158356"/>
                  </a:cubicBezTo>
                  <a:lnTo>
                    <a:pt x="0" y="113552"/>
                  </a:lnTo>
                  <a:lnTo>
                    <a:pt x="0" y="0"/>
                  </a:lnTo>
                  <a:lnTo>
                    <a:pt x="36675" y="27513"/>
                  </a:lnTo>
                  <a:cubicBezTo>
                    <a:pt x="86434" y="58239"/>
                    <a:pt x="145641" y="74756"/>
                    <a:pt x="230045" y="75467"/>
                  </a:cubicBezTo>
                  <a:cubicBezTo>
                    <a:pt x="231254" y="179899"/>
                    <a:pt x="241674" y="296539"/>
                    <a:pt x="283252" y="351459"/>
                  </a:cubicBezTo>
                  <a:lnTo>
                    <a:pt x="283776" y="35197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8000"/>
                    <a:lumOff val="12000"/>
                  </a:schemeClr>
                </a:gs>
                <a:gs pos="92000">
                  <a:schemeClr val="accent1"/>
                </a:gs>
                <a:gs pos="100000">
                  <a:schemeClr val="accent1"/>
                </a:gs>
              </a:gsLst>
              <a:lin ang="8100000" scaled="1"/>
              <a:tileRect/>
            </a:gradFill>
            <a:ln w="12700" cap="flat" cmpd="sng" algn="ctr">
              <a:noFill/>
              <a:prstDash val="solid"/>
              <a:miter lim="800000"/>
            </a:ln>
            <a:effectLst>
              <a:outerShdw blurRad="152400" sx="102000" sy="102000" algn="ctr" rotWithShape="0">
                <a:schemeClr val="accent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000">
                <a:solidFill>
                  <a:prstClr val="white"/>
                </a:solidFill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3A5D9E81-EEDE-2D71-850C-3F648BCFBF2E}"/>
              </a:ext>
            </a:extLst>
          </p:cNvPr>
          <p:cNvSpPr/>
          <p:nvPr/>
        </p:nvSpPr>
        <p:spPr>
          <a:xfrm>
            <a:off x="694295" y="510660"/>
            <a:ext cx="777052" cy="6768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00C8184-C08A-4E78-82FE-89B5DF367BC1}"/>
              </a:ext>
            </a:extLst>
          </p:cNvPr>
          <p:cNvSpPr/>
          <p:nvPr/>
        </p:nvSpPr>
        <p:spPr>
          <a:xfrm>
            <a:off x="1580763" y="510660"/>
            <a:ext cx="308546" cy="6448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710F3AC-C597-A467-AFAF-074995F9DCDC}"/>
              </a:ext>
            </a:extLst>
          </p:cNvPr>
          <p:cNvSpPr txBox="1">
            <a:spLocks/>
          </p:cNvSpPr>
          <p:nvPr/>
        </p:nvSpPr>
        <p:spPr>
          <a:xfrm>
            <a:off x="2932172" y="3412901"/>
            <a:ext cx="6742113" cy="693738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4400" kern="1200" spc="600" dirty="0" smtClean="0">
                <a:gradFill>
                  <a:gsLst>
                    <a:gs pos="88000">
                      <a:schemeClr val="accent2"/>
                    </a:gs>
                    <a:gs pos="0">
                      <a:schemeClr val="accent1"/>
                    </a:gs>
                  </a:gsLst>
                  <a:lin ang="2700000" scaled="0"/>
                </a:gradFill>
                <a:latin typeface="+mj-ea"/>
                <a:ea typeface="+mj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>
                <a:solidFill>
                  <a:schemeClr val="accent1"/>
                </a:solidFill>
                <a:cs typeface="+mn-ea"/>
                <a:sym typeface="Lemon" pitchFamily="2" charset="0"/>
              </a:rPr>
              <a:t>员工福利与制度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5B9ABA07-F5C5-F6D0-0D57-E609FF7D84C2}"/>
              </a:ext>
            </a:extLst>
          </p:cNvPr>
          <p:cNvSpPr txBox="1">
            <a:spLocks/>
          </p:cNvSpPr>
          <p:nvPr/>
        </p:nvSpPr>
        <p:spPr>
          <a:xfrm>
            <a:off x="3221097" y="2404837"/>
            <a:ext cx="5772150" cy="917575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lang="zh-CN" altLang="en-US" sz="8000" kern="1200" dirty="0" smtClean="0">
                <a:ln>
                  <a:gradFill>
                    <a:gsLst>
                      <a:gs pos="0">
                        <a:schemeClr val="accent1"/>
                      </a:gs>
                      <a:gs pos="73000">
                        <a:schemeClr val="accent1"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latin typeface="+mj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Tx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ea typeface="阿里妈妈东方大楷" pitchFamily="2" charset="-122"/>
                <a:cs typeface="+mn-ea"/>
                <a:sym typeface="Lemon" pitchFamily="2" charset="0"/>
              </a:rPr>
              <a:t>PART 02</a:t>
            </a:r>
            <a:endParaRPr lang="en-US" dirty="0"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85AE84B-4401-58F0-6956-2C91A939CAF6}"/>
              </a:ext>
            </a:extLst>
          </p:cNvPr>
          <p:cNvGrpSpPr/>
          <p:nvPr/>
        </p:nvGrpSpPr>
        <p:grpSpPr>
          <a:xfrm>
            <a:off x="589949" y="5534025"/>
            <a:ext cx="11034445" cy="1323975"/>
            <a:chOff x="1109663" y="4494454"/>
            <a:chExt cx="9793287" cy="1273175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554D1447-B328-3B5E-0AC3-2F4CED00D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494454"/>
              <a:ext cx="4548187" cy="1206500"/>
            </a:xfrm>
            <a:custGeom>
              <a:avLst/>
              <a:gdLst>
                <a:gd name="T0" fmla="*/ 0 w 346"/>
                <a:gd name="T1" fmla="*/ 162 h 162"/>
                <a:gd name="T2" fmla="*/ 346 w 346"/>
                <a:gd name="T3" fmla="*/ 9 h 162"/>
                <a:gd name="T4" fmla="*/ 346 w 346"/>
                <a:gd name="T5" fmla="*/ 40 h 162"/>
                <a:gd name="T6" fmla="*/ 0 w 346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6" h="162">
                  <a:moveTo>
                    <a:pt x="0" y="162"/>
                  </a:moveTo>
                  <a:cubicBezTo>
                    <a:pt x="0" y="162"/>
                    <a:pt x="165" y="0"/>
                    <a:pt x="346" y="9"/>
                  </a:cubicBezTo>
                  <a:cubicBezTo>
                    <a:pt x="346" y="40"/>
                    <a:pt x="346" y="40"/>
                    <a:pt x="346" y="40"/>
                  </a:cubicBezTo>
                  <a:cubicBezTo>
                    <a:pt x="346" y="40"/>
                    <a:pt x="195" y="32"/>
                    <a:pt x="0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81B5488-55DC-9BCD-98CA-2DA15CCA630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05525" y="4889741"/>
              <a:ext cx="4797425" cy="877888"/>
            </a:xfrm>
            <a:custGeom>
              <a:avLst/>
              <a:gdLst>
                <a:gd name="T0" fmla="*/ 0 w 365"/>
                <a:gd name="T1" fmla="*/ 118 h 118"/>
                <a:gd name="T2" fmla="*/ 365 w 365"/>
                <a:gd name="T3" fmla="*/ 9 h 118"/>
                <a:gd name="T4" fmla="*/ 365 w 365"/>
                <a:gd name="T5" fmla="*/ 41 h 118"/>
                <a:gd name="T6" fmla="*/ 0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0" y="118"/>
                  </a:moveTo>
                  <a:cubicBezTo>
                    <a:pt x="0" y="118"/>
                    <a:pt x="184" y="0"/>
                    <a:pt x="365" y="9"/>
                  </a:cubicBezTo>
                  <a:cubicBezTo>
                    <a:pt x="365" y="41"/>
                    <a:pt x="365" y="41"/>
                    <a:pt x="365" y="41"/>
                  </a:cubicBezTo>
                  <a:cubicBezTo>
                    <a:pt x="365" y="41"/>
                    <a:pt x="213" y="27"/>
                    <a:pt x="0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5C3C5E9-CB0B-2A68-3852-60F53F6EA2C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1600" y="4494454"/>
              <a:ext cx="4535487" cy="1206500"/>
            </a:xfrm>
            <a:custGeom>
              <a:avLst/>
              <a:gdLst>
                <a:gd name="T0" fmla="*/ 345 w 345"/>
                <a:gd name="T1" fmla="*/ 162 h 162"/>
                <a:gd name="T2" fmla="*/ 0 w 345"/>
                <a:gd name="T3" fmla="*/ 9 h 162"/>
                <a:gd name="T4" fmla="*/ 0 w 345"/>
                <a:gd name="T5" fmla="*/ 40 h 162"/>
                <a:gd name="T6" fmla="*/ 345 w 345"/>
                <a:gd name="T7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5" h="162">
                  <a:moveTo>
                    <a:pt x="345" y="162"/>
                  </a:moveTo>
                  <a:cubicBezTo>
                    <a:pt x="345" y="162"/>
                    <a:pt x="180" y="0"/>
                    <a:pt x="0" y="9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150" y="32"/>
                    <a:pt x="345" y="1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C399FF2-18FC-4BD0-5AED-853573FFB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663" y="4889741"/>
              <a:ext cx="4797425" cy="877888"/>
            </a:xfrm>
            <a:custGeom>
              <a:avLst/>
              <a:gdLst>
                <a:gd name="T0" fmla="*/ 365 w 365"/>
                <a:gd name="T1" fmla="*/ 118 h 118"/>
                <a:gd name="T2" fmla="*/ 0 w 365"/>
                <a:gd name="T3" fmla="*/ 9 h 118"/>
                <a:gd name="T4" fmla="*/ 0 w 365"/>
                <a:gd name="T5" fmla="*/ 41 h 118"/>
                <a:gd name="T6" fmla="*/ 365 w 365"/>
                <a:gd name="T7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5" h="118">
                  <a:moveTo>
                    <a:pt x="365" y="118"/>
                  </a:moveTo>
                  <a:cubicBezTo>
                    <a:pt x="365" y="118"/>
                    <a:pt x="181" y="0"/>
                    <a:pt x="0" y="9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52" y="27"/>
                    <a:pt x="365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34333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1D7E4AAB-87D1-8611-85C3-19FFB9098D41}"/>
              </a:ext>
            </a:extLst>
          </p:cNvPr>
          <p:cNvGrpSpPr/>
          <p:nvPr/>
        </p:nvGrpSpPr>
        <p:grpSpPr>
          <a:xfrm>
            <a:off x="660400" y="1130300"/>
            <a:ext cx="10858500" cy="5003800"/>
            <a:chOff x="660400" y="632034"/>
            <a:chExt cx="10858500" cy="500380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8113312C-F264-493D-BFE5-26D00C0B051C}"/>
                </a:ext>
              </a:extLst>
            </p:cNvPr>
            <p:cNvGrpSpPr/>
            <p:nvPr/>
          </p:nvGrpSpPr>
          <p:grpSpPr>
            <a:xfrm>
              <a:off x="4267218" y="1945217"/>
              <a:ext cx="3657563" cy="3687202"/>
              <a:chOff x="4267218" y="1585399"/>
              <a:chExt cx="3657563" cy="3687202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id="{E276FF0A-878A-2D97-388F-538D04847E88}"/>
                  </a:ext>
                </a:extLst>
              </p:cNvPr>
              <p:cNvGrpSpPr/>
              <p:nvPr/>
            </p:nvGrpSpPr>
            <p:grpSpPr>
              <a:xfrm>
                <a:off x="6474042" y="2675607"/>
                <a:ext cx="1424911" cy="2596994"/>
                <a:chOff x="6474042" y="2675607"/>
                <a:chExt cx="1424911" cy="2596994"/>
              </a:xfrm>
            </p:grpSpPr>
            <p:sp>
              <p:nvSpPr>
                <p:cNvPr id="31" name="对话气泡: 椭圆形 30">
                  <a:extLst>
                    <a:ext uri="{FF2B5EF4-FFF2-40B4-BE49-F238E27FC236}">
                      <a16:creationId xmlns:a16="http://schemas.microsoft.com/office/drawing/2014/main" id="{F988DB79-3A25-57F3-D814-1BFAF69B9957}"/>
                    </a:ext>
                  </a:extLst>
                </p:cNvPr>
                <p:cNvSpPr/>
                <p:nvPr/>
              </p:nvSpPr>
              <p:spPr>
                <a:xfrm>
                  <a:off x="6474042" y="2675607"/>
                  <a:ext cx="1424911" cy="1347837"/>
                </a:xfrm>
                <a:prstGeom prst="wedgeEllipseCallout">
                  <a:avLst>
                    <a:gd name="adj1" fmla="val -29"/>
                    <a:gd name="adj2" fmla="val 65817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cxnSp>
              <p:nvCxnSpPr>
                <p:cNvPr id="32" name="直接连接符 31">
                  <a:extLst>
                    <a:ext uri="{FF2B5EF4-FFF2-40B4-BE49-F238E27FC236}">
                      <a16:creationId xmlns:a16="http://schemas.microsoft.com/office/drawing/2014/main" id="{8A5B538D-4E2E-4C4B-0FF7-F9728F5E6238}"/>
                    </a:ext>
                  </a:extLst>
                </p:cNvPr>
                <p:cNvCxnSpPr/>
                <p:nvPr/>
              </p:nvCxnSpPr>
              <p:spPr>
                <a:xfrm flipH="1">
                  <a:off x="7186497" y="4363198"/>
                  <a:ext cx="0" cy="909403"/>
                </a:xfrm>
                <a:prstGeom prst="line">
                  <a:avLst/>
                </a:prstGeom>
                <a:solidFill>
                  <a:schemeClr val="accent4"/>
                </a:solidFill>
                <a:ln w="28575">
                  <a:solidFill>
                    <a:schemeClr val="accent1"/>
                  </a:solidFill>
                  <a:prstDash val="sysDash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8DEC93B8-F274-7579-877B-314CA94FF31C}"/>
                    </a:ext>
                  </a:extLst>
                </p:cNvPr>
                <p:cNvSpPr/>
                <p:nvPr/>
              </p:nvSpPr>
              <p:spPr bwMode="auto">
                <a:xfrm>
                  <a:off x="6896413" y="3053485"/>
                  <a:ext cx="573667" cy="572604"/>
                </a:xfrm>
                <a:custGeom>
                  <a:avLst/>
                  <a:gdLst>
                    <a:gd name="T0" fmla="*/ 164 w 204"/>
                    <a:gd name="T1" fmla="*/ 0 h 204"/>
                    <a:gd name="T2" fmla="*/ 39 w 204"/>
                    <a:gd name="T3" fmla="*/ 0 h 204"/>
                    <a:gd name="T4" fmla="*/ 0 w 204"/>
                    <a:gd name="T5" fmla="*/ 39 h 204"/>
                    <a:gd name="T6" fmla="*/ 0 w 204"/>
                    <a:gd name="T7" fmla="*/ 81 h 204"/>
                    <a:gd name="T8" fmla="*/ 0 w 204"/>
                    <a:gd name="T9" fmla="*/ 164 h 204"/>
                    <a:gd name="T10" fmla="*/ 39 w 204"/>
                    <a:gd name="T11" fmla="*/ 204 h 204"/>
                    <a:gd name="T12" fmla="*/ 164 w 204"/>
                    <a:gd name="T13" fmla="*/ 204 h 204"/>
                    <a:gd name="T14" fmla="*/ 204 w 204"/>
                    <a:gd name="T15" fmla="*/ 164 h 204"/>
                    <a:gd name="T16" fmla="*/ 204 w 204"/>
                    <a:gd name="T17" fmla="*/ 81 h 204"/>
                    <a:gd name="T18" fmla="*/ 204 w 204"/>
                    <a:gd name="T19" fmla="*/ 39 h 204"/>
                    <a:gd name="T20" fmla="*/ 164 w 204"/>
                    <a:gd name="T21" fmla="*/ 0 h 204"/>
                    <a:gd name="T22" fmla="*/ 176 w 204"/>
                    <a:gd name="T23" fmla="*/ 23 h 204"/>
                    <a:gd name="T24" fmla="*/ 180 w 204"/>
                    <a:gd name="T25" fmla="*/ 23 h 204"/>
                    <a:gd name="T26" fmla="*/ 180 w 204"/>
                    <a:gd name="T27" fmla="*/ 28 h 204"/>
                    <a:gd name="T28" fmla="*/ 180 w 204"/>
                    <a:gd name="T29" fmla="*/ 58 h 204"/>
                    <a:gd name="T30" fmla="*/ 146 w 204"/>
                    <a:gd name="T31" fmla="*/ 58 h 204"/>
                    <a:gd name="T32" fmla="*/ 146 w 204"/>
                    <a:gd name="T33" fmla="*/ 24 h 204"/>
                    <a:gd name="T34" fmla="*/ 176 w 204"/>
                    <a:gd name="T35" fmla="*/ 23 h 204"/>
                    <a:gd name="T36" fmla="*/ 73 w 204"/>
                    <a:gd name="T37" fmla="*/ 81 h 204"/>
                    <a:gd name="T38" fmla="*/ 102 w 204"/>
                    <a:gd name="T39" fmla="*/ 66 h 204"/>
                    <a:gd name="T40" fmla="*/ 131 w 204"/>
                    <a:gd name="T41" fmla="*/ 81 h 204"/>
                    <a:gd name="T42" fmla="*/ 138 w 204"/>
                    <a:gd name="T43" fmla="*/ 102 h 204"/>
                    <a:gd name="T44" fmla="*/ 102 w 204"/>
                    <a:gd name="T45" fmla="*/ 138 h 204"/>
                    <a:gd name="T46" fmla="*/ 66 w 204"/>
                    <a:gd name="T47" fmla="*/ 102 h 204"/>
                    <a:gd name="T48" fmla="*/ 73 w 204"/>
                    <a:gd name="T49" fmla="*/ 81 h 204"/>
                    <a:gd name="T50" fmla="*/ 184 w 204"/>
                    <a:gd name="T51" fmla="*/ 164 h 204"/>
                    <a:gd name="T52" fmla="*/ 164 w 204"/>
                    <a:gd name="T53" fmla="*/ 184 h 204"/>
                    <a:gd name="T54" fmla="*/ 39 w 204"/>
                    <a:gd name="T55" fmla="*/ 184 h 204"/>
                    <a:gd name="T56" fmla="*/ 20 w 204"/>
                    <a:gd name="T57" fmla="*/ 164 h 204"/>
                    <a:gd name="T58" fmla="*/ 20 w 204"/>
                    <a:gd name="T59" fmla="*/ 81 h 204"/>
                    <a:gd name="T60" fmla="*/ 50 w 204"/>
                    <a:gd name="T61" fmla="*/ 81 h 204"/>
                    <a:gd name="T62" fmla="*/ 46 w 204"/>
                    <a:gd name="T63" fmla="*/ 102 h 204"/>
                    <a:gd name="T64" fmla="*/ 102 w 204"/>
                    <a:gd name="T65" fmla="*/ 158 h 204"/>
                    <a:gd name="T66" fmla="*/ 157 w 204"/>
                    <a:gd name="T67" fmla="*/ 102 h 204"/>
                    <a:gd name="T68" fmla="*/ 153 w 204"/>
                    <a:gd name="T69" fmla="*/ 81 h 204"/>
                    <a:gd name="T70" fmla="*/ 184 w 204"/>
                    <a:gd name="T71" fmla="*/ 81 h 204"/>
                    <a:gd name="T72" fmla="*/ 184 w 204"/>
                    <a:gd name="T73" fmla="*/ 164 h 2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204" h="204">
                      <a:moveTo>
                        <a:pt x="164" y="0"/>
                      </a:move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17" y="0"/>
                        <a:pt x="0" y="18"/>
                        <a:pt x="0" y="39"/>
                      </a:cubicBezTo>
                      <a:cubicBezTo>
                        <a:pt x="0" y="81"/>
                        <a:pt x="0" y="81"/>
                        <a:pt x="0" y="81"/>
                      </a:cubicBezTo>
                      <a:cubicBezTo>
                        <a:pt x="0" y="164"/>
                        <a:pt x="0" y="164"/>
                        <a:pt x="0" y="164"/>
                      </a:cubicBezTo>
                      <a:cubicBezTo>
                        <a:pt x="0" y="186"/>
                        <a:pt x="17" y="204"/>
                        <a:pt x="39" y="204"/>
                      </a:cubicBezTo>
                      <a:cubicBezTo>
                        <a:pt x="164" y="204"/>
                        <a:pt x="164" y="204"/>
                        <a:pt x="164" y="204"/>
                      </a:cubicBezTo>
                      <a:cubicBezTo>
                        <a:pt x="186" y="204"/>
                        <a:pt x="204" y="186"/>
                        <a:pt x="204" y="164"/>
                      </a:cubicBezTo>
                      <a:cubicBezTo>
                        <a:pt x="204" y="81"/>
                        <a:pt x="204" y="81"/>
                        <a:pt x="204" y="81"/>
                      </a:cubicBezTo>
                      <a:cubicBezTo>
                        <a:pt x="204" y="39"/>
                        <a:pt x="204" y="39"/>
                        <a:pt x="204" y="39"/>
                      </a:cubicBezTo>
                      <a:cubicBezTo>
                        <a:pt x="204" y="18"/>
                        <a:pt x="186" y="0"/>
                        <a:pt x="164" y="0"/>
                      </a:cubicBezTo>
                      <a:close/>
                      <a:moveTo>
                        <a:pt x="176" y="23"/>
                      </a:moveTo>
                      <a:cubicBezTo>
                        <a:pt x="180" y="23"/>
                        <a:pt x="180" y="23"/>
                        <a:pt x="180" y="23"/>
                      </a:cubicBezTo>
                      <a:cubicBezTo>
                        <a:pt x="180" y="28"/>
                        <a:pt x="180" y="28"/>
                        <a:pt x="180" y="28"/>
                      </a:cubicBezTo>
                      <a:cubicBezTo>
                        <a:pt x="180" y="58"/>
                        <a:pt x="180" y="58"/>
                        <a:pt x="180" y="58"/>
                      </a:cubicBezTo>
                      <a:cubicBezTo>
                        <a:pt x="146" y="58"/>
                        <a:pt x="146" y="58"/>
                        <a:pt x="146" y="58"/>
                      </a:cubicBezTo>
                      <a:cubicBezTo>
                        <a:pt x="146" y="24"/>
                        <a:pt x="146" y="24"/>
                        <a:pt x="146" y="24"/>
                      </a:cubicBezTo>
                      <a:lnTo>
                        <a:pt x="176" y="23"/>
                      </a:lnTo>
                      <a:close/>
                      <a:moveTo>
                        <a:pt x="73" y="81"/>
                      </a:moveTo>
                      <a:cubicBezTo>
                        <a:pt x="79" y="72"/>
                        <a:pt x="90" y="66"/>
                        <a:pt x="102" y="66"/>
                      </a:cubicBezTo>
                      <a:cubicBezTo>
                        <a:pt x="114" y="66"/>
                        <a:pt x="124" y="72"/>
                        <a:pt x="131" y="81"/>
                      </a:cubicBezTo>
                      <a:cubicBezTo>
                        <a:pt x="135" y="87"/>
                        <a:pt x="138" y="94"/>
                        <a:pt x="138" y="102"/>
                      </a:cubicBezTo>
                      <a:cubicBezTo>
                        <a:pt x="138" y="122"/>
                        <a:pt x="121" y="138"/>
                        <a:pt x="102" y="138"/>
                      </a:cubicBezTo>
                      <a:cubicBezTo>
                        <a:pt x="82" y="138"/>
                        <a:pt x="66" y="122"/>
                        <a:pt x="66" y="102"/>
                      </a:cubicBezTo>
                      <a:cubicBezTo>
                        <a:pt x="66" y="94"/>
                        <a:pt x="68" y="87"/>
                        <a:pt x="73" y="81"/>
                      </a:cubicBezTo>
                      <a:close/>
                      <a:moveTo>
                        <a:pt x="184" y="164"/>
                      </a:moveTo>
                      <a:cubicBezTo>
                        <a:pt x="184" y="175"/>
                        <a:pt x="175" y="184"/>
                        <a:pt x="164" y="184"/>
                      </a:cubicBezTo>
                      <a:cubicBezTo>
                        <a:pt x="39" y="184"/>
                        <a:pt x="39" y="184"/>
                        <a:pt x="39" y="184"/>
                      </a:cubicBezTo>
                      <a:cubicBezTo>
                        <a:pt x="28" y="184"/>
                        <a:pt x="20" y="175"/>
                        <a:pt x="20" y="164"/>
                      </a:cubicBezTo>
                      <a:cubicBezTo>
                        <a:pt x="20" y="81"/>
                        <a:pt x="20" y="81"/>
                        <a:pt x="20" y="81"/>
                      </a:cubicBezTo>
                      <a:cubicBezTo>
                        <a:pt x="50" y="81"/>
                        <a:pt x="50" y="81"/>
                        <a:pt x="50" y="81"/>
                      </a:cubicBezTo>
                      <a:cubicBezTo>
                        <a:pt x="47" y="87"/>
                        <a:pt x="46" y="95"/>
                        <a:pt x="46" y="102"/>
                      </a:cubicBezTo>
                      <a:cubicBezTo>
                        <a:pt x="46" y="133"/>
                        <a:pt x="71" y="158"/>
                        <a:pt x="102" y="158"/>
                      </a:cubicBezTo>
                      <a:cubicBezTo>
                        <a:pt x="132" y="158"/>
                        <a:pt x="157" y="133"/>
                        <a:pt x="157" y="102"/>
                      </a:cubicBezTo>
                      <a:cubicBezTo>
                        <a:pt x="157" y="95"/>
                        <a:pt x="156" y="87"/>
                        <a:pt x="153" y="81"/>
                      </a:cubicBezTo>
                      <a:cubicBezTo>
                        <a:pt x="184" y="81"/>
                        <a:pt x="184" y="81"/>
                        <a:pt x="184" y="81"/>
                      </a:cubicBezTo>
                      <a:lnTo>
                        <a:pt x="184" y="16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id="{E205E028-3CE1-212A-23C1-A58ADCB75A9C}"/>
                  </a:ext>
                </a:extLst>
              </p:cNvPr>
              <p:cNvGrpSpPr/>
              <p:nvPr/>
            </p:nvGrpSpPr>
            <p:grpSpPr>
              <a:xfrm>
                <a:off x="4312419" y="1585399"/>
                <a:ext cx="1424911" cy="2596994"/>
                <a:chOff x="4312419" y="1585399"/>
                <a:chExt cx="1424911" cy="2596994"/>
              </a:xfrm>
            </p:grpSpPr>
            <p:sp>
              <p:nvSpPr>
                <p:cNvPr id="28" name="对话气泡: 椭圆形 27">
                  <a:extLst>
                    <a:ext uri="{FF2B5EF4-FFF2-40B4-BE49-F238E27FC236}">
                      <a16:creationId xmlns:a16="http://schemas.microsoft.com/office/drawing/2014/main" id="{768348F1-8CC4-A693-6FE7-A763C16082F0}"/>
                    </a:ext>
                  </a:extLst>
                </p:cNvPr>
                <p:cNvSpPr/>
                <p:nvPr/>
              </p:nvSpPr>
              <p:spPr>
                <a:xfrm flipV="1">
                  <a:off x="4312419" y="2834556"/>
                  <a:ext cx="1424911" cy="1347837"/>
                </a:xfrm>
                <a:prstGeom prst="wedgeEllipseCallout">
                  <a:avLst>
                    <a:gd name="adj1" fmla="val -29"/>
                    <a:gd name="adj2" fmla="val 65817"/>
                  </a:avLst>
                </a:prstGeom>
                <a:solidFill>
                  <a:schemeClr val="accent1"/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1F1F6A2E-AAE6-73EF-A566-B4D5D3CB7AA0}"/>
                    </a:ext>
                  </a:extLst>
                </p:cNvPr>
                <p:cNvCxnSpPr/>
                <p:nvPr/>
              </p:nvCxnSpPr>
              <p:spPr>
                <a:xfrm flipH="1" flipV="1">
                  <a:off x="5024875" y="1585399"/>
                  <a:ext cx="0" cy="909403"/>
                </a:xfrm>
                <a:prstGeom prst="line">
                  <a:avLst/>
                </a:prstGeom>
                <a:solidFill>
                  <a:schemeClr val="accent1"/>
                </a:solidFill>
                <a:ln w="28575">
                  <a:solidFill>
                    <a:schemeClr val="accent1"/>
                  </a:solidFill>
                  <a:prstDash val="sysDash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4600C953-538D-465E-79E2-C84465BBFA31}"/>
                    </a:ext>
                  </a:extLst>
                </p:cNvPr>
                <p:cNvSpPr/>
                <p:nvPr/>
              </p:nvSpPr>
              <p:spPr bwMode="auto">
                <a:xfrm>
                  <a:off x="4686162" y="3192518"/>
                  <a:ext cx="719266" cy="591175"/>
                </a:xfrm>
                <a:custGeom>
                  <a:avLst/>
                  <a:gdLst>
                    <a:gd name="T0" fmla="*/ 285 w 293"/>
                    <a:gd name="T1" fmla="*/ 32 h 238"/>
                    <a:gd name="T2" fmla="*/ 259 w 293"/>
                    <a:gd name="T3" fmla="*/ 38 h 238"/>
                    <a:gd name="T4" fmla="*/ 275 w 293"/>
                    <a:gd name="T5" fmla="*/ 24 h 238"/>
                    <a:gd name="T6" fmla="*/ 285 w 293"/>
                    <a:gd name="T7" fmla="*/ 4 h 238"/>
                    <a:gd name="T8" fmla="*/ 257 w 293"/>
                    <a:gd name="T9" fmla="*/ 16 h 238"/>
                    <a:gd name="T10" fmla="*/ 237 w 293"/>
                    <a:gd name="T11" fmla="*/ 11 h 238"/>
                    <a:gd name="T12" fmla="*/ 216 w 293"/>
                    <a:gd name="T13" fmla="*/ 1 h 238"/>
                    <a:gd name="T14" fmla="*/ 203 w 293"/>
                    <a:gd name="T15" fmla="*/ 0 h 238"/>
                    <a:gd name="T16" fmla="*/ 179 w 293"/>
                    <a:gd name="T17" fmla="*/ 5 h 238"/>
                    <a:gd name="T18" fmla="*/ 154 w 293"/>
                    <a:gd name="T19" fmla="*/ 27 h 238"/>
                    <a:gd name="T20" fmla="*/ 143 w 293"/>
                    <a:gd name="T21" fmla="*/ 54 h 238"/>
                    <a:gd name="T22" fmla="*/ 143 w 293"/>
                    <a:gd name="T23" fmla="*/ 67 h 238"/>
                    <a:gd name="T24" fmla="*/ 126 w 293"/>
                    <a:gd name="T25" fmla="*/ 72 h 238"/>
                    <a:gd name="T26" fmla="*/ 75 w 293"/>
                    <a:gd name="T27" fmla="*/ 55 h 238"/>
                    <a:gd name="T28" fmla="*/ 33 w 293"/>
                    <a:gd name="T29" fmla="*/ 24 h 238"/>
                    <a:gd name="T30" fmla="*/ 17 w 293"/>
                    <a:gd name="T31" fmla="*/ 17 h 238"/>
                    <a:gd name="T32" fmla="*/ 12 w 293"/>
                    <a:gd name="T33" fmla="*/ 41 h 238"/>
                    <a:gd name="T34" fmla="*/ 14 w 293"/>
                    <a:gd name="T35" fmla="*/ 57 h 238"/>
                    <a:gd name="T36" fmla="*/ 23 w 293"/>
                    <a:gd name="T37" fmla="*/ 76 h 238"/>
                    <a:gd name="T38" fmla="*/ 39 w 293"/>
                    <a:gd name="T39" fmla="*/ 91 h 238"/>
                    <a:gd name="T40" fmla="*/ 25 w 293"/>
                    <a:gd name="T41" fmla="*/ 89 h 238"/>
                    <a:gd name="T42" fmla="*/ 12 w 293"/>
                    <a:gd name="T43" fmla="*/ 84 h 238"/>
                    <a:gd name="T44" fmla="*/ 13 w 293"/>
                    <a:gd name="T45" fmla="*/ 95 h 238"/>
                    <a:gd name="T46" fmla="*/ 25 w 293"/>
                    <a:gd name="T47" fmla="*/ 123 h 238"/>
                    <a:gd name="T48" fmla="*/ 50 w 293"/>
                    <a:gd name="T49" fmla="*/ 140 h 238"/>
                    <a:gd name="T50" fmla="*/ 52 w 293"/>
                    <a:gd name="T51" fmla="*/ 145 h 238"/>
                    <a:gd name="T52" fmla="*/ 33 w 293"/>
                    <a:gd name="T53" fmla="*/ 145 h 238"/>
                    <a:gd name="T54" fmla="*/ 41 w 293"/>
                    <a:gd name="T55" fmla="*/ 161 h 238"/>
                    <a:gd name="T56" fmla="*/ 62 w 293"/>
                    <a:gd name="T57" fmla="*/ 179 h 238"/>
                    <a:gd name="T58" fmla="*/ 89 w 293"/>
                    <a:gd name="T59" fmla="*/ 186 h 238"/>
                    <a:gd name="T60" fmla="*/ 73 w 293"/>
                    <a:gd name="T61" fmla="*/ 197 h 238"/>
                    <a:gd name="T62" fmla="*/ 45 w 293"/>
                    <a:gd name="T63" fmla="*/ 208 h 238"/>
                    <a:gd name="T64" fmla="*/ 14 w 293"/>
                    <a:gd name="T65" fmla="*/ 212 h 238"/>
                    <a:gd name="T66" fmla="*/ 0 w 293"/>
                    <a:gd name="T67" fmla="*/ 211 h 238"/>
                    <a:gd name="T68" fmla="*/ 32 w 293"/>
                    <a:gd name="T69" fmla="*/ 227 h 238"/>
                    <a:gd name="T70" fmla="*/ 68 w 293"/>
                    <a:gd name="T71" fmla="*/ 237 h 238"/>
                    <a:gd name="T72" fmla="*/ 93 w 293"/>
                    <a:gd name="T73" fmla="*/ 238 h 238"/>
                    <a:gd name="T74" fmla="*/ 149 w 293"/>
                    <a:gd name="T75" fmla="*/ 229 h 238"/>
                    <a:gd name="T76" fmla="*/ 195 w 293"/>
                    <a:gd name="T77" fmla="*/ 205 h 238"/>
                    <a:gd name="T78" fmla="*/ 229 w 293"/>
                    <a:gd name="T79" fmla="*/ 169 h 238"/>
                    <a:gd name="T80" fmla="*/ 252 w 293"/>
                    <a:gd name="T81" fmla="*/ 127 h 238"/>
                    <a:gd name="T82" fmla="*/ 262 w 293"/>
                    <a:gd name="T83" fmla="*/ 82 h 238"/>
                    <a:gd name="T84" fmla="*/ 263 w 293"/>
                    <a:gd name="T85" fmla="*/ 59 h 238"/>
                    <a:gd name="T86" fmla="*/ 280 w 293"/>
                    <a:gd name="T87" fmla="*/ 45 h 238"/>
                    <a:gd name="T88" fmla="*/ 293 w 293"/>
                    <a:gd name="T89" fmla="*/ 28 h 2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293" h="238">
                      <a:moveTo>
                        <a:pt x="293" y="28"/>
                      </a:moveTo>
                      <a:lnTo>
                        <a:pt x="293" y="28"/>
                      </a:lnTo>
                      <a:lnTo>
                        <a:pt x="285" y="32"/>
                      </a:lnTo>
                      <a:lnTo>
                        <a:pt x="277" y="34"/>
                      </a:lnTo>
                      <a:lnTo>
                        <a:pt x="267" y="36"/>
                      </a:lnTo>
                      <a:lnTo>
                        <a:pt x="259" y="38"/>
                      </a:lnTo>
                      <a:lnTo>
                        <a:pt x="259" y="38"/>
                      </a:lnTo>
                      <a:lnTo>
                        <a:pt x="267" y="31"/>
                      </a:lnTo>
                      <a:lnTo>
                        <a:pt x="275" y="24"/>
                      </a:lnTo>
                      <a:lnTo>
                        <a:pt x="281" y="14"/>
                      </a:lnTo>
                      <a:lnTo>
                        <a:pt x="285" y="4"/>
                      </a:lnTo>
                      <a:lnTo>
                        <a:pt x="285" y="4"/>
                      </a:lnTo>
                      <a:lnTo>
                        <a:pt x="277" y="9"/>
                      </a:lnTo>
                      <a:lnTo>
                        <a:pt x="266" y="13"/>
                      </a:lnTo>
                      <a:lnTo>
                        <a:pt x="257" y="16"/>
                      </a:lnTo>
                      <a:lnTo>
                        <a:pt x="247" y="18"/>
                      </a:lnTo>
                      <a:lnTo>
                        <a:pt x="247" y="18"/>
                      </a:lnTo>
                      <a:lnTo>
                        <a:pt x="237" y="11"/>
                      </a:lnTo>
                      <a:lnTo>
                        <a:pt x="227" y="5"/>
                      </a:lnTo>
                      <a:lnTo>
                        <a:pt x="222" y="3"/>
                      </a:lnTo>
                      <a:lnTo>
                        <a:pt x="216" y="1"/>
                      </a:lnTo>
                      <a:lnTo>
                        <a:pt x="209" y="0"/>
                      </a:lnTo>
                      <a:lnTo>
                        <a:pt x="203" y="0"/>
                      </a:lnTo>
                      <a:lnTo>
                        <a:pt x="203" y="0"/>
                      </a:lnTo>
                      <a:lnTo>
                        <a:pt x="197" y="0"/>
                      </a:lnTo>
                      <a:lnTo>
                        <a:pt x="191" y="1"/>
                      </a:lnTo>
                      <a:lnTo>
                        <a:pt x="179" y="5"/>
                      </a:lnTo>
                      <a:lnTo>
                        <a:pt x="169" y="10"/>
                      </a:lnTo>
                      <a:lnTo>
                        <a:pt x="161" y="17"/>
                      </a:lnTo>
                      <a:lnTo>
                        <a:pt x="154" y="27"/>
                      </a:lnTo>
                      <a:lnTo>
                        <a:pt x="147" y="37"/>
                      </a:lnTo>
                      <a:lnTo>
                        <a:pt x="144" y="48"/>
                      </a:lnTo>
                      <a:lnTo>
                        <a:pt x="143" y="54"/>
                      </a:lnTo>
                      <a:lnTo>
                        <a:pt x="143" y="60"/>
                      </a:lnTo>
                      <a:lnTo>
                        <a:pt x="143" y="60"/>
                      </a:lnTo>
                      <a:lnTo>
                        <a:pt x="143" y="67"/>
                      </a:lnTo>
                      <a:lnTo>
                        <a:pt x="144" y="74"/>
                      </a:lnTo>
                      <a:lnTo>
                        <a:pt x="144" y="74"/>
                      </a:lnTo>
                      <a:lnTo>
                        <a:pt x="126" y="72"/>
                      </a:lnTo>
                      <a:lnTo>
                        <a:pt x="108" y="68"/>
                      </a:lnTo>
                      <a:lnTo>
                        <a:pt x="92" y="63"/>
                      </a:lnTo>
                      <a:lnTo>
                        <a:pt x="75" y="55"/>
                      </a:lnTo>
                      <a:lnTo>
                        <a:pt x="59" y="46"/>
                      </a:lnTo>
                      <a:lnTo>
                        <a:pt x="45" y="36"/>
                      </a:lnTo>
                      <a:lnTo>
                        <a:pt x="33" y="24"/>
                      </a:lnTo>
                      <a:lnTo>
                        <a:pt x="20" y="11"/>
                      </a:lnTo>
                      <a:lnTo>
                        <a:pt x="20" y="11"/>
                      </a:lnTo>
                      <a:lnTo>
                        <a:pt x="17" y="17"/>
                      </a:lnTo>
                      <a:lnTo>
                        <a:pt x="15" y="26"/>
                      </a:lnTo>
                      <a:lnTo>
                        <a:pt x="13" y="33"/>
                      </a:lnTo>
                      <a:lnTo>
                        <a:pt x="12" y="41"/>
                      </a:lnTo>
                      <a:lnTo>
                        <a:pt x="12" y="41"/>
                      </a:lnTo>
                      <a:lnTo>
                        <a:pt x="13" y="48"/>
                      </a:lnTo>
                      <a:lnTo>
                        <a:pt x="14" y="57"/>
                      </a:lnTo>
                      <a:lnTo>
                        <a:pt x="17" y="63"/>
                      </a:lnTo>
                      <a:lnTo>
                        <a:pt x="20" y="70"/>
                      </a:lnTo>
                      <a:lnTo>
                        <a:pt x="23" y="76"/>
                      </a:lnTo>
                      <a:lnTo>
                        <a:pt x="28" y="81"/>
                      </a:lnTo>
                      <a:lnTo>
                        <a:pt x="34" y="87"/>
                      </a:lnTo>
                      <a:lnTo>
                        <a:pt x="39" y="91"/>
                      </a:lnTo>
                      <a:lnTo>
                        <a:pt x="39" y="91"/>
                      </a:lnTo>
                      <a:lnTo>
                        <a:pt x="32" y="91"/>
                      </a:lnTo>
                      <a:lnTo>
                        <a:pt x="25" y="89"/>
                      </a:lnTo>
                      <a:lnTo>
                        <a:pt x="18" y="87"/>
                      </a:lnTo>
                      <a:lnTo>
                        <a:pt x="12" y="84"/>
                      </a:lnTo>
                      <a:lnTo>
                        <a:pt x="12" y="84"/>
                      </a:lnTo>
                      <a:lnTo>
                        <a:pt x="12" y="85"/>
                      </a:lnTo>
                      <a:lnTo>
                        <a:pt x="12" y="85"/>
                      </a:lnTo>
                      <a:lnTo>
                        <a:pt x="13" y="95"/>
                      </a:lnTo>
                      <a:lnTo>
                        <a:pt x="16" y="105"/>
                      </a:lnTo>
                      <a:lnTo>
                        <a:pt x="20" y="115"/>
                      </a:lnTo>
                      <a:lnTo>
                        <a:pt x="25" y="123"/>
                      </a:lnTo>
                      <a:lnTo>
                        <a:pt x="33" y="130"/>
                      </a:lnTo>
                      <a:lnTo>
                        <a:pt x="41" y="136"/>
                      </a:lnTo>
                      <a:lnTo>
                        <a:pt x="50" y="140"/>
                      </a:lnTo>
                      <a:lnTo>
                        <a:pt x="60" y="143"/>
                      </a:lnTo>
                      <a:lnTo>
                        <a:pt x="60" y="143"/>
                      </a:lnTo>
                      <a:lnTo>
                        <a:pt x="52" y="145"/>
                      </a:lnTo>
                      <a:lnTo>
                        <a:pt x="44" y="146"/>
                      </a:lnTo>
                      <a:lnTo>
                        <a:pt x="44" y="146"/>
                      </a:lnTo>
                      <a:lnTo>
                        <a:pt x="33" y="145"/>
                      </a:lnTo>
                      <a:lnTo>
                        <a:pt x="33" y="145"/>
                      </a:lnTo>
                      <a:lnTo>
                        <a:pt x="37" y="153"/>
                      </a:lnTo>
                      <a:lnTo>
                        <a:pt x="41" y="161"/>
                      </a:lnTo>
                      <a:lnTo>
                        <a:pt x="47" y="168"/>
                      </a:lnTo>
                      <a:lnTo>
                        <a:pt x="54" y="175"/>
                      </a:lnTo>
                      <a:lnTo>
                        <a:pt x="62" y="179"/>
                      </a:lnTo>
                      <a:lnTo>
                        <a:pt x="71" y="183"/>
                      </a:lnTo>
                      <a:lnTo>
                        <a:pt x="79" y="185"/>
                      </a:lnTo>
                      <a:lnTo>
                        <a:pt x="89" y="186"/>
                      </a:lnTo>
                      <a:lnTo>
                        <a:pt x="89" y="186"/>
                      </a:lnTo>
                      <a:lnTo>
                        <a:pt x="81" y="192"/>
                      </a:lnTo>
                      <a:lnTo>
                        <a:pt x="73" y="197"/>
                      </a:lnTo>
                      <a:lnTo>
                        <a:pt x="64" y="201"/>
                      </a:lnTo>
                      <a:lnTo>
                        <a:pt x="54" y="206"/>
                      </a:lnTo>
                      <a:lnTo>
                        <a:pt x="45" y="208"/>
                      </a:lnTo>
                      <a:lnTo>
                        <a:pt x="35" y="210"/>
                      </a:lnTo>
                      <a:lnTo>
                        <a:pt x="25" y="212"/>
                      </a:lnTo>
                      <a:lnTo>
                        <a:pt x="14" y="212"/>
                      </a:lnTo>
                      <a:lnTo>
                        <a:pt x="14" y="212"/>
                      </a:lnTo>
                      <a:lnTo>
                        <a:pt x="0" y="211"/>
                      </a:lnTo>
                      <a:lnTo>
                        <a:pt x="0" y="211"/>
                      </a:lnTo>
                      <a:lnTo>
                        <a:pt x="10" y="217"/>
                      </a:lnTo>
                      <a:lnTo>
                        <a:pt x="21" y="222"/>
                      </a:lnTo>
                      <a:lnTo>
                        <a:pt x="32" y="227"/>
                      </a:lnTo>
                      <a:lnTo>
                        <a:pt x="44" y="231"/>
                      </a:lnTo>
                      <a:lnTo>
                        <a:pt x="55" y="235"/>
                      </a:lnTo>
                      <a:lnTo>
                        <a:pt x="68" y="237"/>
                      </a:lnTo>
                      <a:lnTo>
                        <a:pt x="80" y="238"/>
                      </a:lnTo>
                      <a:lnTo>
                        <a:pt x="93" y="238"/>
                      </a:lnTo>
                      <a:lnTo>
                        <a:pt x="93" y="238"/>
                      </a:lnTo>
                      <a:lnTo>
                        <a:pt x="112" y="237"/>
                      </a:lnTo>
                      <a:lnTo>
                        <a:pt x="132" y="233"/>
                      </a:lnTo>
                      <a:lnTo>
                        <a:pt x="149" y="229"/>
                      </a:lnTo>
                      <a:lnTo>
                        <a:pt x="166" y="222"/>
                      </a:lnTo>
                      <a:lnTo>
                        <a:pt x="180" y="215"/>
                      </a:lnTo>
                      <a:lnTo>
                        <a:pt x="195" y="205"/>
                      </a:lnTo>
                      <a:lnTo>
                        <a:pt x="207" y="194"/>
                      </a:lnTo>
                      <a:lnTo>
                        <a:pt x="220" y="183"/>
                      </a:lnTo>
                      <a:lnTo>
                        <a:pt x="229" y="169"/>
                      </a:lnTo>
                      <a:lnTo>
                        <a:pt x="238" y="156"/>
                      </a:lnTo>
                      <a:lnTo>
                        <a:pt x="246" y="141"/>
                      </a:lnTo>
                      <a:lnTo>
                        <a:pt x="252" y="127"/>
                      </a:lnTo>
                      <a:lnTo>
                        <a:pt x="257" y="112"/>
                      </a:lnTo>
                      <a:lnTo>
                        <a:pt x="260" y="97"/>
                      </a:lnTo>
                      <a:lnTo>
                        <a:pt x="262" y="82"/>
                      </a:lnTo>
                      <a:lnTo>
                        <a:pt x="263" y="67"/>
                      </a:lnTo>
                      <a:lnTo>
                        <a:pt x="263" y="67"/>
                      </a:lnTo>
                      <a:lnTo>
                        <a:pt x="263" y="59"/>
                      </a:lnTo>
                      <a:lnTo>
                        <a:pt x="263" y="59"/>
                      </a:lnTo>
                      <a:lnTo>
                        <a:pt x="271" y="52"/>
                      </a:lnTo>
                      <a:lnTo>
                        <a:pt x="280" y="45"/>
                      </a:lnTo>
                      <a:lnTo>
                        <a:pt x="287" y="37"/>
                      </a:lnTo>
                      <a:lnTo>
                        <a:pt x="293" y="28"/>
                      </a:lnTo>
                      <a:lnTo>
                        <a:pt x="293" y="2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4EDEC9BE-BD41-F1DE-7992-8F0455A7EC96}"/>
                  </a:ext>
                </a:extLst>
              </p:cNvPr>
              <p:cNvGrpSpPr/>
              <p:nvPr/>
            </p:nvGrpSpPr>
            <p:grpSpPr>
              <a:xfrm>
                <a:off x="5327788" y="1623397"/>
                <a:ext cx="2596993" cy="1424911"/>
                <a:chOff x="5327788" y="1623397"/>
                <a:chExt cx="2596993" cy="1424911"/>
              </a:xfrm>
            </p:grpSpPr>
            <p:sp>
              <p:nvSpPr>
                <p:cNvPr id="25" name="对话气泡: 椭圆形 24">
                  <a:extLst>
                    <a:ext uri="{FF2B5EF4-FFF2-40B4-BE49-F238E27FC236}">
                      <a16:creationId xmlns:a16="http://schemas.microsoft.com/office/drawing/2014/main" id="{72C4BF8D-A3E2-542C-5D2F-27937731FD6C}"/>
                    </a:ext>
                  </a:extLst>
                </p:cNvPr>
                <p:cNvSpPr/>
                <p:nvPr/>
              </p:nvSpPr>
              <p:spPr>
                <a:xfrm rot="16200000" flipH="1">
                  <a:off x="5289251" y="1661934"/>
                  <a:ext cx="1424911" cy="1347837"/>
                </a:xfrm>
                <a:prstGeom prst="wedgeEllipseCallout">
                  <a:avLst>
                    <a:gd name="adj1" fmla="val -29"/>
                    <a:gd name="adj2" fmla="val 65817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cxnSp>
              <p:nvCxnSpPr>
                <p:cNvPr id="26" name="直接连接符 25">
                  <a:extLst>
                    <a:ext uri="{FF2B5EF4-FFF2-40B4-BE49-F238E27FC236}">
                      <a16:creationId xmlns:a16="http://schemas.microsoft.com/office/drawing/2014/main" id="{DD035B7C-290F-94DA-3685-BF033E3910FF}"/>
                    </a:ext>
                  </a:extLst>
                </p:cNvPr>
                <p:cNvCxnSpPr/>
                <p:nvPr/>
              </p:nvCxnSpPr>
              <p:spPr>
                <a:xfrm rot="16200000" flipH="1">
                  <a:off x="7470080" y="1881151"/>
                  <a:ext cx="0" cy="909403"/>
                </a:xfrm>
                <a:prstGeom prst="lin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28575">
                  <a:solidFill>
                    <a:schemeClr val="tx1">
                      <a:lumMod val="50000"/>
                      <a:lumOff val="50000"/>
                    </a:schemeClr>
                  </a:solidFill>
                  <a:prstDash val="sysDash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9A4A3F5A-119E-2ED8-5FB4-466A2F1FFD14}"/>
                    </a:ext>
                  </a:extLst>
                </p:cNvPr>
                <p:cNvSpPr/>
                <p:nvPr/>
              </p:nvSpPr>
              <p:spPr bwMode="auto">
                <a:xfrm>
                  <a:off x="5693592" y="2007455"/>
                  <a:ext cx="616228" cy="593819"/>
                </a:xfrm>
                <a:custGeom>
                  <a:avLst/>
                  <a:gdLst>
                    <a:gd name="T0" fmla="*/ 0 w 208"/>
                    <a:gd name="T1" fmla="*/ 68 h 201"/>
                    <a:gd name="T2" fmla="*/ 8 w 208"/>
                    <a:gd name="T3" fmla="*/ 78 h 201"/>
                    <a:gd name="T4" fmla="*/ 31 w 208"/>
                    <a:gd name="T5" fmla="*/ 72 h 201"/>
                    <a:gd name="T6" fmla="*/ 64 w 208"/>
                    <a:gd name="T7" fmla="*/ 172 h 201"/>
                    <a:gd name="T8" fmla="*/ 106 w 208"/>
                    <a:gd name="T9" fmla="*/ 189 h 201"/>
                    <a:gd name="T10" fmla="*/ 197 w 208"/>
                    <a:gd name="T11" fmla="*/ 62 h 201"/>
                    <a:gd name="T12" fmla="*/ 114 w 208"/>
                    <a:gd name="T13" fmla="*/ 67 h 201"/>
                    <a:gd name="T14" fmla="*/ 137 w 208"/>
                    <a:gd name="T15" fmla="*/ 94 h 201"/>
                    <a:gd name="T16" fmla="*/ 109 w 208"/>
                    <a:gd name="T17" fmla="*/ 130 h 201"/>
                    <a:gd name="T18" fmla="*/ 93 w 208"/>
                    <a:gd name="T19" fmla="*/ 90 h 201"/>
                    <a:gd name="T20" fmla="*/ 60 w 208"/>
                    <a:gd name="T21" fmla="*/ 22 h 201"/>
                    <a:gd name="T22" fmla="*/ 0 w 208"/>
                    <a:gd name="T23" fmla="*/ 68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08" h="201">
                      <a:moveTo>
                        <a:pt x="0" y="68"/>
                      </a:moveTo>
                      <a:cubicBezTo>
                        <a:pt x="8" y="78"/>
                        <a:pt x="8" y="78"/>
                        <a:pt x="8" y="78"/>
                      </a:cubicBezTo>
                      <a:cubicBezTo>
                        <a:pt x="8" y="78"/>
                        <a:pt x="25" y="65"/>
                        <a:pt x="31" y="72"/>
                      </a:cubicBezTo>
                      <a:cubicBezTo>
                        <a:pt x="36" y="78"/>
                        <a:pt x="57" y="157"/>
                        <a:pt x="64" y="172"/>
                      </a:cubicBezTo>
                      <a:cubicBezTo>
                        <a:pt x="70" y="184"/>
                        <a:pt x="87" y="201"/>
                        <a:pt x="106" y="189"/>
                      </a:cubicBezTo>
                      <a:cubicBezTo>
                        <a:pt x="125" y="177"/>
                        <a:pt x="186" y="124"/>
                        <a:pt x="197" y="62"/>
                      </a:cubicBezTo>
                      <a:cubicBezTo>
                        <a:pt x="208" y="0"/>
                        <a:pt x="123" y="13"/>
                        <a:pt x="114" y="67"/>
                      </a:cubicBezTo>
                      <a:cubicBezTo>
                        <a:pt x="137" y="54"/>
                        <a:pt x="149" y="73"/>
                        <a:pt x="137" y="94"/>
                      </a:cubicBezTo>
                      <a:cubicBezTo>
                        <a:pt x="126" y="116"/>
                        <a:pt x="115" y="130"/>
                        <a:pt x="109" y="130"/>
                      </a:cubicBezTo>
                      <a:cubicBezTo>
                        <a:pt x="104" y="130"/>
                        <a:pt x="100" y="116"/>
                        <a:pt x="93" y="90"/>
                      </a:cubicBezTo>
                      <a:cubicBezTo>
                        <a:pt x="87" y="64"/>
                        <a:pt x="87" y="17"/>
                        <a:pt x="60" y="22"/>
                      </a:cubicBezTo>
                      <a:cubicBezTo>
                        <a:pt x="34" y="27"/>
                        <a:pt x="0" y="68"/>
                        <a:pt x="0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:a16="http://schemas.microsoft.com/office/drawing/2014/main" id="{0C465272-DB3D-375A-C28E-F3ACF8AEECFD}"/>
                  </a:ext>
                </a:extLst>
              </p:cNvPr>
              <p:cNvGrpSpPr/>
              <p:nvPr/>
            </p:nvGrpSpPr>
            <p:grpSpPr>
              <a:xfrm>
                <a:off x="4267218" y="3805718"/>
                <a:ext cx="2596994" cy="1424911"/>
                <a:chOff x="4267218" y="3805718"/>
                <a:chExt cx="2596994" cy="1424911"/>
              </a:xfrm>
            </p:grpSpPr>
            <p:sp>
              <p:nvSpPr>
                <p:cNvPr id="22" name="对话气泡: 椭圆形 21">
                  <a:extLst>
                    <a:ext uri="{FF2B5EF4-FFF2-40B4-BE49-F238E27FC236}">
                      <a16:creationId xmlns:a16="http://schemas.microsoft.com/office/drawing/2014/main" id="{29DF1048-16BC-5805-DFA7-9BC394C7E3A0}"/>
                    </a:ext>
                  </a:extLst>
                </p:cNvPr>
                <p:cNvSpPr/>
                <p:nvPr/>
              </p:nvSpPr>
              <p:spPr>
                <a:xfrm rot="5400000">
                  <a:off x="5477838" y="3844255"/>
                  <a:ext cx="1424911" cy="1347837"/>
                </a:xfrm>
                <a:prstGeom prst="wedgeEllipseCallout">
                  <a:avLst>
                    <a:gd name="adj1" fmla="val -29"/>
                    <a:gd name="adj2" fmla="val 65817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rgbClr val="FFFFFF"/>
                      </a:solidFill>
                      <a:latin typeface="Arial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13219A8D-95AB-EA0E-806F-2F984F2FA98A}"/>
                    </a:ext>
                  </a:extLst>
                </p:cNvPr>
                <p:cNvCxnSpPr/>
                <p:nvPr/>
              </p:nvCxnSpPr>
              <p:spPr>
                <a:xfrm rot="5400000" flipH="1">
                  <a:off x="4721920" y="4063471"/>
                  <a:ext cx="0" cy="909403"/>
                </a:xfrm>
                <a:prstGeom prst="line">
                  <a:avLst/>
                </a:prstGeom>
                <a:ln w="28575">
                  <a:solidFill>
                    <a:schemeClr val="accent6"/>
                  </a:solidFill>
                  <a:prstDash val="sysDash"/>
                  <a:headEnd type="oval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3D915A15-5961-9F78-5FBD-6D57A52065FB}"/>
                    </a:ext>
                  </a:extLst>
                </p:cNvPr>
                <p:cNvSpPr/>
                <p:nvPr/>
              </p:nvSpPr>
              <p:spPr bwMode="auto">
                <a:xfrm>
                  <a:off x="5852454" y="4178419"/>
                  <a:ext cx="675678" cy="674962"/>
                </a:xfrm>
                <a:custGeom>
                  <a:avLst/>
                  <a:gdLst>
                    <a:gd name="T0" fmla="*/ 374 w 400"/>
                    <a:gd name="T1" fmla="*/ 100 h 400"/>
                    <a:gd name="T2" fmla="*/ 301 w 400"/>
                    <a:gd name="T3" fmla="*/ 27 h 400"/>
                    <a:gd name="T4" fmla="*/ 200 w 400"/>
                    <a:gd name="T5" fmla="*/ 0 h 400"/>
                    <a:gd name="T6" fmla="*/ 100 w 400"/>
                    <a:gd name="T7" fmla="*/ 27 h 400"/>
                    <a:gd name="T8" fmla="*/ 27 w 400"/>
                    <a:gd name="T9" fmla="*/ 100 h 400"/>
                    <a:gd name="T10" fmla="*/ 0 w 400"/>
                    <a:gd name="T11" fmla="*/ 200 h 400"/>
                    <a:gd name="T12" fmla="*/ 27 w 400"/>
                    <a:gd name="T13" fmla="*/ 301 h 400"/>
                    <a:gd name="T14" fmla="*/ 100 w 400"/>
                    <a:gd name="T15" fmla="*/ 374 h 400"/>
                    <a:gd name="T16" fmla="*/ 200 w 400"/>
                    <a:gd name="T17" fmla="*/ 400 h 400"/>
                    <a:gd name="T18" fmla="*/ 301 w 400"/>
                    <a:gd name="T19" fmla="*/ 374 h 400"/>
                    <a:gd name="T20" fmla="*/ 374 w 400"/>
                    <a:gd name="T21" fmla="*/ 301 h 400"/>
                    <a:gd name="T22" fmla="*/ 400 w 400"/>
                    <a:gd name="T23" fmla="*/ 200 h 400"/>
                    <a:gd name="T24" fmla="*/ 374 w 400"/>
                    <a:gd name="T25" fmla="*/ 100 h 400"/>
                    <a:gd name="T26" fmla="*/ 330 w 400"/>
                    <a:gd name="T27" fmla="*/ 170 h 400"/>
                    <a:gd name="T28" fmla="*/ 188 w 400"/>
                    <a:gd name="T29" fmla="*/ 311 h 400"/>
                    <a:gd name="T30" fmla="*/ 176 w 400"/>
                    <a:gd name="T31" fmla="*/ 316 h 400"/>
                    <a:gd name="T32" fmla="*/ 165 w 400"/>
                    <a:gd name="T33" fmla="*/ 311 h 400"/>
                    <a:gd name="T34" fmla="*/ 70 w 400"/>
                    <a:gd name="T35" fmla="*/ 217 h 400"/>
                    <a:gd name="T36" fmla="*/ 66 w 400"/>
                    <a:gd name="T37" fmla="*/ 205 h 400"/>
                    <a:gd name="T38" fmla="*/ 70 w 400"/>
                    <a:gd name="T39" fmla="*/ 193 h 400"/>
                    <a:gd name="T40" fmla="*/ 94 w 400"/>
                    <a:gd name="T41" fmla="*/ 170 h 400"/>
                    <a:gd name="T42" fmla="*/ 106 w 400"/>
                    <a:gd name="T43" fmla="*/ 165 h 400"/>
                    <a:gd name="T44" fmla="*/ 118 w 400"/>
                    <a:gd name="T45" fmla="*/ 170 h 400"/>
                    <a:gd name="T46" fmla="*/ 176 w 400"/>
                    <a:gd name="T47" fmla="*/ 229 h 400"/>
                    <a:gd name="T48" fmla="*/ 283 w 400"/>
                    <a:gd name="T49" fmla="*/ 123 h 400"/>
                    <a:gd name="T50" fmla="*/ 295 w 400"/>
                    <a:gd name="T51" fmla="*/ 118 h 400"/>
                    <a:gd name="T52" fmla="*/ 306 w 400"/>
                    <a:gd name="T53" fmla="*/ 123 h 400"/>
                    <a:gd name="T54" fmla="*/ 330 w 400"/>
                    <a:gd name="T55" fmla="*/ 146 h 400"/>
                    <a:gd name="T56" fmla="*/ 335 w 400"/>
                    <a:gd name="T57" fmla="*/ 158 h 400"/>
                    <a:gd name="T58" fmla="*/ 330 w 400"/>
                    <a:gd name="T59" fmla="*/ 170 h 400"/>
                    <a:gd name="T60" fmla="*/ 330 w 400"/>
                    <a:gd name="T61" fmla="*/ 170 h 400"/>
                    <a:gd name="T62" fmla="*/ 330 w 400"/>
                    <a:gd name="T63" fmla="*/ 170 h 4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400" h="400">
                      <a:moveTo>
                        <a:pt x="374" y="100"/>
                      </a:moveTo>
                      <a:cubicBezTo>
                        <a:pt x="356" y="69"/>
                        <a:pt x="331" y="45"/>
                        <a:pt x="301" y="27"/>
                      </a:cubicBezTo>
                      <a:cubicBezTo>
                        <a:pt x="270" y="9"/>
                        <a:pt x="237" y="0"/>
                        <a:pt x="200" y="0"/>
                      </a:cubicBezTo>
                      <a:cubicBezTo>
                        <a:pt x="164" y="0"/>
                        <a:pt x="130" y="9"/>
                        <a:pt x="100" y="27"/>
                      </a:cubicBezTo>
                      <a:cubicBezTo>
                        <a:pt x="69" y="45"/>
                        <a:pt x="45" y="69"/>
                        <a:pt x="27" y="100"/>
                      </a:cubicBezTo>
                      <a:cubicBezTo>
                        <a:pt x="9" y="130"/>
                        <a:pt x="0" y="164"/>
                        <a:pt x="0" y="200"/>
                      </a:cubicBezTo>
                      <a:cubicBezTo>
                        <a:pt x="0" y="237"/>
                        <a:pt x="9" y="270"/>
                        <a:pt x="27" y="301"/>
                      </a:cubicBezTo>
                      <a:cubicBezTo>
                        <a:pt x="45" y="331"/>
                        <a:pt x="69" y="356"/>
                        <a:pt x="100" y="374"/>
                      </a:cubicBezTo>
                      <a:cubicBezTo>
                        <a:pt x="130" y="391"/>
                        <a:pt x="164" y="400"/>
                        <a:pt x="200" y="400"/>
                      </a:cubicBezTo>
                      <a:cubicBezTo>
                        <a:pt x="237" y="400"/>
                        <a:pt x="270" y="391"/>
                        <a:pt x="301" y="374"/>
                      </a:cubicBezTo>
                      <a:cubicBezTo>
                        <a:pt x="331" y="356"/>
                        <a:pt x="356" y="331"/>
                        <a:pt x="374" y="301"/>
                      </a:cubicBezTo>
                      <a:cubicBezTo>
                        <a:pt x="392" y="270"/>
                        <a:pt x="400" y="237"/>
                        <a:pt x="400" y="200"/>
                      </a:cubicBezTo>
                      <a:cubicBezTo>
                        <a:pt x="400" y="164"/>
                        <a:pt x="392" y="130"/>
                        <a:pt x="374" y="100"/>
                      </a:cubicBezTo>
                      <a:close/>
                      <a:moveTo>
                        <a:pt x="330" y="170"/>
                      </a:moveTo>
                      <a:cubicBezTo>
                        <a:pt x="188" y="311"/>
                        <a:pt x="188" y="311"/>
                        <a:pt x="188" y="311"/>
                      </a:cubicBezTo>
                      <a:cubicBezTo>
                        <a:pt x="185" y="315"/>
                        <a:pt x="181" y="316"/>
                        <a:pt x="176" y="316"/>
                      </a:cubicBezTo>
                      <a:cubicBezTo>
                        <a:pt x="172" y="316"/>
                        <a:pt x="168" y="315"/>
                        <a:pt x="165" y="311"/>
                      </a:cubicBezTo>
                      <a:cubicBezTo>
                        <a:pt x="70" y="217"/>
                        <a:pt x="70" y="217"/>
                        <a:pt x="70" y="217"/>
                      </a:cubicBezTo>
                      <a:cubicBezTo>
                        <a:pt x="67" y="214"/>
                        <a:pt x="66" y="210"/>
                        <a:pt x="66" y="205"/>
                      </a:cubicBezTo>
                      <a:cubicBezTo>
                        <a:pt x="66" y="200"/>
                        <a:pt x="67" y="196"/>
                        <a:pt x="70" y="193"/>
                      </a:cubicBezTo>
                      <a:cubicBezTo>
                        <a:pt x="94" y="170"/>
                        <a:pt x="94" y="170"/>
                        <a:pt x="94" y="170"/>
                      </a:cubicBezTo>
                      <a:cubicBezTo>
                        <a:pt x="97" y="166"/>
                        <a:pt x="101" y="165"/>
                        <a:pt x="106" y="165"/>
                      </a:cubicBezTo>
                      <a:cubicBezTo>
                        <a:pt x="110" y="165"/>
                        <a:pt x="114" y="166"/>
                        <a:pt x="118" y="170"/>
                      </a:cubicBezTo>
                      <a:cubicBezTo>
                        <a:pt x="176" y="229"/>
                        <a:pt x="176" y="229"/>
                        <a:pt x="176" y="229"/>
                      </a:cubicBezTo>
                      <a:cubicBezTo>
                        <a:pt x="283" y="123"/>
                        <a:pt x="283" y="123"/>
                        <a:pt x="283" y="123"/>
                      </a:cubicBezTo>
                      <a:cubicBezTo>
                        <a:pt x="286" y="119"/>
                        <a:pt x="290" y="118"/>
                        <a:pt x="295" y="118"/>
                      </a:cubicBezTo>
                      <a:cubicBezTo>
                        <a:pt x="299" y="118"/>
                        <a:pt x="303" y="119"/>
                        <a:pt x="306" y="123"/>
                      </a:cubicBezTo>
                      <a:cubicBezTo>
                        <a:pt x="330" y="146"/>
                        <a:pt x="330" y="146"/>
                        <a:pt x="330" y="146"/>
                      </a:cubicBezTo>
                      <a:cubicBezTo>
                        <a:pt x="333" y="149"/>
                        <a:pt x="335" y="153"/>
                        <a:pt x="335" y="158"/>
                      </a:cubicBezTo>
                      <a:cubicBezTo>
                        <a:pt x="335" y="163"/>
                        <a:pt x="333" y="167"/>
                        <a:pt x="330" y="170"/>
                      </a:cubicBezTo>
                      <a:close/>
                      <a:moveTo>
                        <a:pt x="330" y="170"/>
                      </a:moveTo>
                      <a:cubicBezTo>
                        <a:pt x="330" y="170"/>
                        <a:pt x="330" y="170"/>
                        <a:pt x="330" y="17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>
                    <a:latin typeface="Lemon" pitchFamily="2" charset="0"/>
                    <a:ea typeface="阿里妈妈东方大楷" pitchFamily="2" charset="-122"/>
                    <a:cs typeface="+mn-ea"/>
                    <a:sym typeface="Lemon" pitchFamily="2" charset="0"/>
                  </a:endParaRPr>
                </a:p>
              </p:txBody>
            </p:sp>
          </p:grp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F7314A-25B3-534F-1AB8-BC7247FCEF4D}"/>
                </a:ext>
              </a:extLst>
            </p:cNvPr>
            <p:cNvGrpSpPr/>
            <p:nvPr/>
          </p:nvGrpSpPr>
          <p:grpSpPr>
            <a:xfrm>
              <a:off x="710285" y="1699403"/>
              <a:ext cx="2902014" cy="1843600"/>
              <a:chOff x="710285" y="1339585"/>
              <a:chExt cx="2902014" cy="1843600"/>
            </a:xfrm>
          </p:grpSpPr>
          <p:sp>
            <p:nvSpPr>
              <p:cNvPr id="16" name="Bullet1">
                <a:extLst>
                  <a:ext uri="{FF2B5EF4-FFF2-40B4-BE49-F238E27FC236}">
                    <a16:creationId xmlns:a16="http://schemas.microsoft.com/office/drawing/2014/main" id="{55FFE540-F8B5-C0AC-1979-51A8AFAE344A}"/>
                  </a:ext>
                </a:extLst>
              </p:cNvPr>
              <p:cNvSpPr txBox="1"/>
              <p:nvPr/>
            </p:nvSpPr>
            <p:spPr>
              <a:xfrm>
                <a:off x="710285" y="1339585"/>
                <a:ext cx="2902014" cy="806102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7" name="Text1">
                <a:extLst>
                  <a:ext uri="{FF2B5EF4-FFF2-40B4-BE49-F238E27FC236}">
                    <a16:creationId xmlns:a16="http://schemas.microsoft.com/office/drawing/2014/main" id="{C18E69F8-AFEF-B308-C5E7-3B07D636B4D4}"/>
                  </a:ext>
                </a:extLst>
              </p:cNvPr>
              <p:cNvSpPr/>
              <p:nvPr/>
            </p:nvSpPr>
            <p:spPr>
              <a:xfrm>
                <a:off x="710285" y="2256540"/>
                <a:ext cx="2902014" cy="92664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cs typeface="+mn-ea"/>
                    <a:sym typeface="Lemon" pitchFamily="2" charset="0"/>
                  </a:rPr>
                  <a:t>请输入文字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061F3B48-6C02-9B13-6B06-8291991D022A}"/>
                </a:ext>
              </a:extLst>
            </p:cNvPr>
            <p:cNvGrpSpPr/>
            <p:nvPr/>
          </p:nvGrpSpPr>
          <p:grpSpPr>
            <a:xfrm>
              <a:off x="8550308" y="1623817"/>
              <a:ext cx="2897592" cy="1843600"/>
              <a:chOff x="8550308" y="1263999"/>
              <a:chExt cx="2897592" cy="1843600"/>
            </a:xfrm>
          </p:grpSpPr>
          <p:sp>
            <p:nvSpPr>
              <p:cNvPr id="14" name="Bullet2">
                <a:extLst>
                  <a:ext uri="{FF2B5EF4-FFF2-40B4-BE49-F238E27FC236}">
                    <a16:creationId xmlns:a16="http://schemas.microsoft.com/office/drawing/2014/main" id="{56A2BB6D-834B-EDCF-48B0-B88D82768DA8}"/>
                  </a:ext>
                </a:extLst>
              </p:cNvPr>
              <p:cNvSpPr txBox="1"/>
              <p:nvPr/>
            </p:nvSpPr>
            <p:spPr>
              <a:xfrm>
                <a:off x="8550308" y="1263999"/>
                <a:ext cx="2897592" cy="806102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5" name="Text2">
                <a:extLst>
                  <a:ext uri="{FF2B5EF4-FFF2-40B4-BE49-F238E27FC236}">
                    <a16:creationId xmlns:a16="http://schemas.microsoft.com/office/drawing/2014/main" id="{0B3FC119-9236-103F-0A96-01E6FA980E25}"/>
                  </a:ext>
                </a:extLst>
              </p:cNvPr>
              <p:cNvSpPr/>
              <p:nvPr/>
            </p:nvSpPr>
            <p:spPr>
              <a:xfrm>
                <a:off x="8550308" y="2180954"/>
                <a:ext cx="2897592" cy="92664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cs typeface="+mn-ea"/>
                    <a:sym typeface="Lemon" pitchFamily="2" charset="0"/>
                  </a:rPr>
                  <a:t>请输入文字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AA7ED80-9A7B-D3CF-1CF2-3907F051B13A}"/>
                </a:ext>
              </a:extLst>
            </p:cNvPr>
            <p:cNvGrpSpPr/>
            <p:nvPr/>
          </p:nvGrpSpPr>
          <p:grpSpPr>
            <a:xfrm>
              <a:off x="8566165" y="3788819"/>
              <a:ext cx="2915550" cy="1843600"/>
              <a:chOff x="8566165" y="3429001"/>
              <a:chExt cx="2915550" cy="1843600"/>
            </a:xfrm>
          </p:grpSpPr>
          <p:sp>
            <p:nvSpPr>
              <p:cNvPr id="12" name="Bullet3">
                <a:extLst>
                  <a:ext uri="{FF2B5EF4-FFF2-40B4-BE49-F238E27FC236}">
                    <a16:creationId xmlns:a16="http://schemas.microsoft.com/office/drawing/2014/main" id="{667EF154-8AD2-7B01-D60E-E6A0AC6026D8}"/>
                  </a:ext>
                </a:extLst>
              </p:cNvPr>
              <p:cNvSpPr txBox="1"/>
              <p:nvPr/>
            </p:nvSpPr>
            <p:spPr>
              <a:xfrm>
                <a:off x="8566165" y="3429001"/>
                <a:ext cx="2915550" cy="806102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3" name="Text3">
                <a:extLst>
                  <a:ext uri="{FF2B5EF4-FFF2-40B4-BE49-F238E27FC236}">
                    <a16:creationId xmlns:a16="http://schemas.microsoft.com/office/drawing/2014/main" id="{F90B1035-35B1-8C89-0BEA-591B405E5AFF}"/>
                  </a:ext>
                </a:extLst>
              </p:cNvPr>
              <p:cNvSpPr/>
              <p:nvPr/>
            </p:nvSpPr>
            <p:spPr>
              <a:xfrm>
                <a:off x="8566165" y="4345956"/>
                <a:ext cx="2915550" cy="92664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cs typeface="+mn-ea"/>
                    <a:sym typeface="Lemon" pitchFamily="2" charset="0"/>
                  </a:rPr>
                  <a:t>请输入文字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3B0F371E-1663-C287-0B4B-692BE766A315}"/>
                </a:ext>
              </a:extLst>
            </p:cNvPr>
            <p:cNvGrpSpPr/>
            <p:nvPr/>
          </p:nvGrpSpPr>
          <p:grpSpPr>
            <a:xfrm>
              <a:off x="710285" y="3792234"/>
              <a:ext cx="2855562" cy="1843600"/>
              <a:chOff x="710285" y="3432416"/>
              <a:chExt cx="2855562" cy="1843600"/>
            </a:xfrm>
          </p:grpSpPr>
          <p:sp>
            <p:nvSpPr>
              <p:cNvPr id="10" name="Bullet4">
                <a:extLst>
                  <a:ext uri="{FF2B5EF4-FFF2-40B4-BE49-F238E27FC236}">
                    <a16:creationId xmlns:a16="http://schemas.microsoft.com/office/drawing/2014/main" id="{6B11D57D-DD5F-6C8A-EC64-F1FA55DB113C}"/>
                  </a:ext>
                </a:extLst>
              </p:cNvPr>
              <p:cNvSpPr txBox="1"/>
              <p:nvPr/>
            </p:nvSpPr>
            <p:spPr>
              <a:xfrm>
                <a:off x="710285" y="3432416"/>
                <a:ext cx="2855562" cy="806102"/>
              </a:xfrm>
              <a:prstGeom prst="rect">
                <a:avLst/>
              </a:prstGeom>
              <a:noFill/>
            </p:spPr>
            <p:txBody>
              <a:bodyPr wrap="square" lIns="0" tIns="0" rIns="0" bIns="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r>
                  <a:rPr lang="zh-CN" altLang="en-US" b="1" dirty="0">
                    <a:latin typeface="+mj-ea"/>
                    <a:ea typeface="+mj-ea"/>
                    <a:cs typeface="+mn-ea"/>
                    <a:sym typeface="Lemon" pitchFamily="2" charset="0"/>
                  </a:rPr>
                  <a:t>请输入内容</a:t>
                </a:r>
              </a:p>
            </p:txBody>
          </p:sp>
          <p:sp>
            <p:nvSpPr>
              <p:cNvPr id="11" name="Text4">
                <a:extLst>
                  <a:ext uri="{FF2B5EF4-FFF2-40B4-BE49-F238E27FC236}">
                    <a16:creationId xmlns:a16="http://schemas.microsoft.com/office/drawing/2014/main" id="{43C48EC9-D175-B5C3-05CC-DE94DE5E1DE8}"/>
                  </a:ext>
                </a:extLst>
              </p:cNvPr>
              <p:cNvSpPr/>
              <p:nvPr/>
            </p:nvSpPr>
            <p:spPr>
              <a:xfrm>
                <a:off x="710285" y="4349371"/>
                <a:ext cx="2855562" cy="926645"/>
              </a:xfrm>
              <a:prstGeom prst="rect">
                <a:avLst/>
              </a:prstGeom>
            </p:spPr>
            <p:txBody>
              <a:bodyPr wrap="square" lIns="0" tIns="0" rIns="0" bIns="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latin typeface="+mn-ea"/>
                    <a:cs typeface="+mn-ea"/>
                    <a:sym typeface="Lemon" pitchFamily="2" charset="0"/>
                  </a:rPr>
                  <a:t>请输入文字</a:t>
                </a:r>
              </a:p>
            </p:txBody>
          </p:sp>
        </p:grpSp>
        <p:sp>
          <p:nvSpPr>
            <p:cNvPr id="9" name="Title">
              <a:extLst>
                <a:ext uri="{FF2B5EF4-FFF2-40B4-BE49-F238E27FC236}">
                  <a16:creationId xmlns:a16="http://schemas.microsoft.com/office/drawing/2014/main" id="{C645BDF3-4AD7-57DE-71E7-F7BCAAFA940D}"/>
                </a:ext>
              </a:extLst>
            </p:cNvPr>
            <p:cNvSpPr txBox="1"/>
            <p:nvPr/>
          </p:nvSpPr>
          <p:spPr>
            <a:xfrm>
              <a:off x="660400" y="632034"/>
              <a:ext cx="10858500" cy="701553"/>
            </a:xfrm>
            <a:prstGeom prst="rect">
              <a:avLst/>
            </a:prstGeom>
            <a:noFill/>
          </p:spPr>
          <p:txBody>
            <a:bodyPr vert="horz" wrap="square" rtlCol="0" anchor="b" anchorCtr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2800" b="1" dirty="0">
                  <a:latin typeface="+mj-ea"/>
                  <a:ea typeface="+mj-ea"/>
                  <a:cs typeface="+mn-ea"/>
                  <a:sym typeface="Lemon" pitchFamily="2" charset="0"/>
                </a:rPr>
                <a:t>请输入内容</a:t>
              </a:r>
            </a:p>
          </p:txBody>
        </p:sp>
      </p:grpSp>
      <p:sp>
        <p:nvSpPr>
          <p:cNvPr id="34" name="等腰三角形 33">
            <a:extLst>
              <a:ext uri="{FF2B5EF4-FFF2-40B4-BE49-F238E27FC236}">
                <a16:creationId xmlns:a16="http://schemas.microsoft.com/office/drawing/2014/main" id="{634D017C-0FAA-A6FE-3014-7CE69D40939D}"/>
              </a:ext>
            </a:extLst>
          </p:cNvPr>
          <p:cNvSpPr/>
          <p:nvPr/>
        </p:nvSpPr>
        <p:spPr>
          <a:xfrm flipH="1" flipV="1">
            <a:off x="3175" y="0"/>
            <a:ext cx="6136292" cy="2232249"/>
          </a:xfrm>
          <a:prstGeom prst="triangle">
            <a:avLst>
              <a:gd name="adj" fmla="val 100000"/>
            </a:avLst>
          </a:prstGeom>
          <a:gradFill>
            <a:gsLst>
              <a:gs pos="1000">
                <a:schemeClr val="accent1"/>
              </a:gs>
              <a:gs pos="100000">
                <a:schemeClr val="accent1">
                  <a:lumMod val="20000"/>
                  <a:lumOff val="80000"/>
                  <a:alpha val="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latin typeface="Lemon" pitchFamily="2" charset="0"/>
              <a:ea typeface="阿里妈妈东方大楷" pitchFamily="2" charset="-122"/>
              <a:cs typeface="+mn-ea"/>
              <a:sym typeface="Lemon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52888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E7FBF4A9-7C4B-B4BC-1584-91EF8B42AD53}"/>
              </a:ext>
            </a:extLst>
          </p:cNvPr>
          <p:cNvGrpSpPr/>
          <p:nvPr/>
        </p:nvGrpSpPr>
        <p:grpSpPr>
          <a:xfrm>
            <a:off x="0" y="0"/>
            <a:ext cx="11520488" cy="6858000"/>
            <a:chOff x="0" y="0"/>
            <a:chExt cx="11520488" cy="68580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70B75AF4-A0B4-2E58-CAE0-E8FA56DCAE17}"/>
                </a:ext>
              </a:extLst>
            </p:cNvPr>
            <p:cNvSpPr/>
            <p:nvPr/>
          </p:nvSpPr>
          <p:spPr>
            <a:xfrm>
              <a:off x="0" y="0"/>
              <a:ext cx="7238282" cy="6858000"/>
            </a:xfrm>
            <a:custGeom>
              <a:avLst/>
              <a:gdLst/>
              <a:ahLst/>
              <a:cxnLst/>
              <a:rect l="l" t="t" r="r" b="b"/>
              <a:pathLst>
                <a:path w="7238282" h="6858000" extrusionOk="0">
                  <a:moveTo>
                    <a:pt x="3228103" y="0"/>
                  </a:moveTo>
                  <a:lnTo>
                    <a:pt x="7238282" y="0"/>
                  </a:lnTo>
                  <a:lnTo>
                    <a:pt x="1703396" y="6858000"/>
                  </a:lnTo>
                  <a:lnTo>
                    <a:pt x="0" y="6858000"/>
                  </a:lnTo>
                  <a:lnTo>
                    <a:pt x="0" y="3999781"/>
                  </a:lnTo>
                  <a:close/>
                </a:path>
              </a:pathLst>
            </a:custGeom>
            <a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a:blipFill>
            <a:ln w="12700">
              <a:solidFill>
                <a:schemeClr val="bg1">
                  <a:lumMod val="85000"/>
                </a:schemeClr>
              </a:solidFill>
              <a:prstDash val="sysDash"/>
            </a:ln>
            <a:effectLst>
              <a:outerShdw dist="38100" dir="2700000" algn="tl" rotWithShape="0">
                <a:prstClr val="black">
                  <a:alpha val="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rgbClr val="FFFFFF"/>
                  </a:solidFill>
                  <a:latin typeface="Arial"/>
                  <a:ea typeface="+mn-ea"/>
                  <a:cs typeface="+mn-cs"/>
                </a:defRPr>
              </a:lvl9pPr>
            </a:lstStyle>
            <a:p>
              <a:pPr algn="ctr"/>
              <a:endParaRPr sz="1400" b="1" i="1">
                <a:solidFill>
                  <a:schemeClr val="accent1"/>
                </a:solidFill>
                <a:latin typeface="Lemon" pitchFamily="2" charset="0"/>
                <a:ea typeface="阿里妈妈东方大楷" pitchFamily="2" charset="-122"/>
                <a:cs typeface="+mn-ea"/>
                <a:sym typeface="Lemon" pitchFamily="2" charset="0"/>
              </a:endParaRPr>
            </a:p>
          </p:txBody>
        </p:sp>
        <p:sp>
          <p:nvSpPr>
            <p:cNvPr id="5" name="Title">
              <a:extLst>
                <a:ext uri="{FF2B5EF4-FFF2-40B4-BE49-F238E27FC236}">
                  <a16:creationId xmlns:a16="http://schemas.microsoft.com/office/drawing/2014/main" id="{D41F4855-7E77-EB1A-0DE7-7F301A17ED4E}"/>
                </a:ext>
              </a:extLst>
            </p:cNvPr>
            <p:cNvSpPr txBox="1"/>
            <p:nvPr/>
          </p:nvSpPr>
          <p:spPr>
            <a:xfrm>
              <a:off x="444289" y="1830961"/>
              <a:ext cx="5316271" cy="118496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txBody>
            <a:bodyPr spcFirstLastPara="1" wrap="square" lIns="91440" tIns="45720" rIns="91440" bIns="45720" anchor="ctr" anchorCtr="0">
              <a:normAutofit/>
            </a:bodyPr>
            <a:lstStyle>
              <a:defPPr marR="0" lvl="0" algn="l" rtl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defRPr lang="zh-CN"/>
              </a:defPPr>
              <a:lvl1pPr marL="0" marR="0" lvl="0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1pPr>
              <a:lvl2pPr marL="457200" marR="0" lvl="1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2pPr>
              <a:lvl3pPr marL="914400" marR="0" lvl="2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3pPr>
              <a:lvl4pPr marL="1371600" marR="0" lvl="3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4pPr>
              <a:lvl5pPr marL="1828800" marR="0" lvl="4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5pPr>
              <a:lvl6pPr marL="2286000" marR="0" lvl="5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6pPr>
              <a:lvl7pPr marL="2743200" marR="0" lvl="6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7pPr>
              <a:lvl8pPr marL="3200400" marR="0" lvl="7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8pPr>
              <a:lvl9pPr marL="3657600" marR="0" lvl="8" algn="l" defTabSz="914400" rtl="0" eaLnBrk="1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/>
                <a:defRPr sz="1400" b="0" i="0" u="none" strike="noStrike" kern="1200" cap="none">
                  <a:solidFill>
                    <a:srgbClr val="000000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800" b="1" dirty="0">
                  <a:latin typeface="+mj-ea"/>
                  <a:ea typeface="+mj-ea"/>
                  <a:cs typeface="+mn-ea"/>
                  <a:sym typeface="Lemon" pitchFamily="2" charset="0"/>
                </a:rPr>
                <a:t>请输入标题</a:t>
              </a:r>
              <a:endParaRPr lang="en-US" altLang="zh-CN" sz="2800" b="1" dirty="0">
                <a:latin typeface="+mj-ea"/>
                <a:ea typeface="+mj-ea"/>
                <a:cs typeface="+mn-ea"/>
                <a:sym typeface="Lemon" pitchFamily="2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82F928FB-13E8-833F-A234-C0472BF9B9C1}"/>
                </a:ext>
              </a:extLst>
            </p:cNvPr>
            <p:cNvGrpSpPr/>
            <p:nvPr/>
          </p:nvGrpSpPr>
          <p:grpSpPr>
            <a:xfrm>
              <a:off x="3542278" y="1220928"/>
              <a:ext cx="7978210" cy="4835244"/>
              <a:chOff x="3542278" y="1220928"/>
              <a:chExt cx="7978210" cy="4835244"/>
            </a:xfrm>
          </p:grpSpPr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217A4B85-69D4-9093-2334-CDE72DA8BD27}"/>
                  </a:ext>
                </a:extLst>
              </p:cNvPr>
              <p:cNvGrpSpPr/>
              <p:nvPr/>
            </p:nvGrpSpPr>
            <p:grpSpPr>
              <a:xfrm>
                <a:off x="6965183" y="1220928"/>
                <a:ext cx="4555305" cy="1094332"/>
                <a:chOff x="6965183" y="1220928"/>
                <a:chExt cx="4555305" cy="1094332"/>
              </a:xfrm>
            </p:grpSpPr>
            <p:cxnSp>
              <p:nvCxnSpPr>
                <p:cNvPr id="29" name="直接连接符 28">
                  <a:extLst>
                    <a:ext uri="{FF2B5EF4-FFF2-40B4-BE49-F238E27FC236}">
                      <a16:creationId xmlns:a16="http://schemas.microsoft.com/office/drawing/2014/main" id="{B8F5FCE6-DA57-1F58-BEA6-60DFF3CF8851}"/>
                    </a:ext>
                  </a:extLst>
                </p:cNvPr>
                <p:cNvCxnSpPr/>
                <p:nvPr/>
              </p:nvCxnSpPr>
              <p:spPr>
                <a:xfrm>
                  <a:off x="8095994" y="2315260"/>
                  <a:ext cx="3424494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0" name="Text1">
                  <a:extLst>
                    <a:ext uri="{FF2B5EF4-FFF2-40B4-BE49-F238E27FC236}">
                      <a16:creationId xmlns:a16="http://schemas.microsoft.com/office/drawing/2014/main" id="{64B695C8-E9A3-A08A-8D86-67E7208EADC2}"/>
                    </a:ext>
                  </a:extLst>
                </p:cNvPr>
                <p:cNvSpPr/>
                <p:nvPr/>
              </p:nvSpPr>
              <p:spPr bwMode="auto">
                <a:xfrm>
                  <a:off x="8000346" y="1642643"/>
                  <a:ext cx="3518554" cy="519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31" name="Bullet1">
                  <a:extLst>
                    <a:ext uri="{FF2B5EF4-FFF2-40B4-BE49-F238E27FC236}">
                      <a16:creationId xmlns:a16="http://schemas.microsoft.com/office/drawing/2014/main" id="{A0B9DF30-3F95-41C3-6574-BF5080F1F7C7}"/>
                    </a:ext>
                  </a:extLst>
                </p:cNvPr>
                <p:cNvSpPr txBox="1"/>
                <p:nvPr/>
              </p:nvSpPr>
              <p:spPr bwMode="auto">
                <a:xfrm>
                  <a:off x="8000346" y="1220928"/>
                  <a:ext cx="3518554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32" name="组合 31">
                  <a:extLst>
                    <a:ext uri="{FF2B5EF4-FFF2-40B4-BE49-F238E27FC236}">
                      <a16:creationId xmlns:a16="http://schemas.microsoft.com/office/drawing/2014/main" id="{9D76FD6B-7482-D5BF-51DB-37E06CF85756}"/>
                    </a:ext>
                  </a:extLst>
                </p:cNvPr>
                <p:cNvGrpSpPr/>
                <p:nvPr/>
              </p:nvGrpSpPr>
              <p:grpSpPr>
                <a:xfrm>
                  <a:off x="6965183" y="1354240"/>
                  <a:ext cx="675068" cy="675068"/>
                  <a:chOff x="6965183" y="1354240"/>
                  <a:chExt cx="675068" cy="675068"/>
                </a:xfrm>
              </p:grpSpPr>
              <p:sp>
                <p:nvSpPr>
                  <p:cNvPr id="33" name="矩形 32">
                    <a:extLst>
                      <a:ext uri="{FF2B5EF4-FFF2-40B4-BE49-F238E27FC236}">
                        <a16:creationId xmlns:a16="http://schemas.microsoft.com/office/drawing/2014/main" id="{1F0FEC0A-2712-AC4F-0237-25DAC017DDD0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6965183" y="1354240"/>
                    <a:ext cx="675068" cy="67506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28575" cap="flat" cmpd="sng">
                    <a:solidFill>
                      <a:schemeClr val="accent1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40" tIns="45720" rIns="91440" bIns="45720" anchor="ctr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defRPr lang="zh-CN"/>
                    </a:defPPr>
                    <a:lvl1pPr marL="0" marR="0" lvl="0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marR="0" lvl="1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marR="0" lvl="2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marR="0" lvl="3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marR="0" lvl="4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marR="0" lvl="5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marR="0" lvl="6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marR="0" lvl="7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marR="0" lvl="8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 sz="1600">
                      <a:solidFill>
                        <a:schemeClr val="lt1"/>
                      </a:solidFill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34" name="Icon1">
                    <a:extLst>
                      <a:ext uri="{FF2B5EF4-FFF2-40B4-BE49-F238E27FC236}">
                        <a16:creationId xmlns:a16="http://schemas.microsoft.com/office/drawing/2014/main" id="{FC1D74D3-68C5-F6C5-33BE-596A4A6E7D8E}"/>
                      </a:ext>
                    </a:extLst>
                  </p:cNvPr>
                  <p:cNvSpPr/>
                  <p:nvPr/>
                </p:nvSpPr>
                <p:spPr>
                  <a:xfrm>
                    <a:off x="7138341" y="1519397"/>
                    <a:ext cx="328752" cy="344754"/>
                  </a:xfrm>
                  <a:custGeom>
                    <a:avLst/>
                    <a:gdLst>
                      <a:gd name="connsiteX0" fmla="*/ 271981 w 578354"/>
                      <a:gd name="connsiteY0" fmla="*/ 340887 h 606510"/>
                      <a:gd name="connsiteX1" fmla="*/ 256365 w 578354"/>
                      <a:gd name="connsiteY1" fmla="*/ 346409 h 606510"/>
                      <a:gd name="connsiteX2" fmla="*/ 251051 w 578354"/>
                      <a:gd name="connsiteY2" fmla="*/ 352798 h 606510"/>
                      <a:gd name="connsiteX3" fmla="*/ 251051 w 578354"/>
                      <a:gd name="connsiteY3" fmla="*/ 368716 h 606510"/>
                      <a:gd name="connsiteX4" fmla="*/ 248665 w 578354"/>
                      <a:gd name="connsiteY4" fmla="*/ 370449 h 606510"/>
                      <a:gd name="connsiteX5" fmla="*/ 247038 w 578354"/>
                      <a:gd name="connsiteY5" fmla="*/ 375322 h 606510"/>
                      <a:gd name="connsiteX6" fmla="*/ 250509 w 578354"/>
                      <a:gd name="connsiteY6" fmla="*/ 409431 h 606510"/>
                      <a:gd name="connsiteX7" fmla="*/ 255172 w 578354"/>
                      <a:gd name="connsiteY7" fmla="*/ 414954 h 606510"/>
                      <a:gd name="connsiteX8" fmla="*/ 256907 w 578354"/>
                      <a:gd name="connsiteY8" fmla="*/ 415170 h 606510"/>
                      <a:gd name="connsiteX9" fmla="*/ 262004 w 578354"/>
                      <a:gd name="connsiteY9" fmla="*/ 412572 h 606510"/>
                      <a:gd name="connsiteX10" fmla="*/ 280114 w 578354"/>
                      <a:gd name="connsiteY10" fmla="*/ 388749 h 606510"/>
                      <a:gd name="connsiteX11" fmla="*/ 281307 w 578354"/>
                      <a:gd name="connsiteY11" fmla="*/ 384851 h 606510"/>
                      <a:gd name="connsiteX12" fmla="*/ 281307 w 578354"/>
                      <a:gd name="connsiteY12" fmla="*/ 346626 h 606510"/>
                      <a:gd name="connsiteX13" fmla="*/ 278270 w 578354"/>
                      <a:gd name="connsiteY13" fmla="*/ 341104 h 606510"/>
                      <a:gd name="connsiteX14" fmla="*/ 271981 w 578354"/>
                      <a:gd name="connsiteY14" fmla="*/ 340887 h 606510"/>
                      <a:gd name="connsiteX15" fmla="*/ 190755 w 578354"/>
                      <a:gd name="connsiteY15" fmla="*/ 340887 h 606510"/>
                      <a:gd name="connsiteX16" fmla="*/ 184357 w 578354"/>
                      <a:gd name="connsiteY16" fmla="*/ 341104 h 606510"/>
                      <a:gd name="connsiteX17" fmla="*/ 181321 w 578354"/>
                      <a:gd name="connsiteY17" fmla="*/ 346626 h 606510"/>
                      <a:gd name="connsiteX18" fmla="*/ 181212 w 578354"/>
                      <a:gd name="connsiteY18" fmla="*/ 384851 h 606510"/>
                      <a:gd name="connsiteX19" fmla="*/ 182513 w 578354"/>
                      <a:gd name="connsiteY19" fmla="*/ 388749 h 606510"/>
                      <a:gd name="connsiteX20" fmla="*/ 200624 w 578354"/>
                      <a:gd name="connsiteY20" fmla="*/ 412680 h 606510"/>
                      <a:gd name="connsiteX21" fmla="*/ 205721 w 578354"/>
                      <a:gd name="connsiteY21" fmla="*/ 415170 h 606510"/>
                      <a:gd name="connsiteX22" fmla="*/ 207456 w 578354"/>
                      <a:gd name="connsiteY22" fmla="*/ 414954 h 606510"/>
                      <a:gd name="connsiteX23" fmla="*/ 212119 w 578354"/>
                      <a:gd name="connsiteY23" fmla="*/ 409431 h 606510"/>
                      <a:gd name="connsiteX24" fmla="*/ 215589 w 578354"/>
                      <a:gd name="connsiteY24" fmla="*/ 375322 h 606510"/>
                      <a:gd name="connsiteX25" fmla="*/ 213963 w 578354"/>
                      <a:gd name="connsiteY25" fmla="*/ 370449 h 606510"/>
                      <a:gd name="connsiteX26" fmla="*/ 211577 w 578354"/>
                      <a:gd name="connsiteY26" fmla="*/ 368716 h 606510"/>
                      <a:gd name="connsiteX27" fmla="*/ 211577 w 578354"/>
                      <a:gd name="connsiteY27" fmla="*/ 352798 h 606510"/>
                      <a:gd name="connsiteX28" fmla="*/ 206263 w 578354"/>
                      <a:gd name="connsiteY28" fmla="*/ 346409 h 606510"/>
                      <a:gd name="connsiteX29" fmla="*/ 190755 w 578354"/>
                      <a:gd name="connsiteY29" fmla="*/ 340887 h 606510"/>
                      <a:gd name="connsiteX30" fmla="*/ 200624 w 578354"/>
                      <a:gd name="connsiteY30" fmla="*/ 168497 h 606510"/>
                      <a:gd name="connsiteX31" fmla="*/ 156161 w 578354"/>
                      <a:gd name="connsiteY31" fmla="*/ 180300 h 606510"/>
                      <a:gd name="connsiteX32" fmla="*/ 152583 w 578354"/>
                      <a:gd name="connsiteY32" fmla="*/ 186039 h 606510"/>
                      <a:gd name="connsiteX33" fmla="*/ 152583 w 578354"/>
                      <a:gd name="connsiteY33" fmla="*/ 197518 h 606510"/>
                      <a:gd name="connsiteX34" fmla="*/ 149980 w 578354"/>
                      <a:gd name="connsiteY34" fmla="*/ 197518 h 606510"/>
                      <a:gd name="connsiteX35" fmla="*/ 143473 w 578354"/>
                      <a:gd name="connsiteY35" fmla="*/ 203906 h 606510"/>
                      <a:gd name="connsiteX36" fmla="*/ 143473 w 578354"/>
                      <a:gd name="connsiteY36" fmla="*/ 214410 h 606510"/>
                      <a:gd name="connsiteX37" fmla="*/ 146401 w 578354"/>
                      <a:gd name="connsiteY37" fmla="*/ 219824 h 606510"/>
                      <a:gd name="connsiteX38" fmla="*/ 152691 w 578354"/>
                      <a:gd name="connsiteY38" fmla="*/ 223831 h 606510"/>
                      <a:gd name="connsiteX39" fmla="*/ 153016 w 578354"/>
                      <a:gd name="connsiteY39" fmla="*/ 226538 h 606510"/>
                      <a:gd name="connsiteX40" fmla="*/ 176007 w 578354"/>
                      <a:gd name="connsiteY40" fmla="*/ 279598 h 606510"/>
                      <a:gd name="connsiteX41" fmla="*/ 214071 w 578354"/>
                      <a:gd name="connsiteY41" fmla="*/ 312516 h 606510"/>
                      <a:gd name="connsiteX42" fmla="*/ 248557 w 578354"/>
                      <a:gd name="connsiteY42" fmla="*/ 312516 h 606510"/>
                      <a:gd name="connsiteX43" fmla="*/ 286621 w 578354"/>
                      <a:gd name="connsiteY43" fmla="*/ 279598 h 606510"/>
                      <a:gd name="connsiteX44" fmla="*/ 309611 w 578354"/>
                      <a:gd name="connsiteY44" fmla="*/ 226538 h 606510"/>
                      <a:gd name="connsiteX45" fmla="*/ 309936 w 578354"/>
                      <a:gd name="connsiteY45" fmla="*/ 223831 h 606510"/>
                      <a:gd name="connsiteX46" fmla="*/ 316226 w 578354"/>
                      <a:gd name="connsiteY46" fmla="*/ 219824 h 606510"/>
                      <a:gd name="connsiteX47" fmla="*/ 319154 w 578354"/>
                      <a:gd name="connsiteY47" fmla="*/ 214410 h 606510"/>
                      <a:gd name="connsiteX48" fmla="*/ 319154 w 578354"/>
                      <a:gd name="connsiteY48" fmla="*/ 203906 h 606510"/>
                      <a:gd name="connsiteX49" fmla="*/ 312756 w 578354"/>
                      <a:gd name="connsiteY49" fmla="*/ 197518 h 606510"/>
                      <a:gd name="connsiteX50" fmla="*/ 309177 w 578354"/>
                      <a:gd name="connsiteY50" fmla="*/ 197518 h 606510"/>
                      <a:gd name="connsiteX51" fmla="*/ 307117 w 578354"/>
                      <a:gd name="connsiteY51" fmla="*/ 195352 h 606510"/>
                      <a:gd name="connsiteX52" fmla="*/ 301044 w 578354"/>
                      <a:gd name="connsiteY52" fmla="*/ 194919 h 606510"/>
                      <a:gd name="connsiteX53" fmla="*/ 275668 w 578354"/>
                      <a:gd name="connsiteY53" fmla="*/ 200658 h 606510"/>
                      <a:gd name="connsiteX54" fmla="*/ 236302 w 578354"/>
                      <a:gd name="connsiteY54" fmla="*/ 182791 h 606510"/>
                      <a:gd name="connsiteX55" fmla="*/ 200624 w 578354"/>
                      <a:gd name="connsiteY55" fmla="*/ 168497 h 606510"/>
                      <a:gd name="connsiteX56" fmla="*/ 426321 w 578354"/>
                      <a:gd name="connsiteY56" fmla="*/ 71765 h 606510"/>
                      <a:gd name="connsiteX57" fmla="*/ 439012 w 578354"/>
                      <a:gd name="connsiteY57" fmla="*/ 84331 h 606510"/>
                      <a:gd name="connsiteX58" fmla="*/ 439012 w 578354"/>
                      <a:gd name="connsiteY58" fmla="*/ 99173 h 606510"/>
                      <a:gd name="connsiteX59" fmla="*/ 464721 w 578354"/>
                      <a:gd name="connsiteY59" fmla="*/ 112498 h 606510"/>
                      <a:gd name="connsiteX60" fmla="*/ 467758 w 578354"/>
                      <a:gd name="connsiteY60" fmla="*/ 124306 h 606510"/>
                      <a:gd name="connsiteX61" fmla="*/ 459297 w 578354"/>
                      <a:gd name="connsiteY61" fmla="*/ 133080 h 606510"/>
                      <a:gd name="connsiteX62" fmla="*/ 452789 w 578354"/>
                      <a:gd name="connsiteY62" fmla="*/ 135139 h 606510"/>
                      <a:gd name="connsiteX63" fmla="*/ 439555 w 578354"/>
                      <a:gd name="connsiteY63" fmla="*/ 131455 h 606510"/>
                      <a:gd name="connsiteX64" fmla="*/ 425019 w 578354"/>
                      <a:gd name="connsiteY64" fmla="*/ 125931 h 606510"/>
                      <a:gd name="connsiteX65" fmla="*/ 413738 w 578354"/>
                      <a:gd name="connsiteY65" fmla="*/ 132972 h 606510"/>
                      <a:gd name="connsiteX66" fmla="*/ 415582 w 578354"/>
                      <a:gd name="connsiteY66" fmla="*/ 137197 h 606510"/>
                      <a:gd name="connsiteX67" fmla="*/ 426429 w 578354"/>
                      <a:gd name="connsiteY67" fmla="*/ 140989 h 606510"/>
                      <a:gd name="connsiteX68" fmla="*/ 456043 w 578354"/>
                      <a:gd name="connsiteY68" fmla="*/ 149113 h 606510"/>
                      <a:gd name="connsiteX69" fmla="*/ 471230 w 578354"/>
                      <a:gd name="connsiteY69" fmla="*/ 161355 h 606510"/>
                      <a:gd name="connsiteX70" fmla="*/ 477304 w 578354"/>
                      <a:gd name="connsiteY70" fmla="*/ 181829 h 606510"/>
                      <a:gd name="connsiteX71" fmla="*/ 465480 w 578354"/>
                      <a:gd name="connsiteY71" fmla="*/ 209454 h 606510"/>
                      <a:gd name="connsiteX72" fmla="*/ 439012 w 578354"/>
                      <a:gd name="connsiteY72" fmla="*/ 222020 h 606510"/>
                      <a:gd name="connsiteX73" fmla="*/ 439012 w 578354"/>
                      <a:gd name="connsiteY73" fmla="*/ 242278 h 606510"/>
                      <a:gd name="connsiteX74" fmla="*/ 426321 w 578354"/>
                      <a:gd name="connsiteY74" fmla="*/ 254953 h 606510"/>
                      <a:gd name="connsiteX75" fmla="*/ 413738 w 578354"/>
                      <a:gd name="connsiteY75" fmla="*/ 242278 h 606510"/>
                      <a:gd name="connsiteX76" fmla="*/ 413738 w 578354"/>
                      <a:gd name="connsiteY76" fmla="*/ 222670 h 606510"/>
                      <a:gd name="connsiteX77" fmla="*/ 378158 w 578354"/>
                      <a:gd name="connsiteY77" fmla="*/ 202087 h 606510"/>
                      <a:gd name="connsiteX78" fmla="*/ 377073 w 578354"/>
                      <a:gd name="connsiteY78" fmla="*/ 190171 h 606510"/>
                      <a:gd name="connsiteX79" fmla="*/ 386402 w 578354"/>
                      <a:gd name="connsiteY79" fmla="*/ 182696 h 606510"/>
                      <a:gd name="connsiteX80" fmla="*/ 395948 w 578354"/>
                      <a:gd name="connsiteY80" fmla="*/ 180963 h 606510"/>
                      <a:gd name="connsiteX81" fmla="*/ 408531 w 578354"/>
                      <a:gd name="connsiteY81" fmla="*/ 186163 h 606510"/>
                      <a:gd name="connsiteX82" fmla="*/ 426646 w 578354"/>
                      <a:gd name="connsiteY82" fmla="*/ 193963 h 606510"/>
                      <a:gd name="connsiteX83" fmla="*/ 439555 w 578354"/>
                      <a:gd name="connsiteY83" fmla="*/ 187138 h 606510"/>
                      <a:gd name="connsiteX84" fmla="*/ 436626 w 578354"/>
                      <a:gd name="connsiteY84" fmla="*/ 181504 h 606510"/>
                      <a:gd name="connsiteX85" fmla="*/ 425778 w 578354"/>
                      <a:gd name="connsiteY85" fmla="*/ 177821 h 606510"/>
                      <a:gd name="connsiteX86" fmla="*/ 385534 w 578354"/>
                      <a:gd name="connsiteY86" fmla="*/ 161355 h 606510"/>
                      <a:gd name="connsiteX87" fmla="*/ 376964 w 578354"/>
                      <a:gd name="connsiteY87" fmla="*/ 138280 h 606510"/>
                      <a:gd name="connsiteX88" fmla="*/ 386402 w 578354"/>
                      <a:gd name="connsiteY88" fmla="*/ 112714 h 606510"/>
                      <a:gd name="connsiteX89" fmla="*/ 413738 w 578354"/>
                      <a:gd name="connsiteY89" fmla="*/ 98848 h 606510"/>
                      <a:gd name="connsiteX90" fmla="*/ 413738 w 578354"/>
                      <a:gd name="connsiteY90" fmla="*/ 84331 h 606510"/>
                      <a:gd name="connsiteX91" fmla="*/ 426321 w 578354"/>
                      <a:gd name="connsiteY91" fmla="*/ 71765 h 606510"/>
                      <a:gd name="connsiteX92" fmla="*/ 215047 w 578354"/>
                      <a:gd name="connsiteY92" fmla="*/ 46785 h 606510"/>
                      <a:gd name="connsiteX93" fmla="*/ 247581 w 578354"/>
                      <a:gd name="connsiteY93" fmla="*/ 46785 h 606510"/>
                      <a:gd name="connsiteX94" fmla="*/ 347675 w 578354"/>
                      <a:gd name="connsiteY94" fmla="*/ 146840 h 606510"/>
                      <a:gd name="connsiteX95" fmla="*/ 347675 w 578354"/>
                      <a:gd name="connsiteY95" fmla="*/ 178243 h 606510"/>
                      <a:gd name="connsiteX96" fmla="*/ 353423 w 578354"/>
                      <a:gd name="connsiteY96" fmla="*/ 196110 h 606510"/>
                      <a:gd name="connsiteX97" fmla="*/ 353423 w 578354"/>
                      <a:gd name="connsiteY97" fmla="*/ 218525 h 606510"/>
                      <a:gd name="connsiteX98" fmla="*/ 342362 w 578354"/>
                      <a:gd name="connsiteY98" fmla="*/ 242131 h 606510"/>
                      <a:gd name="connsiteX99" fmla="*/ 335963 w 578354"/>
                      <a:gd name="connsiteY99" fmla="*/ 259132 h 606510"/>
                      <a:gd name="connsiteX100" fmla="*/ 314383 w 578354"/>
                      <a:gd name="connsiteY100" fmla="*/ 299522 h 606510"/>
                      <a:gd name="connsiteX101" fmla="*/ 299743 w 578354"/>
                      <a:gd name="connsiteY101" fmla="*/ 318147 h 606510"/>
                      <a:gd name="connsiteX102" fmla="*/ 310587 w 578354"/>
                      <a:gd name="connsiteY102" fmla="*/ 331683 h 606510"/>
                      <a:gd name="connsiteX103" fmla="*/ 382052 w 578354"/>
                      <a:gd name="connsiteY103" fmla="*/ 353231 h 606510"/>
                      <a:gd name="connsiteX104" fmla="*/ 462627 w 578354"/>
                      <a:gd name="connsiteY104" fmla="*/ 587560 h 606510"/>
                      <a:gd name="connsiteX105" fmla="*/ 443758 w 578354"/>
                      <a:gd name="connsiteY105" fmla="*/ 606510 h 606510"/>
                      <a:gd name="connsiteX106" fmla="*/ 18978 w 578354"/>
                      <a:gd name="connsiteY106" fmla="*/ 606510 h 606510"/>
                      <a:gd name="connsiteX107" fmla="*/ 0 w 578354"/>
                      <a:gd name="connsiteY107" fmla="*/ 587560 h 606510"/>
                      <a:gd name="connsiteX108" fmla="*/ 217 w 578354"/>
                      <a:gd name="connsiteY108" fmla="*/ 584636 h 606510"/>
                      <a:gd name="connsiteX109" fmla="*/ 80575 w 578354"/>
                      <a:gd name="connsiteY109" fmla="*/ 353231 h 606510"/>
                      <a:gd name="connsiteX110" fmla="*/ 152040 w 578354"/>
                      <a:gd name="connsiteY110" fmla="*/ 331683 h 606510"/>
                      <a:gd name="connsiteX111" fmla="*/ 162885 w 578354"/>
                      <a:gd name="connsiteY111" fmla="*/ 318147 h 606510"/>
                      <a:gd name="connsiteX112" fmla="*/ 148353 w 578354"/>
                      <a:gd name="connsiteY112" fmla="*/ 299522 h 606510"/>
                      <a:gd name="connsiteX113" fmla="*/ 126664 w 578354"/>
                      <a:gd name="connsiteY113" fmla="*/ 259132 h 606510"/>
                      <a:gd name="connsiteX114" fmla="*/ 120266 w 578354"/>
                      <a:gd name="connsiteY114" fmla="*/ 242131 h 606510"/>
                      <a:gd name="connsiteX115" fmla="*/ 109205 w 578354"/>
                      <a:gd name="connsiteY115" fmla="*/ 218525 h 606510"/>
                      <a:gd name="connsiteX116" fmla="*/ 109205 w 578354"/>
                      <a:gd name="connsiteY116" fmla="*/ 196110 h 606510"/>
                      <a:gd name="connsiteX117" fmla="*/ 114952 w 578354"/>
                      <a:gd name="connsiteY117" fmla="*/ 178243 h 606510"/>
                      <a:gd name="connsiteX118" fmla="*/ 114952 w 578354"/>
                      <a:gd name="connsiteY118" fmla="*/ 146840 h 606510"/>
                      <a:gd name="connsiteX119" fmla="*/ 215047 w 578354"/>
                      <a:gd name="connsiteY119" fmla="*/ 46785 h 606510"/>
                      <a:gd name="connsiteX120" fmla="*/ 414825 w 578354"/>
                      <a:gd name="connsiteY120" fmla="*/ 0 h 606510"/>
                      <a:gd name="connsiteX121" fmla="*/ 578354 w 578354"/>
                      <a:gd name="connsiteY121" fmla="*/ 163305 h 606510"/>
                      <a:gd name="connsiteX122" fmla="*/ 414825 w 578354"/>
                      <a:gd name="connsiteY122" fmla="*/ 326718 h 606510"/>
                      <a:gd name="connsiteX123" fmla="*/ 344664 w 578354"/>
                      <a:gd name="connsiteY123" fmla="*/ 310907 h 606510"/>
                      <a:gd name="connsiteX124" fmla="*/ 360063 w 578354"/>
                      <a:gd name="connsiteY124" fmla="*/ 279719 h 606510"/>
                      <a:gd name="connsiteX125" fmla="*/ 414825 w 578354"/>
                      <a:gd name="connsiteY125" fmla="*/ 291956 h 606510"/>
                      <a:gd name="connsiteX126" fmla="*/ 543545 w 578354"/>
                      <a:gd name="connsiteY126" fmla="*/ 163305 h 606510"/>
                      <a:gd name="connsiteX127" fmla="*/ 414825 w 578354"/>
                      <a:gd name="connsiteY127" fmla="*/ 34762 h 606510"/>
                      <a:gd name="connsiteX128" fmla="*/ 338808 w 578354"/>
                      <a:gd name="connsiteY128" fmla="*/ 59561 h 606510"/>
                      <a:gd name="connsiteX129" fmla="*/ 311264 w 578354"/>
                      <a:gd name="connsiteY129" fmla="*/ 37036 h 606510"/>
                      <a:gd name="connsiteX130" fmla="*/ 414825 w 578354"/>
                      <a:gd name="connsiteY130" fmla="*/ 0 h 6065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  <a:cxn ang="0">
                        <a:pos x="connsiteX105" y="connsiteY105"/>
                      </a:cxn>
                      <a:cxn ang="0">
                        <a:pos x="connsiteX106" y="connsiteY106"/>
                      </a:cxn>
                      <a:cxn ang="0">
                        <a:pos x="connsiteX107" y="connsiteY107"/>
                      </a:cxn>
                      <a:cxn ang="0">
                        <a:pos x="connsiteX108" y="connsiteY108"/>
                      </a:cxn>
                      <a:cxn ang="0">
                        <a:pos x="connsiteX109" y="connsiteY109"/>
                      </a:cxn>
                      <a:cxn ang="0">
                        <a:pos x="connsiteX110" y="connsiteY110"/>
                      </a:cxn>
                      <a:cxn ang="0">
                        <a:pos x="connsiteX111" y="connsiteY111"/>
                      </a:cxn>
                      <a:cxn ang="0">
                        <a:pos x="connsiteX112" y="connsiteY112"/>
                      </a:cxn>
                      <a:cxn ang="0">
                        <a:pos x="connsiteX113" y="connsiteY113"/>
                      </a:cxn>
                      <a:cxn ang="0">
                        <a:pos x="connsiteX114" y="connsiteY114"/>
                      </a:cxn>
                      <a:cxn ang="0">
                        <a:pos x="connsiteX115" y="connsiteY115"/>
                      </a:cxn>
                      <a:cxn ang="0">
                        <a:pos x="connsiteX116" y="connsiteY116"/>
                      </a:cxn>
                      <a:cxn ang="0">
                        <a:pos x="connsiteX117" y="connsiteY117"/>
                      </a:cxn>
                      <a:cxn ang="0">
                        <a:pos x="connsiteX118" y="connsiteY118"/>
                      </a:cxn>
                      <a:cxn ang="0">
                        <a:pos x="connsiteX119" y="connsiteY119"/>
                      </a:cxn>
                      <a:cxn ang="0">
                        <a:pos x="connsiteX120" y="connsiteY120"/>
                      </a:cxn>
                      <a:cxn ang="0">
                        <a:pos x="connsiteX121" y="connsiteY121"/>
                      </a:cxn>
                      <a:cxn ang="0">
                        <a:pos x="connsiteX122" y="connsiteY122"/>
                      </a:cxn>
                      <a:cxn ang="0">
                        <a:pos x="connsiteX123" y="connsiteY123"/>
                      </a:cxn>
                      <a:cxn ang="0">
                        <a:pos x="connsiteX124" y="connsiteY124"/>
                      </a:cxn>
                      <a:cxn ang="0">
                        <a:pos x="connsiteX125" y="connsiteY125"/>
                      </a:cxn>
                      <a:cxn ang="0">
                        <a:pos x="connsiteX126" y="connsiteY126"/>
                      </a:cxn>
                      <a:cxn ang="0">
                        <a:pos x="connsiteX127" y="connsiteY127"/>
                      </a:cxn>
                      <a:cxn ang="0">
                        <a:pos x="connsiteX128" y="connsiteY128"/>
                      </a:cxn>
                      <a:cxn ang="0">
                        <a:pos x="connsiteX129" y="connsiteY129"/>
                      </a:cxn>
                      <a:cxn ang="0">
                        <a:pos x="connsiteX130" y="connsiteY130"/>
                      </a:cxn>
                    </a:cxnLst>
                    <a:rect l="l" t="t" r="r" b="b"/>
                    <a:pathLst>
                      <a:path w="578354" h="606510">
                        <a:moveTo>
                          <a:pt x="271981" y="340887"/>
                        </a:moveTo>
                        <a:cubicBezTo>
                          <a:pt x="266667" y="343702"/>
                          <a:pt x="261461" y="345543"/>
                          <a:pt x="256365" y="346409"/>
                        </a:cubicBezTo>
                        <a:cubicBezTo>
                          <a:pt x="253328" y="346951"/>
                          <a:pt x="251051" y="349658"/>
                          <a:pt x="251051" y="352798"/>
                        </a:cubicBezTo>
                        <a:lnTo>
                          <a:pt x="251051" y="368716"/>
                        </a:lnTo>
                        <a:cubicBezTo>
                          <a:pt x="250183" y="369149"/>
                          <a:pt x="249316" y="369691"/>
                          <a:pt x="248665" y="370449"/>
                        </a:cubicBezTo>
                        <a:cubicBezTo>
                          <a:pt x="247472" y="371748"/>
                          <a:pt x="246821" y="373589"/>
                          <a:pt x="247038" y="375322"/>
                        </a:cubicBezTo>
                        <a:lnTo>
                          <a:pt x="250509" y="409431"/>
                        </a:lnTo>
                        <a:cubicBezTo>
                          <a:pt x="250834" y="412030"/>
                          <a:pt x="252677" y="414196"/>
                          <a:pt x="255172" y="414954"/>
                        </a:cubicBezTo>
                        <a:cubicBezTo>
                          <a:pt x="255822" y="415062"/>
                          <a:pt x="256365" y="415170"/>
                          <a:pt x="256907" y="415170"/>
                        </a:cubicBezTo>
                        <a:cubicBezTo>
                          <a:pt x="258859" y="415170"/>
                          <a:pt x="260811" y="414304"/>
                          <a:pt x="262004" y="412572"/>
                        </a:cubicBezTo>
                        <a:lnTo>
                          <a:pt x="280114" y="388749"/>
                        </a:lnTo>
                        <a:cubicBezTo>
                          <a:pt x="280873" y="387666"/>
                          <a:pt x="281307" y="386258"/>
                          <a:pt x="281307" y="384851"/>
                        </a:cubicBezTo>
                        <a:lnTo>
                          <a:pt x="281307" y="346626"/>
                        </a:lnTo>
                        <a:cubicBezTo>
                          <a:pt x="281307" y="344352"/>
                          <a:pt x="280222" y="342295"/>
                          <a:pt x="278270" y="341104"/>
                        </a:cubicBezTo>
                        <a:cubicBezTo>
                          <a:pt x="276318" y="339912"/>
                          <a:pt x="273933" y="339912"/>
                          <a:pt x="271981" y="340887"/>
                        </a:cubicBezTo>
                        <a:close/>
                        <a:moveTo>
                          <a:pt x="190755" y="340887"/>
                        </a:moveTo>
                        <a:cubicBezTo>
                          <a:pt x="188695" y="339912"/>
                          <a:pt x="186309" y="339912"/>
                          <a:pt x="184357" y="341104"/>
                        </a:cubicBezTo>
                        <a:cubicBezTo>
                          <a:pt x="182513" y="342295"/>
                          <a:pt x="181321" y="344352"/>
                          <a:pt x="181321" y="346626"/>
                        </a:cubicBezTo>
                        <a:lnTo>
                          <a:pt x="181212" y="384851"/>
                        </a:lnTo>
                        <a:cubicBezTo>
                          <a:pt x="181212" y="386258"/>
                          <a:pt x="181754" y="387666"/>
                          <a:pt x="182513" y="388749"/>
                        </a:cubicBezTo>
                        <a:lnTo>
                          <a:pt x="200624" y="412680"/>
                        </a:lnTo>
                        <a:cubicBezTo>
                          <a:pt x="201817" y="414304"/>
                          <a:pt x="203769" y="415170"/>
                          <a:pt x="205721" y="415170"/>
                        </a:cubicBezTo>
                        <a:cubicBezTo>
                          <a:pt x="206263" y="415170"/>
                          <a:pt x="206914" y="415062"/>
                          <a:pt x="207456" y="414954"/>
                        </a:cubicBezTo>
                        <a:cubicBezTo>
                          <a:pt x="209950" y="414196"/>
                          <a:pt x="211794" y="412030"/>
                          <a:pt x="212119" y="409431"/>
                        </a:cubicBezTo>
                        <a:lnTo>
                          <a:pt x="215589" y="375322"/>
                        </a:lnTo>
                        <a:cubicBezTo>
                          <a:pt x="215806" y="373589"/>
                          <a:pt x="215264" y="371748"/>
                          <a:pt x="213963" y="370449"/>
                        </a:cubicBezTo>
                        <a:cubicBezTo>
                          <a:pt x="213312" y="369691"/>
                          <a:pt x="212553" y="369149"/>
                          <a:pt x="211577" y="368716"/>
                        </a:cubicBezTo>
                        <a:lnTo>
                          <a:pt x="211577" y="352798"/>
                        </a:lnTo>
                        <a:cubicBezTo>
                          <a:pt x="211577" y="349658"/>
                          <a:pt x="209299" y="346951"/>
                          <a:pt x="206263" y="346409"/>
                        </a:cubicBezTo>
                        <a:cubicBezTo>
                          <a:pt x="201166" y="345543"/>
                          <a:pt x="195961" y="343702"/>
                          <a:pt x="190755" y="340887"/>
                        </a:cubicBezTo>
                        <a:close/>
                        <a:moveTo>
                          <a:pt x="200624" y="168497"/>
                        </a:moveTo>
                        <a:cubicBezTo>
                          <a:pt x="182513" y="168497"/>
                          <a:pt x="164945" y="175861"/>
                          <a:pt x="156161" y="180300"/>
                        </a:cubicBezTo>
                        <a:cubicBezTo>
                          <a:pt x="153884" y="181383"/>
                          <a:pt x="152583" y="183657"/>
                          <a:pt x="152583" y="186039"/>
                        </a:cubicBezTo>
                        <a:lnTo>
                          <a:pt x="152583" y="197518"/>
                        </a:lnTo>
                        <a:lnTo>
                          <a:pt x="149980" y="197518"/>
                        </a:lnTo>
                        <a:cubicBezTo>
                          <a:pt x="146401" y="197518"/>
                          <a:pt x="143473" y="200333"/>
                          <a:pt x="143473" y="203906"/>
                        </a:cubicBezTo>
                        <a:lnTo>
                          <a:pt x="143473" y="214410"/>
                        </a:lnTo>
                        <a:cubicBezTo>
                          <a:pt x="143473" y="216576"/>
                          <a:pt x="144666" y="218633"/>
                          <a:pt x="146401" y="219824"/>
                        </a:cubicBezTo>
                        <a:lnTo>
                          <a:pt x="152691" y="223831"/>
                        </a:lnTo>
                        <a:lnTo>
                          <a:pt x="153016" y="226538"/>
                        </a:lnTo>
                        <a:cubicBezTo>
                          <a:pt x="155077" y="241806"/>
                          <a:pt x="163644" y="261731"/>
                          <a:pt x="176007" y="279598"/>
                        </a:cubicBezTo>
                        <a:cubicBezTo>
                          <a:pt x="191731" y="302338"/>
                          <a:pt x="206480" y="312516"/>
                          <a:pt x="214071" y="312516"/>
                        </a:cubicBezTo>
                        <a:lnTo>
                          <a:pt x="248557" y="312516"/>
                        </a:lnTo>
                        <a:cubicBezTo>
                          <a:pt x="256148" y="312516"/>
                          <a:pt x="270896" y="302338"/>
                          <a:pt x="286621" y="279598"/>
                        </a:cubicBezTo>
                        <a:cubicBezTo>
                          <a:pt x="298984" y="261731"/>
                          <a:pt x="307551" y="241806"/>
                          <a:pt x="309611" y="226538"/>
                        </a:cubicBezTo>
                        <a:lnTo>
                          <a:pt x="309936" y="223831"/>
                        </a:lnTo>
                        <a:lnTo>
                          <a:pt x="316226" y="219824"/>
                        </a:lnTo>
                        <a:cubicBezTo>
                          <a:pt x="318070" y="218633"/>
                          <a:pt x="319154" y="216576"/>
                          <a:pt x="319154" y="214410"/>
                        </a:cubicBezTo>
                        <a:lnTo>
                          <a:pt x="319154" y="203906"/>
                        </a:lnTo>
                        <a:cubicBezTo>
                          <a:pt x="319154" y="200333"/>
                          <a:pt x="316226" y="197518"/>
                          <a:pt x="312756" y="197518"/>
                        </a:cubicBezTo>
                        <a:lnTo>
                          <a:pt x="309177" y="197518"/>
                        </a:lnTo>
                        <a:cubicBezTo>
                          <a:pt x="308744" y="196651"/>
                          <a:pt x="307984" y="195893"/>
                          <a:pt x="307117" y="195352"/>
                        </a:cubicBezTo>
                        <a:cubicBezTo>
                          <a:pt x="305382" y="194161"/>
                          <a:pt x="302996" y="193944"/>
                          <a:pt x="301044" y="194919"/>
                        </a:cubicBezTo>
                        <a:cubicBezTo>
                          <a:pt x="292477" y="198709"/>
                          <a:pt x="283910" y="200658"/>
                          <a:pt x="275668" y="200658"/>
                        </a:cubicBezTo>
                        <a:cubicBezTo>
                          <a:pt x="261028" y="200658"/>
                          <a:pt x="247797" y="194702"/>
                          <a:pt x="236302" y="182791"/>
                        </a:cubicBezTo>
                        <a:cubicBezTo>
                          <a:pt x="227193" y="173370"/>
                          <a:pt x="215155" y="168497"/>
                          <a:pt x="200624" y="168497"/>
                        </a:cubicBezTo>
                        <a:close/>
                        <a:moveTo>
                          <a:pt x="426321" y="71765"/>
                        </a:moveTo>
                        <a:cubicBezTo>
                          <a:pt x="433372" y="71765"/>
                          <a:pt x="439012" y="77398"/>
                          <a:pt x="439012" y="84331"/>
                        </a:cubicBezTo>
                        <a:lnTo>
                          <a:pt x="439012" y="99173"/>
                        </a:lnTo>
                        <a:cubicBezTo>
                          <a:pt x="449860" y="101231"/>
                          <a:pt x="458321" y="105564"/>
                          <a:pt x="464721" y="112498"/>
                        </a:cubicBezTo>
                        <a:cubicBezTo>
                          <a:pt x="467650" y="115639"/>
                          <a:pt x="468843" y="120081"/>
                          <a:pt x="467758" y="124306"/>
                        </a:cubicBezTo>
                        <a:cubicBezTo>
                          <a:pt x="466565" y="128531"/>
                          <a:pt x="463419" y="131780"/>
                          <a:pt x="459297" y="133080"/>
                        </a:cubicBezTo>
                        <a:lnTo>
                          <a:pt x="452789" y="135139"/>
                        </a:lnTo>
                        <a:cubicBezTo>
                          <a:pt x="448016" y="136655"/>
                          <a:pt x="442809" y="135247"/>
                          <a:pt x="439555" y="131455"/>
                        </a:cubicBezTo>
                        <a:cubicBezTo>
                          <a:pt x="436192" y="127772"/>
                          <a:pt x="431311" y="125931"/>
                          <a:pt x="425019" y="125931"/>
                        </a:cubicBezTo>
                        <a:cubicBezTo>
                          <a:pt x="419921" y="125931"/>
                          <a:pt x="413738" y="127122"/>
                          <a:pt x="413738" y="132972"/>
                        </a:cubicBezTo>
                        <a:cubicBezTo>
                          <a:pt x="413738" y="134597"/>
                          <a:pt x="414388" y="136005"/>
                          <a:pt x="415582" y="137197"/>
                        </a:cubicBezTo>
                        <a:cubicBezTo>
                          <a:pt x="416883" y="138389"/>
                          <a:pt x="420463" y="139689"/>
                          <a:pt x="426429" y="140989"/>
                        </a:cubicBezTo>
                        <a:cubicBezTo>
                          <a:pt x="440097" y="144022"/>
                          <a:pt x="450077" y="146730"/>
                          <a:pt x="456043" y="149113"/>
                        </a:cubicBezTo>
                        <a:cubicBezTo>
                          <a:pt x="462118" y="151497"/>
                          <a:pt x="467216" y="155613"/>
                          <a:pt x="471230" y="161355"/>
                        </a:cubicBezTo>
                        <a:cubicBezTo>
                          <a:pt x="475243" y="167096"/>
                          <a:pt x="477304" y="174030"/>
                          <a:pt x="477304" y="181829"/>
                        </a:cubicBezTo>
                        <a:cubicBezTo>
                          <a:pt x="477304" y="192771"/>
                          <a:pt x="473291" y="202087"/>
                          <a:pt x="465480" y="209454"/>
                        </a:cubicBezTo>
                        <a:cubicBezTo>
                          <a:pt x="458863" y="215737"/>
                          <a:pt x="449968" y="219962"/>
                          <a:pt x="439012" y="222020"/>
                        </a:cubicBezTo>
                        <a:lnTo>
                          <a:pt x="439012" y="242278"/>
                        </a:lnTo>
                        <a:cubicBezTo>
                          <a:pt x="439012" y="249320"/>
                          <a:pt x="433372" y="254953"/>
                          <a:pt x="426321" y="254953"/>
                        </a:cubicBezTo>
                        <a:cubicBezTo>
                          <a:pt x="419378" y="254953"/>
                          <a:pt x="413738" y="249320"/>
                          <a:pt x="413738" y="242278"/>
                        </a:cubicBezTo>
                        <a:lnTo>
                          <a:pt x="413738" y="222670"/>
                        </a:lnTo>
                        <a:cubicBezTo>
                          <a:pt x="397683" y="220504"/>
                          <a:pt x="385751" y="213571"/>
                          <a:pt x="378158" y="202087"/>
                        </a:cubicBezTo>
                        <a:cubicBezTo>
                          <a:pt x="375771" y="198512"/>
                          <a:pt x="375337" y="194071"/>
                          <a:pt x="377073" y="190171"/>
                        </a:cubicBezTo>
                        <a:cubicBezTo>
                          <a:pt x="378700" y="186271"/>
                          <a:pt x="382171" y="183454"/>
                          <a:pt x="386402" y="182696"/>
                        </a:cubicBezTo>
                        <a:lnTo>
                          <a:pt x="395948" y="180963"/>
                        </a:lnTo>
                        <a:cubicBezTo>
                          <a:pt x="400721" y="180096"/>
                          <a:pt x="405710" y="182046"/>
                          <a:pt x="408531" y="186163"/>
                        </a:cubicBezTo>
                        <a:cubicBezTo>
                          <a:pt x="412110" y="191254"/>
                          <a:pt x="418185" y="193963"/>
                          <a:pt x="426646" y="193963"/>
                        </a:cubicBezTo>
                        <a:cubicBezTo>
                          <a:pt x="439555" y="193963"/>
                          <a:pt x="439555" y="188763"/>
                          <a:pt x="439555" y="187138"/>
                        </a:cubicBezTo>
                        <a:cubicBezTo>
                          <a:pt x="439555" y="184646"/>
                          <a:pt x="438578" y="182913"/>
                          <a:pt x="436626" y="181504"/>
                        </a:cubicBezTo>
                        <a:cubicBezTo>
                          <a:pt x="434673" y="180096"/>
                          <a:pt x="430985" y="178905"/>
                          <a:pt x="425778" y="177821"/>
                        </a:cubicBezTo>
                        <a:cubicBezTo>
                          <a:pt x="404734" y="173488"/>
                          <a:pt x="391283" y="167963"/>
                          <a:pt x="385534" y="161355"/>
                        </a:cubicBezTo>
                        <a:cubicBezTo>
                          <a:pt x="379785" y="154530"/>
                          <a:pt x="376964" y="147055"/>
                          <a:pt x="376964" y="138280"/>
                        </a:cubicBezTo>
                        <a:cubicBezTo>
                          <a:pt x="376964" y="128639"/>
                          <a:pt x="380110" y="120081"/>
                          <a:pt x="386402" y="112714"/>
                        </a:cubicBezTo>
                        <a:cubicBezTo>
                          <a:pt x="392368" y="105564"/>
                          <a:pt x="401588" y="100906"/>
                          <a:pt x="413738" y="98848"/>
                        </a:cubicBezTo>
                        <a:lnTo>
                          <a:pt x="413738" y="84331"/>
                        </a:lnTo>
                        <a:cubicBezTo>
                          <a:pt x="413738" y="77398"/>
                          <a:pt x="419378" y="71765"/>
                          <a:pt x="426321" y="71765"/>
                        </a:cubicBezTo>
                        <a:close/>
                        <a:moveTo>
                          <a:pt x="215047" y="46785"/>
                        </a:moveTo>
                        <a:lnTo>
                          <a:pt x="247581" y="46785"/>
                        </a:lnTo>
                        <a:cubicBezTo>
                          <a:pt x="302779" y="46785"/>
                          <a:pt x="347675" y="91723"/>
                          <a:pt x="347675" y="146840"/>
                        </a:cubicBezTo>
                        <a:lnTo>
                          <a:pt x="347675" y="178243"/>
                        </a:lnTo>
                        <a:cubicBezTo>
                          <a:pt x="351471" y="183441"/>
                          <a:pt x="353423" y="189721"/>
                          <a:pt x="353423" y="196110"/>
                        </a:cubicBezTo>
                        <a:lnTo>
                          <a:pt x="353423" y="218525"/>
                        </a:lnTo>
                        <a:cubicBezTo>
                          <a:pt x="353423" y="227621"/>
                          <a:pt x="349302" y="236284"/>
                          <a:pt x="342362" y="242131"/>
                        </a:cubicBezTo>
                        <a:cubicBezTo>
                          <a:pt x="340626" y="247654"/>
                          <a:pt x="338458" y="253393"/>
                          <a:pt x="335963" y="259132"/>
                        </a:cubicBezTo>
                        <a:cubicBezTo>
                          <a:pt x="330758" y="272559"/>
                          <a:pt x="323275" y="286528"/>
                          <a:pt x="314383" y="299522"/>
                        </a:cubicBezTo>
                        <a:cubicBezTo>
                          <a:pt x="310587" y="305045"/>
                          <a:pt x="305599" y="311650"/>
                          <a:pt x="299743" y="318147"/>
                        </a:cubicBezTo>
                        <a:cubicBezTo>
                          <a:pt x="305056" y="321937"/>
                          <a:pt x="308852" y="326485"/>
                          <a:pt x="310587" y="331683"/>
                        </a:cubicBezTo>
                        <a:lnTo>
                          <a:pt x="382052" y="353231"/>
                        </a:lnTo>
                        <a:cubicBezTo>
                          <a:pt x="432263" y="367742"/>
                          <a:pt x="462627" y="578464"/>
                          <a:pt x="462627" y="587560"/>
                        </a:cubicBezTo>
                        <a:cubicBezTo>
                          <a:pt x="462627" y="598064"/>
                          <a:pt x="454169" y="606510"/>
                          <a:pt x="443758" y="606510"/>
                        </a:cubicBezTo>
                        <a:lnTo>
                          <a:pt x="18978" y="606510"/>
                        </a:lnTo>
                        <a:cubicBezTo>
                          <a:pt x="8459" y="606510"/>
                          <a:pt x="0" y="598064"/>
                          <a:pt x="0" y="587560"/>
                        </a:cubicBezTo>
                        <a:cubicBezTo>
                          <a:pt x="0" y="586586"/>
                          <a:pt x="109" y="585611"/>
                          <a:pt x="217" y="584636"/>
                        </a:cubicBezTo>
                        <a:cubicBezTo>
                          <a:pt x="217" y="584636"/>
                          <a:pt x="30365" y="367742"/>
                          <a:pt x="80575" y="353231"/>
                        </a:cubicBezTo>
                        <a:lnTo>
                          <a:pt x="152040" y="331683"/>
                        </a:lnTo>
                        <a:cubicBezTo>
                          <a:pt x="153775" y="326485"/>
                          <a:pt x="157571" y="321937"/>
                          <a:pt x="162885" y="318147"/>
                        </a:cubicBezTo>
                        <a:cubicBezTo>
                          <a:pt x="157029" y="311650"/>
                          <a:pt x="152040" y="305045"/>
                          <a:pt x="148353" y="299522"/>
                        </a:cubicBezTo>
                        <a:cubicBezTo>
                          <a:pt x="139352" y="286528"/>
                          <a:pt x="131870" y="272559"/>
                          <a:pt x="126664" y="259132"/>
                        </a:cubicBezTo>
                        <a:cubicBezTo>
                          <a:pt x="124170" y="253393"/>
                          <a:pt x="122001" y="247654"/>
                          <a:pt x="120266" y="242131"/>
                        </a:cubicBezTo>
                        <a:cubicBezTo>
                          <a:pt x="113325" y="236284"/>
                          <a:pt x="109205" y="227621"/>
                          <a:pt x="109205" y="218525"/>
                        </a:cubicBezTo>
                        <a:lnTo>
                          <a:pt x="109205" y="196110"/>
                        </a:lnTo>
                        <a:cubicBezTo>
                          <a:pt x="109205" y="189721"/>
                          <a:pt x="111265" y="183441"/>
                          <a:pt x="114952" y="178243"/>
                        </a:cubicBezTo>
                        <a:lnTo>
                          <a:pt x="114952" y="146840"/>
                        </a:lnTo>
                        <a:cubicBezTo>
                          <a:pt x="114952" y="91723"/>
                          <a:pt x="159848" y="46785"/>
                          <a:pt x="215047" y="46785"/>
                        </a:cubicBezTo>
                        <a:close/>
                        <a:moveTo>
                          <a:pt x="414825" y="0"/>
                        </a:moveTo>
                        <a:cubicBezTo>
                          <a:pt x="504940" y="0"/>
                          <a:pt x="578354" y="73314"/>
                          <a:pt x="578354" y="163305"/>
                        </a:cubicBezTo>
                        <a:cubicBezTo>
                          <a:pt x="578354" y="253404"/>
                          <a:pt x="504940" y="326718"/>
                          <a:pt x="414825" y="326718"/>
                        </a:cubicBezTo>
                        <a:cubicBezTo>
                          <a:pt x="389667" y="326718"/>
                          <a:pt x="365918" y="320979"/>
                          <a:pt x="344664" y="310907"/>
                        </a:cubicBezTo>
                        <a:cubicBezTo>
                          <a:pt x="350737" y="300620"/>
                          <a:pt x="355942" y="290115"/>
                          <a:pt x="360063" y="279719"/>
                        </a:cubicBezTo>
                        <a:cubicBezTo>
                          <a:pt x="376654" y="287516"/>
                          <a:pt x="395198" y="291956"/>
                          <a:pt x="414825" y="291956"/>
                        </a:cubicBezTo>
                        <a:cubicBezTo>
                          <a:pt x="485854" y="291956"/>
                          <a:pt x="543545" y="234236"/>
                          <a:pt x="543545" y="163305"/>
                        </a:cubicBezTo>
                        <a:cubicBezTo>
                          <a:pt x="543545" y="92482"/>
                          <a:pt x="485854" y="34762"/>
                          <a:pt x="414825" y="34762"/>
                        </a:cubicBezTo>
                        <a:cubicBezTo>
                          <a:pt x="386414" y="34762"/>
                          <a:pt x="360171" y="43967"/>
                          <a:pt x="338808" y="59561"/>
                        </a:cubicBezTo>
                        <a:cubicBezTo>
                          <a:pt x="330675" y="50897"/>
                          <a:pt x="321458" y="43317"/>
                          <a:pt x="311264" y="37036"/>
                        </a:cubicBezTo>
                        <a:cubicBezTo>
                          <a:pt x="339459" y="13861"/>
                          <a:pt x="375570" y="0"/>
                          <a:pt x="414825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9B9111F7-568A-C234-87B4-7EE076330930}"/>
                  </a:ext>
                </a:extLst>
              </p:cNvPr>
              <p:cNvGrpSpPr/>
              <p:nvPr/>
            </p:nvGrpSpPr>
            <p:grpSpPr>
              <a:xfrm>
                <a:off x="5824214" y="2467899"/>
                <a:ext cx="5696274" cy="1094332"/>
                <a:chOff x="5824214" y="2467899"/>
                <a:chExt cx="5696274" cy="1094332"/>
              </a:xfrm>
            </p:grpSpPr>
            <p:cxnSp>
              <p:nvCxnSpPr>
                <p:cNvPr id="23" name="直接连接符 22">
                  <a:extLst>
                    <a:ext uri="{FF2B5EF4-FFF2-40B4-BE49-F238E27FC236}">
                      <a16:creationId xmlns:a16="http://schemas.microsoft.com/office/drawing/2014/main" id="{1289E038-581F-8880-356C-117B1E444096}"/>
                    </a:ext>
                  </a:extLst>
                </p:cNvPr>
                <p:cNvCxnSpPr/>
                <p:nvPr/>
              </p:nvCxnSpPr>
              <p:spPr>
                <a:xfrm>
                  <a:off x="6954838" y="3562231"/>
                  <a:ext cx="4565650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4" name="Text2">
                  <a:extLst>
                    <a:ext uri="{FF2B5EF4-FFF2-40B4-BE49-F238E27FC236}">
                      <a16:creationId xmlns:a16="http://schemas.microsoft.com/office/drawing/2014/main" id="{001557A8-28C6-BB4E-46F8-82226AD0CE7B}"/>
                    </a:ext>
                  </a:extLst>
                </p:cNvPr>
                <p:cNvSpPr/>
                <p:nvPr/>
              </p:nvSpPr>
              <p:spPr bwMode="auto">
                <a:xfrm>
                  <a:off x="6859376" y="2889614"/>
                  <a:ext cx="3518554" cy="519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25" name="Bullet2">
                  <a:extLst>
                    <a:ext uri="{FF2B5EF4-FFF2-40B4-BE49-F238E27FC236}">
                      <a16:creationId xmlns:a16="http://schemas.microsoft.com/office/drawing/2014/main" id="{0543C877-E472-3461-6AF0-36E019C15193}"/>
                    </a:ext>
                  </a:extLst>
                </p:cNvPr>
                <p:cNvSpPr txBox="1"/>
                <p:nvPr/>
              </p:nvSpPr>
              <p:spPr bwMode="auto">
                <a:xfrm>
                  <a:off x="6859376" y="2467899"/>
                  <a:ext cx="3518554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26" name="组合 25">
                  <a:extLst>
                    <a:ext uri="{FF2B5EF4-FFF2-40B4-BE49-F238E27FC236}">
                      <a16:creationId xmlns:a16="http://schemas.microsoft.com/office/drawing/2014/main" id="{B3AAD738-EDD0-35BE-D6DF-37F7516E98C4}"/>
                    </a:ext>
                  </a:extLst>
                </p:cNvPr>
                <p:cNvGrpSpPr/>
                <p:nvPr/>
              </p:nvGrpSpPr>
              <p:grpSpPr>
                <a:xfrm>
                  <a:off x="5824214" y="2601211"/>
                  <a:ext cx="675068" cy="675068"/>
                  <a:chOff x="5824214" y="2601211"/>
                  <a:chExt cx="675068" cy="675068"/>
                </a:xfrm>
              </p:grpSpPr>
              <p:sp>
                <p:nvSpPr>
                  <p:cNvPr id="27" name="矩形 26">
                    <a:extLst>
                      <a:ext uri="{FF2B5EF4-FFF2-40B4-BE49-F238E27FC236}">
                        <a16:creationId xmlns:a16="http://schemas.microsoft.com/office/drawing/2014/main" id="{5EFCE1CB-8740-CDCD-57E5-F111025C1AAB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5824214" y="2601211"/>
                    <a:ext cx="675068" cy="675068"/>
                  </a:xfrm>
                  <a:prstGeom prst="rect">
                    <a:avLst/>
                  </a:prstGeom>
                  <a:solidFill>
                    <a:schemeClr val="accent2"/>
                  </a:solidFill>
                  <a:ln w="28575" cap="flat" cmpd="sng">
                    <a:solidFill>
                      <a:schemeClr val="accent2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40" tIns="45720" rIns="91440" bIns="45720" anchor="ctr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defRPr lang="zh-CN"/>
                    </a:defPPr>
                    <a:lvl1pPr marL="0" marR="0" lvl="0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marR="0" lvl="1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marR="0" lvl="2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marR="0" lvl="3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marR="0" lvl="4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marR="0" lvl="5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marR="0" lvl="6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marR="0" lvl="7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marR="0" lvl="8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 sz="1600">
                      <a:solidFill>
                        <a:schemeClr val="lt1"/>
                      </a:solidFill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28" name="Icon2">
                    <a:extLst>
                      <a:ext uri="{FF2B5EF4-FFF2-40B4-BE49-F238E27FC236}">
                        <a16:creationId xmlns:a16="http://schemas.microsoft.com/office/drawing/2014/main" id="{0BE39009-9E36-9746-D66A-16DB619CCBD4}"/>
                      </a:ext>
                    </a:extLst>
                  </p:cNvPr>
                  <p:cNvSpPr/>
                  <p:nvPr/>
                </p:nvSpPr>
                <p:spPr>
                  <a:xfrm>
                    <a:off x="5989371" y="2766629"/>
                    <a:ext cx="344754" cy="344234"/>
                  </a:xfrm>
                  <a:custGeom>
                    <a:avLst/>
                    <a:gdLst>
                      <a:gd name="connsiteX0" fmla="*/ 519527 w 607639"/>
                      <a:gd name="connsiteY0" fmla="*/ 441105 h 606722"/>
                      <a:gd name="connsiteX1" fmla="*/ 591530 w 607639"/>
                      <a:gd name="connsiteY1" fmla="*/ 512985 h 606722"/>
                      <a:gd name="connsiteX2" fmla="*/ 607639 w 607639"/>
                      <a:gd name="connsiteY2" fmla="*/ 551813 h 606722"/>
                      <a:gd name="connsiteX3" fmla="*/ 591530 w 607639"/>
                      <a:gd name="connsiteY3" fmla="*/ 590640 h 606722"/>
                      <a:gd name="connsiteX4" fmla="*/ 552636 w 607639"/>
                      <a:gd name="connsiteY4" fmla="*/ 606722 h 606722"/>
                      <a:gd name="connsiteX5" fmla="*/ 513742 w 607639"/>
                      <a:gd name="connsiteY5" fmla="*/ 590640 h 606722"/>
                      <a:gd name="connsiteX6" fmla="*/ 441740 w 607639"/>
                      <a:gd name="connsiteY6" fmla="*/ 518760 h 606722"/>
                      <a:gd name="connsiteX7" fmla="*/ 484194 w 607639"/>
                      <a:gd name="connsiteY7" fmla="*/ 483487 h 606722"/>
                      <a:gd name="connsiteX8" fmla="*/ 519527 w 607639"/>
                      <a:gd name="connsiteY8" fmla="*/ 441105 h 606722"/>
                      <a:gd name="connsiteX9" fmla="*/ 143842 w 607639"/>
                      <a:gd name="connsiteY9" fmla="*/ 314086 h 606722"/>
                      <a:gd name="connsiteX10" fmla="*/ 143842 w 607639"/>
                      <a:gd name="connsiteY10" fmla="*/ 359411 h 606722"/>
                      <a:gd name="connsiteX11" fmla="*/ 207831 w 607639"/>
                      <a:gd name="connsiteY11" fmla="*/ 359411 h 606722"/>
                      <a:gd name="connsiteX12" fmla="*/ 207831 w 607639"/>
                      <a:gd name="connsiteY12" fmla="*/ 314086 h 606722"/>
                      <a:gd name="connsiteX13" fmla="*/ 231861 w 607639"/>
                      <a:gd name="connsiteY13" fmla="*/ 279159 h 606722"/>
                      <a:gd name="connsiteX14" fmla="*/ 231861 w 607639"/>
                      <a:gd name="connsiteY14" fmla="*/ 359411 h 606722"/>
                      <a:gd name="connsiteX15" fmla="*/ 295850 w 607639"/>
                      <a:gd name="connsiteY15" fmla="*/ 359411 h 606722"/>
                      <a:gd name="connsiteX16" fmla="*/ 295850 w 607639"/>
                      <a:gd name="connsiteY16" fmla="*/ 279159 h 606722"/>
                      <a:gd name="connsiteX17" fmla="*/ 319969 w 607639"/>
                      <a:gd name="connsiteY17" fmla="*/ 244232 h 606722"/>
                      <a:gd name="connsiteX18" fmla="*/ 319969 w 607639"/>
                      <a:gd name="connsiteY18" fmla="*/ 359411 h 606722"/>
                      <a:gd name="connsiteX19" fmla="*/ 383958 w 607639"/>
                      <a:gd name="connsiteY19" fmla="*/ 359411 h 606722"/>
                      <a:gd name="connsiteX20" fmla="*/ 383958 w 607639"/>
                      <a:gd name="connsiteY20" fmla="*/ 244232 h 606722"/>
                      <a:gd name="connsiteX21" fmla="*/ 143842 w 607639"/>
                      <a:gd name="connsiteY21" fmla="*/ 237478 h 606722"/>
                      <a:gd name="connsiteX22" fmla="*/ 143842 w 607639"/>
                      <a:gd name="connsiteY22" fmla="*/ 278093 h 606722"/>
                      <a:gd name="connsiteX23" fmla="*/ 207831 w 607639"/>
                      <a:gd name="connsiteY23" fmla="*/ 278093 h 606722"/>
                      <a:gd name="connsiteX24" fmla="*/ 207831 w 607639"/>
                      <a:gd name="connsiteY24" fmla="*/ 237478 h 606722"/>
                      <a:gd name="connsiteX25" fmla="*/ 231861 w 607639"/>
                      <a:gd name="connsiteY25" fmla="*/ 202551 h 606722"/>
                      <a:gd name="connsiteX26" fmla="*/ 231861 w 607639"/>
                      <a:gd name="connsiteY26" fmla="*/ 243166 h 606722"/>
                      <a:gd name="connsiteX27" fmla="*/ 295850 w 607639"/>
                      <a:gd name="connsiteY27" fmla="*/ 243166 h 606722"/>
                      <a:gd name="connsiteX28" fmla="*/ 295850 w 607639"/>
                      <a:gd name="connsiteY28" fmla="*/ 202551 h 606722"/>
                      <a:gd name="connsiteX29" fmla="*/ 319969 w 607639"/>
                      <a:gd name="connsiteY29" fmla="*/ 167625 h 606722"/>
                      <a:gd name="connsiteX30" fmla="*/ 319969 w 607639"/>
                      <a:gd name="connsiteY30" fmla="*/ 208239 h 606722"/>
                      <a:gd name="connsiteX31" fmla="*/ 383958 w 607639"/>
                      <a:gd name="connsiteY31" fmla="*/ 208239 h 606722"/>
                      <a:gd name="connsiteX32" fmla="*/ 383958 w 607639"/>
                      <a:gd name="connsiteY32" fmla="*/ 167625 h 606722"/>
                      <a:gd name="connsiteX33" fmla="*/ 267549 w 607639"/>
                      <a:gd name="connsiteY33" fmla="*/ 92794 h 606722"/>
                      <a:gd name="connsiteX34" fmla="*/ 442163 w 607639"/>
                      <a:gd name="connsiteY34" fmla="*/ 267161 h 606722"/>
                      <a:gd name="connsiteX35" fmla="*/ 267549 w 607639"/>
                      <a:gd name="connsiteY35" fmla="*/ 441529 h 606722"/>
                      <a:gd name="connsiteX36" fmla="*/ 92935 w 607639"/>
                      <a:gd name="connsiteY36" fmla="*/ 267161 h 606722"/>
                      <a:gd name="connsiteX37" fmla="*/ 267549 w 607639"/>
                      <a:gd name="connsiteY37" fmla="*/ 92794 h 606722"/>
                      <a:gd name="connsiteX38" fmla="*/ 267556 w 607639"/>
                      <a:gd name="connsiteY38" fmla="*/ 56794 h 606722"/>
                      <a:gd name="connsiteX39" fmla="*/ 56876 w 607639"/>
                      <a:gd name="connsiteY39" fmla="*/ 267170 h 606722"/>
                      <a:gd name="connsiteX40" fmla="*/ 267556 w 607639"/>
                      <a:gd name="connsiteY40" fmla="*/ 477635 h 606722"/>
                      <a:gd name="connsiteX41" fmla="*/ 478325 w 607639"/>
                      <a:gd name="connsiteY41" fmla="*/ 267170 h 606722"/>
                      <a:gd name="connsiteX42" fmla="*/ 267556 w 607639"/>
                      <a:gd name="connsiteY42" fmla="*/ 56794 h 606722"/>
                      <a:gd name="connsiteX43" fmla="*/ 268713 w 607639"/>
                      <a:gd name="connsiteY43" fmla="*/ 0 h 606722"/>
                      <a:gd name="connsiteX44" fmla="*/ 458744 w 607639"/>
                      <a:gd name="connsiteY44" fmla="*/ 78569 h 606722"/>
                      <a:gd name="connsiteX45" fmla="*/ 537426 w 607639"/>
                      <a:gd name="connsiteY45" fmla="*/ 268325 h 606722"/>
                      <a:gd name="connsiteX46" fmla="*/ 458744 w 607639"/>
                      <a:gd name="connsiteY46" fmla="*/ 458081 h 606722"/>
                      <a:gd name="connsiteX47" fmla="*/ 268713 w 607639"/>
                      <a:gd name="connsiteY47" fmla="*/ 536650 h 606722"/>
                      <a:gd name="connsiteX48" fmla="*/ 78682 w 607639"/>
                      <a:gd name="connsiteY48" fmla="*/ 458081 h 606722"/>
                      <a:gd name="connsiteX49" fmla="*/ 0 w 607639"/>
                      <a:gd name="connsiteY49" fmla="*/ 268325 h 606722"/>
                      <a:gd name="connsiteX50" fmla="*/ 78682 w 607639"/>
                      <a:gd name="connsiteY50" fmla="*/ 78569 h 606722"/>
                      <a:gd name="connsiteX51" fmla="*/ 268713 w 607639"/>
                      <a:gd name="connsiteY51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607639" h="606722">
                        <a:moveTo>
                          <a:pt x="519527" y="441105"/>
                        </a:moveTo>
                        <a:lnTo>
                          <a:pt x="591530" y="512985"/>
                        </a:lnTo>
                        <a:cubicBezTo>
                          <a:pt x="601854" y="523292"/>
                          <a:pt x="607639" y="537063"/>
                          <a:pt x="607639" y="551813"/>
                        </a:cubicBezTo>
                        <a:cubicBezTo>
                          <a:pt x="607639" y="566473"/>
                          <a:pt x="601854" y="580245"/>
                          <a:pt x="591530" y="590640"/>
                        </a:cubicBezTo>
                        <a:cubicBezTo>
                          <a:pt x="581117" y="600947"/>
                          <a:pt x="567321" y="606722"/>
                          <a:pt x="552636" y="606722"/>
                        </a:cubicBezTo>
                        <a:cubicBezTo>
                          <a:pt x="537862" y="606722"/>
                          <a:pt x="524067" y="600947"/>
                          <a:pt x="513742" y="590640"/>
                        </a:cubicBezTo>
                        <a:lnTo>
                          <a:pt x="441740" y="518760"/>
                        </a:lnTo>
                        <a:cubicBezTo>
                          <a:pt x="456781" y="508365"/>
                          <a:pt x="470933" y="496636"/>
                          <a:pt x="484194" y="483487"/>
                        </a:cubicBezTo>
                        <a:cubicBezTo>
                          <a:pt x="497366" y="470248"/>
                          <a:pt x="509114" y="456121"/>
                          <a:pt x="519527" y="441105"/>
                        </a:cubicBezTo>
                        <a:close/>
                        <a:moveTo>
                          <a:pt x="143842" y="314086"/>
                        </a:moveTo>
                        <a:lnTo>
                          <a:pt x="143842" y="359411"/>
                        </a:lnTo>
                        <a:lnTo>
                          <a:pt x="207831" y="359411"/>
                        </a:lnTo>
                        <a:lnTo>
                          <a:pt x="207831" y="314086"/>
                        </a:lnTo>
                        <a:close/>
                        <a:moveTo>
                          <a:pt x="231861" y="279159"/>
                        </a:moveTo>
                        <a:lnTo>
                          <a:pt x="231861" y="359411"/>
                        </a:lnTo>
                        <a:lnTo>
                          <a:pt x="295850" y="359411"/>
                        </a:lnTo>
                        <a:lnTo>
                          <a:pt x="295850" y="279159"/>
                        </a:lnTo>
                        <a:close/>
                        <a:moveTo>
                          <a:pt x="319969" y="244232"/>
                        </a:moveTo>
                        <a:lnTo>
                          <a:pt x="319969" y="359411"/>
                        </a:lnTo>
                        <a:lnTo>
                          <a:pt x="383958" y="359411"/>
                        </a:lnTo>
                        <a:lnTo>
                          <a:pt x="383958" y="244232"/>
                        </a:lnTo>
                        <a:close/>
                        <a:moveTo>
                          <a:pt x="143842" y="237478"/>
                        </a:moveTo>
                        <a:lnTo>
                          <a:pt x="143842" y="278093"/>
                        </a:lnTo>
                        <a:lnTo>
                          <a:pt x="207831" y="278093"/>
                        </a:lnTo>
                        <a:lnTo>
                          <a:pt x="207831" y="237478"/>
                        </a:lnTo>
                        <a:close/>
                        <a:moveTo>
                          <a:pt x="231861" y="202551"/>
                        </a:moveTo>
                        <a:lnTo>
                          <a:pt x="231861" y="243166"/>
                        </a:lnTo>
                        <a:lnTo>
                          <a:pt x="295850" y="243166"/>
                        </a:lnTo>
                        <a:lnTo>
                          <a:pt x="295850" y="202551"/>
                        </a:lnTo>
                        <a:close/>
                        <a:moveTo>
                          <a:pt x="319969" y="167625"/>
                        </a:moveTo>
                        <a:lnTo>
                          <a:pt x="319969" y="208239"/>
                        </a:lnTo>
                        <a:lnTo>
                          <a:pt x="383958" y="208239"/>
                        </a:lnTo>
                        <a:lnTo>
                          <a:pt x="383958" y="167625"/>
                        </a:lnTo>
                        <a:close/>
                        <a:moveTo>
                          <a:pt x="267549" y="92794"/>
                        </a:moveTo>
                        <a:cubicBezTo>
                          <a:pt x="363845" y="92794"/>
                          <a:pt x="442163" y="171091"/>
                          <a:pt x="442163" y="267161"/>
                        </a:cubicBezTo>
                        <a:cubicBezTo>
                          <a:pt x="442163" y="363321"/>
                          <a:pt x="363845" y="441529"/>
                          <a:pt x="267549" y="441529"/>
                        </a:cubicBezTo>
                        <a:cubicBezTo>
                          <a:pt x="171342" y="441529"/>
                          <a:pt x="92935" y="363321"/>
                          <a:pt x="92935" y="267161"/>
                        </a:cubicBezTo>
                        <a:cubicBezTo>
                          <a:pt x="92935" y="171091"/>
                          <a:pt x="171342" y="92794"/>
                          <a:pt x="267549" y="92794"/>
                        </a:cubicBezTo>
                        <a:close/>
                        <a:moveTo>
                          <a:pt x="267556" y="56794"/>
                        </a:moveTo>
                        <a:cubicBezTo>
                          <a:pt x="151401" y="56794"/>
                          <a:pt x="56876" y="151183"/>
                          <a:pt x="56876" y="267170"/>
                        </a:cubicBezTo>
                        <a:cubicBezTo>
                          <a:pt x="56876" y="383245"/>
                          <a:pt x="151401" y="477635"/>
                          <a:pt x="267556" y="477635"/>
                        </a:cubicBezTo>
                        <a:cubicBezTo>
                          <a:pt x="383799" y="477635"/>
                          <a:pt x="478325" y="383245"/>
                          <a:pt x="478325" y="267170"/>
                        </a:cubicBezTo>
                        <a:cubicBezTo>
                          <a:pt x="478325" y="151183"/>
                          <a:pt x="383799" y="56794"/>
                          <a:pt x="267556" y="56794"/>
                        </a:cubicBezTo>
                        <a:close/>
                        <a:moveTo>
                          <a:pt x="268713" y="0"/>
                        </a:moveTo>
                        <a:cubicBezTo>
                          <a:pt x="340453" y="0"/>
                          <a:pt x="407920" y="27908"/>
                          <a:pt x="458744" y="78569"/>
                        </a:cubicBezTo>
                        <a:cubicBezTo>
                          <a:pt x="509478" y="129230"/>
                          <a:pt x="537426" y="196689"/>
                          <a:pt x="537426" y="268325"/>
                        </a:cubicBezTo>
                        <a:cubicBezTo>
                          <a:pt x="537426" y="339961"/>
                          <a:pt x="509478" y="407331"/>
                          <a:pt x="458744" y="458081"/>
                        </a:cubicBezTo>
                        <a:cubicBezTo>
                          <a:pt x="407920" y="508742"/>
                          <a:pt x="340453" y="536650"/>
                          <a:pt x="268713" y="536650"/>
                        </a:cubicBezTo>
                        <a:cubicBezTo>
                          <a:pt x="196973" y="536650"/>
                          <a:pt x="129417" y="508742"/>
                          <a:pt x="78682" y="458081"/>
                        </a:cubicBezTo>
                        <a:cubicBezTo>
                          <a:pt x="27948" y="407331"/>
                          <a:pt x="0" y="339961"/>
                          <a:pt x="0" y="268325"/>
                        </a:cubicBezTo>
                        <a:cubicBezTo>
                          <a:pt x="0" y="196689"/>
                          <a:pt x="27948" y="129230"/>
                          <a:pt x="78682" y="78569"/>
                        </a:cubicBezTo>
                        <a:cubicBezTo>
                          <a:pt x="129417" y="27908"/>
                          <a:pt x="196973" y="0"/>
                          <a:pt x="268713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id="{FD9D9F79-A7DD-D9F4-CC89-5D5BFB2DA202}"/>
                  </a:ext>
                </a:extLst>
              </p:cNvPr>
              <p:cNvGrpSpPr/>
              <p:nvPr/>
            </p:nvGrpSpPr>
            <p:grpSpPr>
              <a:xfrm>
                <a:off x="4683246" y="3714870"/>
                <a:ext cx="6837242" cy="1094332"/>
                <a:chOff x="4683246" y="3714870"/>
                <a:chExt cx="6837242" cy="1094332"/>
              </a:xfrm>
            </p:grpSpPr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60CFE107-4A93-0527-48FB-DEB359F4278D}"/>
                    </a:ext>
                  </a:extLst>
                </p:cNvPr>
                <p:cNvCxnSpPr/>
                <p:nvPr/>
              </p:nvCxnSpPr>
              <p:spPr>
                <a:xfrm>
                  <a:off x="5810250" y="4809202"/>
                  <a:ext cx="5710238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" name="Text3">
                  <a:extLst>
                    <a:ext uri="{FF2B5EF4-FFF2-40B4-BE49-F238E27FC236}">
                      <a16:creationId xmlns:a16="http://schemas.microsoft.com/office/drawing/2014/main" id="{9BF47778-F8EC-77A7-E5C7-66B6361BC5AC}"/>
                    </a:ext>
                  </a:extLst>
                </p:cNvPr>
                <p:cNvSpPr/>
                <p:nvPr/>
              </p:nvSpPr>
              <p:spPr bwMode="auto">
                <a:xfrm>
                  <a:off x="5718408" y="4136585"/>
                  <a:ext cx="3518554" cy="519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9" name="Bullet3">
                  <a:extLst>
                    <a:ext uri="{FF2B5EF4-FFF2-40B4-BE49-F238E27FC236}">
                      <a16:creationId xmlns:a16="http://schemas.microsoft.com/office/drawing/2014/main" id="{6E0E8EBB-80F3-2A30-D773-E8C3D79BBF69}"/>
                    </a:ext>
                  </a:extLst>
                </p:cNvPr>
                <p:cNvSpPr txBox="1"/>
                <p:nvPr/>
              </p:nvSpPr>
              <p:spPr bwMode="auto">
                <a:xfrm>
                  <a:off x="5718408" y="3714870"/>
                  <a:ext cx="3518554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20" name="组合 19">
                  <a:extLst>
                    <a:ext uri="{FF2B5EF4-FFF2-40B4-BE49-F238E27FC236}">
                      <a16:creationId xmlns:a16="http://schemas.microsoft.com/office/drawing/2014/main" id="{993F13DC-A628-0B80-A3FC-AC963FC0933F}"/>
                    </a:ext>
                  </a:extLst>
                </p:cNvPr>
                <p:cNvGrpSpPr/>
                <p:nvPr/>
              </p:nvGrpSpPr>
              <p:grpSpPr>
                <a:xfrm>
                  <a:off x="4683246" y="3848182"/>
                  <a:ext cx="675068" cy="675068"/>
                  <a:chOff x="4683246" y="3848182"/>
                  <a:chExt cx="675068" cy="675068"/>
                </a:xfrm>
              </p:grpSpPr>
              <p:sp>
                <p:nvSpPr>
                  <p:cNvPr id="21" name="矩形 20">
                    <a:extLst>
                      <a:ext uri="{FF2B5EF4-FFF2-40B4-BE49-F238E27FC236}">
                        <a16:creationId xmlns:a16="http://schemas.microsoft.com/office/drawing/2014/main" id="{DDD6D9AA-2563-E62B-E53F-2C0C7033B5D7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4683246" y="3848182"/>
                    <a:ext cx="675068" cy="675068"/>
                  </a:xfrm>
                  <a:prstGeom prst="rect">
                    <a:avLst/>
                  </a:prstGeom>
                  <a:solidFill>
                    <a:schemeClr val="accent3"/>
                  </a:solidFill>
                  <a:ln w="28575" cap="flat" cmpd="sng">
                    <a:solidFill>
                      <a:schemeClr val="accent3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40" tIns="45720" rIns="91440" bIns="45720" anchor="ctr" anchorCtr="0">
                    <a:normAutofit/>
                  </a:bodyPr>
                  <a:lstStyle>
                    <a:defPPr marR="0" lvl="0" algn="l" rtl="0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defRPr lang="zh-CN"/>
                    </a:defPPr>
                    <a:lvl1pPr marL="0" marR="0" lvl="0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marR="0" lvl="1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marR="0" lvl="2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marR="0" lvl="3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marR="0" lvl="4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marR="0" lvl="5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marR="0" lvl="6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marR="0" lvl="7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marR="0" lvl="8" algn="l" defTabSz="914400" rtl="0" eaLnBrk="1" latinLnBrk="0" hangingPunct="1">
                      <a:lnSpc>
                        <a:spcPct val="100000"/>
                      </a:lnSpc>
                      <a:spcBef>
                        <a:spcPct val="0"/>
                      </a:spcBef>
                      <a:spcAft>
                        <a:spcPct val="0"/>
                      </a:spcAft>
                      <a:buClr>
                        <a:srgbClr val="000000"/>
                      </a:buClr>
                      <a:buFont typeface="Arial"/>
                      <a:defRPr sz="1400" b="0" i="0" u="none" strike="noStrike" kern="1200" cap="none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rtl="0">
                      <a:spcBef>
                        <a:spcPct val="0"/>
                      </a:spcBef>
                      <a:spcAft>
                        <a:spcPct val="0"/>
                      </a:spcAft>
                      <a:buNone/>
                    </a:pPr>
                    <a:endParaRPr sz="1600">
                      <a:solidFill>
                        <a:schemeClr val="lt1"/>
                      </a:solidFill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22" name="Icon3">
                    <a:extLst>
                      <a:ext uri="{FF2B5EF4-FFF2-40B4-BE49-F238E27FC236}">
                        <a16:creationId xmlns:a16="http://schemas.microsoft.com/office/drawing/2014/main" id="{69F0B6C8-2953-0EC9-C489-CEB6A9DD847F}"/>
                      </a:ext>
                    </a:extLst>
                  </p:cNvPr>
                  <p:cNvSpPr/>
                  <p:nvPr/>
                </p:nvSpPr>
                <p:spPr>
                  <a:xfrm>
                    <a:off x="4855843" y="4021029"/>
                    <a:ext cx="329874" cy="329374"/>
                  </a:xfrm>
                  <a:custGeom>
                    <a:avLst/>
                    <a:gdLst>
                      <a:gd name="connsiteX0" fmla="*/ 278522 w 607639"/>
                      <a:gd name="connsiteY0" fmla="*/ 176978 h 606722"/>
                      <a:gd name="connsiteX1" fmla="*/ 354380 w 607639"/>
                      <a:gd name="connsiteY1" fmla="*/ 227538 h 606722"/>
                      <a:gd name="connsiteX2" fmla="*/ 278522 w 607639"/>
                      <a:gd name="connsiteY2" fmla="*/ 278098 h 606722"/>
                      <a:gd name="connsiteX3" fmla="*/ 303775 w 607639"/>
                      <a:gd name="connsiteY3" fmla="*/ 151691 h 606722"/>
                      <a:gd name="connsiteX4" fmla="*/ 227842 w 607639"/>
                      <a:gd name="connsiteY4" fmla="*/ 227503 h 606722"/>
                      <a:gd name="connsiteX5" fmla="*/ 303775 w 607639"/>
                      <a:gd name="connsiteY5" fmla="*/ 303315 h 606722"/>
                      <a:gd name="connsiteX6" fmla="*/ 379797 w 607639"/>
                      <a:gd name="connsiteY6" fmla="*/ 227503 h 606722"/>
                      <a:gd name="connsiteX7" fmla="*/ 303775 w 607639"/>
                      <a:gd name="connsiteY7" fmla="*/ 151691 h 606722"/>
                      <a:gd name="connsiteX8" fmla="*/ 303775 w 607639"/>
                      <a:gd name="connsiteY8" fmla="*/ 101120 h 606722"/>
                      <a:gd name="connsiteX9" fmla="*/ 430449 w 607639"/>
                      <a:gd name="connsiteY9" fmla="*/ 227503 h 606722"/>
                      <a:gd name="connsiteX10" fmla="*/ 303775 w 607639"/>
                      <a:gd name="connsiteY10" fmla="*/ 353886 h 606722"/>
                      <a:gd name="connsiteX11" fmla="*/ 177190 w 607639"/>
                      <a:gd name="connsiteY11" fmla="*/ 227503 h 606722"/>
                      <a:gd name="connsiteX12" fmla="*/ 303775 w 607639"/>
                      <a:gd name="connsiteY12" fmla="*/ 101120 h 606722"/>
                      <a:gd name="connsiteX13" fmla="*/ 75921 w 607639"/>
                      <a:gd name="connsiteY13" fmla="*/ 50568 h 606722"/>
                      <a:gd name="connsiteX14" fmla="*/ 75921 w 607639"/>
                      <a:gd name="connsiteY14" fmla="*/ 404452 h 606722"/>
                      <a:gd name="connsiteX15" fmla="*/ 531629 w 607639"/>
                      <a:gd name="connsiteY15" fmla="*/ 404452 h 606722"/>
                      <a:gd name="connsiteX16" fmla="*/ 531629 w 607639"/>
                      <a:gd name="connsiteY16" fmla="*/ 50568 h 606722"/>
                      <a:gd name="connsiteX17" fmla="*/ 25277 w 607639"/>
                      <a:gd name="connsiteY17" fmla="*/ 0 h 606722"/>
                      <a:gd name="connsiteX18" fmla="*/ 582273 w 607639"/>
                      <a:gd name="connsiteY18" fmla="*/ 0 h 606722"/>
                      <a:gd name="connsiteX19" fmla="*/ 607639 w 607639"/>
                      <a:gd name="connsiteY19" fmla="*/ 25239 h 606722"/>
                      <a:gd name="connsiteX20" fmla="*/ 582273 w 607639"/>
                      <a:gd name="connsiteY20" fmla="*/ 50568 h 606722"/>
                      <a:gd name="connsiteX21" fmla="*/ 582273 w 607639"/>
                      <a:gd name="connsiteY21" fmla="*/ 455019 h 606722"/>
                      <a:gd name="connsiteX22" fmla="*/ 329141 w 607639"/>
                      <a:gd name="connsiteY22" fmla="*/ 455019 h 606722"/>
                      <a:gd name="connsiteX23" fmla="*/ 329141 w 607639"/>
                      <a:gd name="connsiteY23" fmla="*/ 512341 h 606722"/>
                      <a:gd name="connsiteX24" fmla="*/ 354419 w 607639"/>
                      <a:gd name="connsiteY24" fmla="*/ 556155 h 606722"/>
                      <a:gd name="connsiteX25" fmla="*/ 303775 w 607639"/>
                      <a:gd name="connsiteY25" fmla="*/ 606722 h 606722"/>
                      <a:gd name="connsiteX26" fmla="*/ 253131 w 607639"/>
                      <a:gd name="connsiteY26" fmla="*/ 556155 h 606722"/>
                      <a:gd name="connsiteX27" fmla="*/ 278497 w 607639"/>
                      <a:gd name="connsiteY27" fmla="*/ 512341 h 606722"/>
                      <a:gd name="connsiteX28" fmla="*/ 278497 w 607639"/>
                      <a:gd name="connsiteY28" fmla="*/ 455019 h 606722"/>
                      <a:gd name="connsiteX29" fmla="*/ 25277 w 607639"/>
                      <a:gd name="connsiteY29" fmla="*/ 455019 h 606722"/>
                      <a:gd name="connsiteX30" fmla="*/ 25277 w 607639"/>
                      <a:gd name="connsiteY30" fmla="*/ 50568 h 606722"/>
                      <a:gd name="connsiteX31" fmla="*/ 0 w 607639"/>
                      <a:gd name="connsiteY31" fmla="*/ 25239 h 606722"/>
                      <a:gd name="connsiteX32" fmla="*/ 25277 w 607639"/>
                      <a:gd name="connsiteY32" fmla="*/ 0 h 6067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607639" h="606722">
                        <a:moveTo>
                          <a:pt x="278522" y="176978"/>
                        </a:moveTo>
                        <a:lnTo>
                          <a:pt x="354380" y="227538"/>
                        </a:lnTo>
                        <a:lnTo>
                          <a:pt x="278522" y="278098"/>
                        </a:lnTo>
                        <a:close/>
                        <a:moveTo>
                          <a:pt x="303775" y="151691"/>
                        </a:moveTo>
                        <a:cubicBezTo>
                          <a:pt x="261847" y="151691"/>
                          <a:pt x="227842" y="185642"/>
                          <a:pt x="227842" y="227503"/>
                        </a:cubicBezTo>
                        <a:cubicBezTo>
                          <a:pt x="227842" y="269364"/>
                          <a:pt x="261847" y="303315"/>
                          <a:pt x="303775" y="303315"/>
                        </a:cubicBezTo>
                        <a:cubicBezTo>
                          <a:pt x="345792" y="303315"/>
                          <a:pt x="379797" y="269364"/>
                          <a:pt x="379797" y="227503"/>
                        </a:cubicBezTo>
                        <a:cubicBezTo>
                          <a:pt x="379797" y="185642"/>
                          <a:pt x="345792" y="151691"/>
                          <a:pt x="303775" y="151691"/>
                        </a:cubicBezTo>
                        <a:close/>
                        <a:moveTo>
                          <a:pt x="303775" y="101120"/>
                        </a:moveTo>
                        <a:cubicBezTo>
                          <a:pt x="373744" y="101120"/>
                          <a:pt x="430449" y="157735"/>
                          <a:pt x="430449" y="227503"/>
                        </a:cubicBezTo>
                        <a:cubicBezTo>
                          <a:pt x="430449" y="297271"/>
                          <a:pt x="373744" y="353886"/>
                          <a:pt x="303775" y="353886"/>
                        </a:cubicBezTo>
                        <a:cubicBezTo>
                          <a:pt x="233895" y="353886"/>
                          <a:pt x="177190" y="297271"/>
                          <a:pt x="177190" y="227503"/>
                        </a:cubicBezTo>
                        <a:cubicBezTo>
                          <a:pt x="177190" y="157735"/>
                          <a:pt x="233895" y="101120"/>
                          <a:pt x="303775" y="101120"/>
                        </a:cubicBezTo>
                        <a:close/>
                        <a:moveTo>
                          <a:pt x="75921" y="50568"/>
                        </a:moveTo>
                        <a:lnTo>
                          <a:pt x="75921" y="404452"/>
                        </a:lnTo>
                        <a:lnTo>
                          <a:pt x="531629" y="404452"/>
                        </a:lnTo>
                        <a:lnTo>
                          <a:pt x="531629" y="50568"/>
                        </a:lnTo>
                        <a:close/>
                        <a:moveTo>
                          <a:pt x="25277" y="0"/>
                        </a:moveTo>
                        <a:lnTo>
                          <a:pt x="582273" y="0"/>
                        </a:lnTo>
                        <a:cubicBezTo>
                          <a:pt x="596246" y="0"/>
                          <a:pt x="607639" y="11287"/>
                          <a:pt x="607639" y="25239"/>
                        </a:cubicBezTo>
                        <a:cubicBezTo>
                          <a:pt x="607639" y="39281"/>
                          <a:pt x="596246" y="50568"/>
                          <a:pt x="582273" y="50568"/>
                        </a:cubicBezTo>
                        <a:lnTo>
                          <a:pt x="582273" y="455019"/>
                        </a:lnTo>
                        <a:lnTo>
                          <a:pt x="329141" y="455019"/>
                        </a:lnTo>
                        <a:lnTo>
                          <a:pt x="329141" y="512341"/>
                        </a:lnTo>
                        <a:cubicBezTo>
                          <a:pt x="344272" y="521050"/>
                          <a:pt x="354419" y="537403"/>
                          <a:pt x="354419" y="556155"/>
                        </a:cubicBezTo>
                        <a:cubicBezTo>
                          <a:pt x="354419" y="584060"/>
                          <a:pt x="331812" y="606722"/>
                          <a:pt x="303775" y="606722"/>
                        </a:cubicBezTo>
                        <a:cubicBezTo>
                          <a:pt x="275827" y="606722"/>
                          <a:pt x="253131" y="584060"/>
                          <a:pt x="253131" y="556155"/>
                        </a:cubicBezTo>
                        <a:cubicBezTo>
                          <a:pt x="253131" y="537403"/>
                          <a:pt x="263367" y="521050"/>
                          <a:pt x="278497" y="512341"/>
                        </a:cubicBezTo>
                        <a:lnTo>
                          <a:pt x="278497" y="455019"/>
                        </a:lnTo>
                        <a:lnTo>
                          <a:pt x="25277" y="455019"/>
                        </a:lnTo>
                        <a:lnTo>
                          <a:pt x="25277" y="50568"/>
                        </a:lnTo>
                        <a:cubicBezTo>
                          <a:pt x="11304" y="50568"/>
                          <a:pt x="0" y="39281"/>
                          <a:pt x="0" y="25239"/>
                        </a:cubicBezTo>
                        <a:cubicBezTo>
                          <a:pt x="0" y="11287"/>
                          <a:pt x="11304" y="0"/>
                          <a:pt x="25277" y="0"/>
                        </a:cubicBez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92500" lnSpcReduction="1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</p:grpSp>
          </p:grpSp>
          <p:grpSp>
            <p:nvGrpSpPr>
              <p:cNvPr id="10" name="组合 9">
                <a:extLst>
                  <a:ext uri="{FF2B5EF4-FFF2-40B4-BE49-F238E27FC236}">
                    <a16:creationId xmlns:a16="http://schemas.microsoft.com/office/drawing/2014/main" id="{085B1DC7-FA19-AC34-F411-259011C90C32}"/>
                  </a:ext>
                </a:extLst>
              </p:cNvPr>
              <p:cNvGrpSpPr/>
              <p:nvPr/>
            </p:nvGrpSpPr>
            <p:grpSpPr>
              <a:xfrm>
                <a:off x="3542278" y="4961841"/>
                <a:ext cx="7978210" cy="1094331"/>
                <a:chOff x="3542278" y="4961841"/>
                <a:chExt cx="7978210" cy="1094331"/>
              </a:xfrm>
            </p:grpSpPr>
            <p:sp>
              <p:nvSpPr>
                <p:cNvPr id="11" name="Text4">
                  <a:extLst>
                    <a:ext uri="{FF2B5EF4-FFF2-40B4-BE49-F238E27FC236}">
                      <a16:creationId xmlns:a16="http://schemas.microsoft.com/office/drawing/2014/main" id="{987AD34F-6D56-C200-0B19-FB8E106F2E3D}"/>
                    </a:ext>
                  </a:extLst>
                </p:cNvPr>
                <p:cNvSpPr/>
                <p:nvPr/>
              </p:nvSpPr>
              <p:spPr bwMode="auto">
                <a:xfrm>
                  <a:off x="4577440" y="5383556"/>
                  <a:ext cx="3518554" cy="51997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zh-CN" altLang="en-US" sz="1200" dirty="0">
                      <a:latin typeface="+mn-ea"/>
                      <a:cs typeface="+mn-ea"/>
                      <a:sym typeface="Lemon" pitchFamily="2" charset="0"/>
                    </a:rPr>
                    <a:t>请输入文字</a:t>
                  </a:r>
                  <a:endParaRPr lang="en-US" altLang="zh-CN" sz="1200" dirty="0">
                    <a:latin typeface="+mn-ea"/>
                    <a:cs typeface="+mn-ea"/>
                    <a:sym typeface="Lemon" pitchFamily="2" charset="0"/>
                  </a:endParaRPr>
                </a:p>
              </p:txBody>
            </p:sp>
            <p:sp>
              <p:nvSpPr>
                <p:cNvPr id="12" name="Bullet4">
                  <a:extLst>
                    <a:ext uri="{FF2B5EF4-FFF2-40B4-BE49-F238E27FC236}">
                      <a16:creationId xmlns:a16="http://schemas.microsoft.com/office/drawing/2014/main" id="{3D28CF15-EC59-172F-14C6-744576D53BA5}"/>
                    </a:ext>
                  </a:extLst>
                </p:cNvPr>
                <p:cNvSpPr txBox="1"/>
                <p:nvPr/>
              </p:nvSpPr>
              <p:spPr bwMode="auto">
                <a:xfrm>
                  <a:off x="4577440" y="4961841"/>
                  <a:ext cx="3518554" cy="42171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zh-CN" altLang="en-US" b="1" dirty="0">
                      <a:latin typeface="+mj-ea"/>
                      <a:ea typeface="+mj-ea"/>
                      <a:cs typeface="+mn-ea"/>
                      <a:sym typeface="Lemon" pitchFamily="2" charset="0"/>
                    </a:rPr>
                    <a:t>请输入内容</a:t>
                  </a:r>
                  <a:endParaRPr lang="en-US" altLang="zh-CN" b="1" dirty="0">
                    <a:latin typeface="+mj-ea"/>
                    <a:ea typeface="+mj-ea"/>
                    <a:cs typeface="+mn-ea"/>
                    <a:sym typeface="Lemon" pitchFamily="2" charset="0"/>
                  </a:endParaRPr>
                </a:p>
              </p:txBody>
            </p:sp>
            <p:grpSp>
              <p:nvGrpSpPr>
                <p:cNvPr id="13" name="组合 12">
                  <a:extLst>
                    <a:ext uri="{FF2B5EF4-FFF2-40B4-BE49-F238E27FC236}">
                      <a16:creationId xmlns:a16="http://schemas.microsoft.com/office/drawing/2014/main" id="{A03527B2-4F56-9D1D-F810-858A083E2143}"/>
                    </a:ext>
                  </a:extLst>
                </p:cNvPr>
                <p:cNvGrpSpPr/>
                <p:nvPr/>
              </p:nvGrpSpPr>
              <p:grpSpPr>
                <a:xfrm>
                  <a:off x="3542278" y="5095153"/>
                  <a:ext cx="675068" cy="675068"/>
                  <a:chOff x="3542278" y="5095153"/>
                  <a:chExt cx="675068" cy="675068"/>
                </a:xfrm>
              </p:grpSpPr>
              <p:sp>
                <p:nvSpPr>
                  <p:cNvPr id="15" name="矩形 14">
                    <a:extLst>
                      <a:ext uri="{FF2B5EF4-FFF2-40B4-BE49-F238E27FC236}">
                        <a16:creationId xmlns:a16="http://schemas.microsoft.com/office/drawing/2014/main" id="{3F962870-2677-6810-AED4-8B026B858335}"/>
                      </a:ext>
                    </a:extLst>
                  </p:cNvPr>
                  <p:cNvSpPr/>
                  <p:nvPr/>
                </p:nvSpPr>
                <p:spPr>
                  <a:xfrm rot="18900000">
                    <a:off x="3542278" y="5095153"/>
                    <a:ext cx="675068" cy="675068"/>
                  </a:xfrm>
                  <a:prstGeom prst="rect">
                    <a:avLst/>
                  </a:prstGeom>
                  <a:solidFill>
                    <a:schemeClr val="accent4"/>
                  </a:solidFill>
                  <a:ln w="28575" cap="flat" cmpd="sng">
                    <a:solidFill>
                      <a:schemeClr val="accent4"/>
                    </a:solidFill>
                    <a:prstDash val="solid"/>
                    <a:miter lim="800000"/>
                    <a:headEnd type="none" w="sm" len="sm"/>
                    <a:tailEnd type="none" w="sm" len="sm"/>
                  </a:ln>
                </p:spPr>
                <p:txBody>
                  <a:bodyPr spcFirstLastPara="1" wrap="square" lIns="91440" tIns="45720" rIns="91440" bIns="45720" anchor="ctr" anchorCtr="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>
                      <a:buClr>
                        <a:srgbClr val="000000"/>
                      </a:buClr>
                      <a:buFont typeface="Arial"/>
                      <a:buNone/>
                    </a:pPr>
                    <a:endParaRPr sz="1600">
                      <a:solidFill>
                        <a:schemeClr val="lt1"/>
                      </a:solidFill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  <p:sp>
                <p:nvSpPr>
                  <p:cNvPr id="16" name="Icon4">
                    <a:extLst>
                      <a:ext uri="{FF2B5EF4-FFF2-40B4-BE49-F238E27FC236}">
                        <a16:creationId xmlns:a16="http://schemas.microsoft.com/office/drawing/2014/main" id="{0102FE8A-1D16-F0D1-4F7D-1DCF3BAB8D22}"/>
                      </a:ext>
                    </a:extLst>
                  </p:cNvPr>
                  <p:cNvSpPr/>
                  <p:nvPr/>
                </p:nvSpPr>
                <p:spPr>
                  <a:xfrm>
                    <a:off x="3707435" y="5271225"/>
                    <a:ext cx="344754" cy="322926"/>
                  </a:xfrm>
                  <a:custGeom>
                    <a:avLst/>
                    <a:gdLst>
                      <a:gd name="T0" fmla="*/ 4791 w 8427"/>
                      <a:gd name="T1" fmla="*/ 0 h 7905"/>
                      <a:gd name="T2" fmla="*/ 1815 w 8427"/>
                      <a:gd name="T3" fmla="*/ 1550 h 7905"/>
                      <a:gd name="T4" fmla="*/ 2213 w 8427"/>
                      <a:gd name="T5" fmla="*/ 1918 h 7905"/>
                      <a:gd name="T6" fmla="*/ 4418 w 8427"/>
                      <a:gd name="T7" fmla="*/ 557 h 7905"/>
                      <a:gd name="T8" fmla="*/ 4791 w 8427"/>
                      <a:gd name="T9" fmla="*/ 1189 h 7905"/>
                      <a:gd name="T10" fmla="*/ 5164 w 8427"/>
                      <a:gd name="T11" fmla="*/ 557 h 7905"/>
                      <a:gd name="T12" fmla="*/ 7870 w 8427"/>
                      <a:gd name="T13" fmla="*/ 3263 h 7905"/>
                      <a:gd name="T14" fmla="*/ 7238 w 8427"/>
                      <a:gd name="T15" fmla="*/ 3636 h 7905"/>
                      <a:gd name="T16" fmla="*/ 7870 w 8427"/>
                      <a:gd name="T17" fmla="*/ 4009 h 7905"/>
                      <a:gd name="T18" fmla="*/ 6448 w 8427"/>
                      <a:gd name="T19" fmla="*/ 6254 h 7905"/>
                      <a:gd name="T20" fmla="*/ 6529 w 8427"/>
                      <a:gd name="T21" fmla="*/ 6597 h 7905"/>
                      <a:gd name="T22" fmla="*/ 6506 w 8427"/>
                      <a:gd name="T23" fmla="*/ 6841 h 7905"/>
                      <a:gd name="T24" fmla="*/ 8427 w 8427"/>
                      <a:gd name="T25" fmla="*/ 3636 h 7905"/>
                      <a:gd name="T26" fmla="*/ 4791 w 8427"/>
                      <a:gd name="T27" fmla="*/ 0 h 7905"/>
                      <a:gd name="T28" fmla="*/ 5719 w 8427"/>
                      <a:gd name="T29" fmla="*/ 5988 h 7905"/>
                      <a:gd name="T30" fmla="*/ 4266 w 8427"/>
                      <a:gd name="T31" fmla="*/ 6026 h 7905"/>
                      <a:gd name="T32" fmla="*/ 2748 w 8427"/>
                      <a:gd name="T33" fmla="*/ 5157 h 7905"/>
                      <a:gd name="T34" fmla="*/ 1879 w 8427"/>
                      <a:gd name="T35" fmla="*/ 3639 h 7905"/>
                      <a:gd name="T36" fmla="*/ 1917 w 8427"/>
                      <a:gd name="T37" fmla="*/ 2186 h 7905"/>
                      <a:gd name="T38" fmla="*/ 426 w 8427"/>
                      <a:gd name="T39" fmla="*/ 2360 h 7905"/>
                      <a:gd name="T40" fmla="*/ 1969 w 8427"/>
                      <a:gd name="T41" fmla="*/ 5936 h 7905"/>
                      <a:gd name="T42" fmla="*/ 5545 w 8427"/>
                      <a:gd name="T43" fmla="*/ 7480 h 7905"/>
                      <a:gd name="T44" fmla="*/ 5719 w 8427"/>
                      <a:gd name="T45" fmla="*/ 5988 h 7905"/>
                      <a:gd name="T46" fmla="*/ 3166 w 8427"/>
                      <a:gd name="T47" fmla="*/ 4205 h 7905"/>
                      <a:gd name="T48" fmla="*/ 4038 w 8427"/>
                      <a:gd name="T49" fmla="*/ 3037 h 7905"/>
                      <a:gd name="T50" fmla="*/ 3821 w 8427"/>
                      <a:gd name="T51" fmla="*/ 2836 h 7905"/>
                      <a:gd name="T52" fmla="*/ 3522 w 8427"/>
                      <a:gd name="T53" fmla="*/ 3051 h 7905"/>
                      <a:gd name="T54" fmla="*/ 3155 w 8427"/>
                      <a:gd name="T55" fmla="*/ 2805 h 7905"/>
                      <a:gd name="T56" fmla="*/ 3866 w 8427"/>
                      <a:gd name="T57" fmla="*/ 2370 h 7905"/>
                      <a:gd name="T58" fmla="*/ 4555 w 8427"/>
                      <a:gd name="T59" fmla="*/ 2989 h 7905"/>
                      <a:gd name="T60" fmla="*/ 3728 w 8427"/>
                      <a:gd name="T61" fmla="*/ 3999 h 7905"/>
                      <a:gd name="T62" fmla="*/ 4586 w 8427"/>
                      <a:gd name="T63" fmla="*/ 3999 h 7905"/>
                      <a:gd name="T64" fmla="*/ 4586 w 8427"/>
                      <a:gd name="T65" fmla="*/ 4422 h 7905"/>
                      <a:gd name="T66" fmla="*/ 3189 w 8427"/>
                      <a:gd name="T67" fmla="*/ 4422 h 7905"/>
                      <a:gd name="T68" fmla="*/ 3166 w 8427"/>
                      <a:gd name="T69" fmla="*/ 4205 h 7905"/>
                      <a:gd name="T70" fmla="*/ 4792 w 8427"/>
                      <a:gd name="T71" fmla="*/ 3635 h 7905"/>
                      <a:gd name="T72" fmla="*/ 5571 w 8427"/>
                      <a:gd name="T73" fmla="*/ 2404 h 7905"/>
                      <a:gd name="T74" fmla="*/ 6175 w 8427"/>
                      <a:gd name="T75" fmla="*/ 2404 h 7905"/>
                      <a:gd name="T76" fmla="*/ 6175 w 8427"/>
                      <a:gd name="T77" fmla="*/ 3525 h 7905"/>
                      <a:gd name="T78" fmla="*/ 6415 w 8427"/>
                      <a:gd name="T79" fmla="*/ 3525 h 7905"/>
                      <a:gd name="T80" fmla="*/ 6415 w 8427"/>
                      <a:gd name="T81" fmla="*/ 3934 h 7905"/>
                      <a:gd name="T82" fmla="*/ 6175 w 8427"/>
                      <a:gd name="T83" fmla="*/ 3934 h 7905"/>
                      <a:gd name="T84" fmla="*/ 6175 w 8427"/>
                      <a:gd name="T85" fmla="*/ 4422 h 7905"/>
                      <a:gd name="T86" fmla="*/ 5687 w 8427"/>
                      <a:gd name="T87" fmla="*/ 4422 h 7905"/>
                      <a:gd name="T88" fmla="*/ 5687 w 8427"/>
                      <a:gd name="T89" fmla="*/ 3934 h 7905"/>
                      <a:gd name="T90" fmla="*/ 4792 w 8427"/>
                      <a:gd name="T91" fmla="*/ 3934 h 7905"/>
                      <a:gd name="T92" fmla="*/ 4792 w 8427"/>
                      <a:gd name="T93" fmla="*/ 3635 h 7905"/>
                      <a:gd name="T94" fmla="*/ 4792 w 8427"/>
                      <a:gd name="T95" fmla="*/ 3635 h 7905"/>
                      <a:gd name="T96" fmla="*/ 5687 w 8427"/>
                      <a:gd name="T97" fmla="*/ 3525 h 7905"/>
                      <a:gd name="T98" fmla="*/ 5687 w 8427"/>
                      <a:gd name="T99" fmla="*/ 3073 h 7905"/>
                      <a:gd name="T100" fmla="*/ 5704 w 8427"/>
                      <a:gd name="T101" fmla="*/ 2847 h 7905"/>
                      <a:gd name="T102" fmla="*/ 5698 w 8427"/>
                      <a:gd name="T103" fmla="*/ 2847 h 7905"/>
                      <a:gd name="T104" fmla="*/ 5599 w 8427"/>
                      <a:gd name="T105" fmla="*/ 3056 h 7905"/>
                      <a:gd name="T106" fmla="*/ 5295 w 8427"/>
                      <a:gd name="T107" fmla="*/ 3519 h 7905"/>
                      <a:gd name="T108" fmla="*/ 5295 w 8427"/>
                      <a:gd name="T109" fmla="*/ 3525 h 7905"/>
                      <a:gd name="T110" fmla="*/ 5687 w 8427"/>
                      <a:gd name="T111" fmla="*/ 3525 h 7905"/>
                      <a:gd name="T112" fmla="*/ 5687 w 8427"/>
                      <a:gd name="T113" fmla="*/ 3525 h 79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8427" h="7903">
                        <a:moveTo>
                          <a:pt x="4791" y="0"/>
                        </a:moveTo>
                        <a:cubicBezTo>
                          <a:pt x="3562" y="0"/>
                          <a:pt x="2474" y="614"/>
                          <a:pt x="1815" y="1550"/>
                        </a:cubicBezTo>
                        <a:cubicBezTo>
                          <a:pt x="1952" y="1639"/>
                          <a:pt x="2085" y="1761"/>
                          <a:pt x="2213" y="1918"/>
                        </a:cubicBezTo>
                        <a:cubicBezTo>
                          <a:pt x="2704" y="1183"/>
                          <a:pt x="3499" y="668"/>
                          <a:pt x="4418" y="557"/>
                        </a:cubicBezTo>
                        <a:lnTo>
                          <a:pt x="4791" y="1189"/>
                        </a:lnTo>
                        <a:lnTo>
                          <a:pt x="5164" y="557"/>
                        </a:lnTo>
                        <a:cubicBezTo>
                          <a:pt x="6577" y="727"/>
                          <a:pt x="7700" y="1850"/>
                          <a:pt x="7870" y="3263"/>
                        </a:cubicBezTo>
                        <a:lnTo>
                          <a:pt x="7238" y="3636"/>
                        </a:lnTo>
                        <a:lnTo>
                          <a:pt x="7870" y="4009"/>
                        </a:lnTo>
                        <a:cubicBezTo>
                          <a:pt x="7756" y="4954"/>
                          <a:pt x="7215" y="5767"/>
                          <a:pt x="6448" y="6254"/>
                        </a:cubicBezTo>
                        <a:cubicBezTo>
                          <a:pt x="6497" y="6366"/>
                          <a:pt x="6524" y="6480"/>
                          <a:pt x="6529" y="6597"/>
                        </a:cubicBezTo>
                        <a:cubicBezTo>
                          <a:pt x="6533" y="6683"/>
                          <a:pt x="6524" y="6764"/>
                          <a:pt x="6506" y="6841"/>
                        </a:cubicBezTo>
                        <a:cubicBezTo>
                          <a:pt x="7648" y="6227"/>
                          <a:pt x="8427" y="5021"/>
                          <a:pt x="8427" y="3636"/>
                        </a:cubicBezTo>
                        <a:cubicBezTo>
                          <a:pt x="8427" y="1631"/>
                          <a:pt x="6796" y="0"/>
                          <a:pt x="4791" y="0"/>
                        </a:cubicBezTo>
                        <a:close/>
                        <a:moveTo>
                          <a:pt x="5719" y="5988"/>
                        </a:moveTo>
                        <a:cubicBezTo>
                          <a:pt x="4881" y="5315"/>
                          <a:pt x="4646" y="5646"/>
                          <a:pt x="4266" y="6026"/>
                        </a:cubicBezTo>
                        <a:cubicBezTo>
                          <a:pt x="4000" y="6292"/>
                          <a:pt x="3328" y="5737"/>
                          <a:pt x="2748" y="5157"/>
                        </a:cubicBezTo>
                        <a:cubicBezTo>
                          <a:pt x="2168" y="4576"/>
                          <a:pt x="1614" y="3905"/>
                          <a:pt x="1879" y="3639"/>
                        </a:cubicBezTo>
                        <a:cubicBezTo>
                          <a:pt x="2259" y="3259"/>
                          <a:pt x="2590" y="3024"/>
                          <a:pt x="1917" y="2186"/>
                        </a:cubicBezTo>
                        <a:cubicBezTo>
                          <a:pt x="1243" y="1348"/>
                          <a:pt x="794" y="1992"/>
                          <a:pt x="426" y="2360"/>
                        </a:cubicBezTo>
                        <a:cubicBezTo>
                          <a:pt x="0" y="2785"/>
                          <a:pt x="403" y="4370"/>
                          <a:pt x="1969" y="5936"/>
                        </a:cubicBezTo>
                        <a:cubicBezTo>
                          <a:pt x="3535" y="7502"/>
                          <a:pt x="5120" y="7905"/>
                          <a:pt x="5545" y="7480"/>
                        </a:cubicBezTo>
                        <a:cubicBezTo>
                          <a:pt x="5913" y="7111"/>
                          <a:pt x="6557" y="6662"/>
                          <a:pt x="5719" y="5988"/>
                        </a:cubicBezTo>
                        <a:close/>
                        <a:moveTo>
                          <a:pt x="3166" y="4205"/>
                        </a:moveTo>
                        <a:cubicBezTo>
                          <a:pt x="3166" y="3460"/>
                          <a:pt x="4038" y="3327"/>
                          <a:pt x="4038" y="3037"/>
                        </a:cubicBezTo>
                        <a:cubicBezTo>
                          <a:pt x="4038" y="2895"/>
                          <a:pt x="3925" y="2836"/>
                          <a:pt x="3821" y="2836"/>
                        </a:cubicBezTo>
                        <a:cubicBezTo>
                          <a:pt x="3629" y="2836"/>
                          <a:pt x="3522" y="3051"/>
                          <a:pt x="3522" y="3051"/>
                        </a:cubicBezTo>
                        <a:lnTo>
                          <a:pt x="3155" y="2805"/>
                        </a:lnTo>
                        <a:cubicBezTo>
                          <a:pt x="3155" y="2805"/>
                          <a:pt x="3341" y="2370"/>
                          <a:pt x="3866" y="2370"/>
                        </a:cubicBezTo>
                        <a:cubicBezTo>
                          <a:pt x="4196" y="2370"/>
                          <a:pt x="4555" y="2560"/>
                          <a:pt x="4555" y="2989"/>
                        </a:cubicBezTo>
                        <a:cubicBezTo>
                          <a:pt x="4555" y="3618"/>
                          <a:pt x="3742" y="3739"/>
                          <a:pt x="3728" y="3999"/>
                        </a:cubicBezTo>
                        <a:lnTo>
                          <a:pt x="4586" y="3999"/>
                        </a:lnTo>
                        <a:lnTo>
                          <a:pt x="4586" y="4422"/>
                        </a:lnTo>
                        <a:lnTo>
                          <a:pt x="3189" y="4422"/>
                        </a:lnTo>
                        <a:cubicBezTo>
                          <a:pt x="3174" y="4343"/>
                          <a:pt x="3166" y="4273"/>
                          <a:pt x="3166" y="4205"/>
                        </a:cubicBezTo>
                        <a:close/>
                        <a:moveTo>
                          <a:pt x="4792" y="3635"/>
                        </a:moveTo>
                        <a:lnTo>
                          <a:pt x="5571" y="2404"/>
                        </a:lnTo>
                        <a:lnTo>
                          <a:pt x="6175" y="2404"/>
                        </a:lnTo>
                        <a:lnTo>
                          <a:pt x="6175" y="3525"/>
                        </a:lnTo>
                        <a:lnTo>
                          <a:pt x="6415" y="3525"/>
                        </a:lnTo>
                        <a:lnTo>
                          <a:pt x="6415" y="3934"/>
                        </a:lnTo>
                        <a:lnTo>
                          <a:pt x="6175" y="3934"/>
                        </a:lnTo>
                        <a:lnTo>
                          <a:pt x="6175" y="4422"/>
                        </a:lnTo>
                        <a:lnTo>
                          <a:pt x="5687" y="4422"/>
                        </a:lnTo>
                        <a:lnTo>
                          <a:pt x="5687" y="3934"/>
                        </a:lnTo>
                        <a:lnTo>
                          <a:pt x="4792" y="3934"/>
                        </a:lnTo>
                        <a:lnTo>
                          <a:pt x="4792" y="3635"/>
                        </a:lnTo>
                        <a:lnTo>
                          <a:pt x="4792" y="3635"/>
                        </a:lnTo>
                        <a:close/>
                        <a:moveTo>
                          <a:pt x="5687" y="3525"/>
                        </a:moveTo>
                        <a:lnTo>
                          <a:pt x="5687" y="3073"/>
                        </a:lnTo>
                        <a:cubicBezTo>
                          <a:pt x="5687" y="2963"/>
                          <a:pt x="5704" y="2847"/>
                          <a:pt x="5704" y="2847"/>
                        </a:cubicBezTo>
                        <a:lnTo>
                          <a:pt x="5698" y="2847"/>
                        </a:lnTo>
                        <a:cubicBezTo>
                          <a:pt x="5698" y="2847"/>
                          <a:pt x="5656" y="2972"/>
                          <a:pt x="5599" y="3056"/>
                        </a:cubicBezTo>
                        <a:lnTo>
                          <a:pt x="5295" y="3519"/>
                        </a:lnTo>
                        <a:lnTo>
                          <a:pt x="5295" y="3525"/>
                        </a:lnTo>
                        <a:lnTo>
                          <a:pt x="5687" y="3525"/>
                        </a:lnTo>
                        <a:lnTo>
                          <a:pt x="5687" y="3525"/>
                        </a:lnTo>
                        <a:close/>
                      </a:path>
                    </a:pathLst>
                  </a:cu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normAutofit fontScale="92500" lnSpcReduction="20000"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rgbClr val="FFFFFF"/>
                        </a:solidFill>
                        <a:latin typeface="Arial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>
                      <a:latin typeface="Lemon" pitchFamily="2" charset="0"/>
                      <a:ea typeface="阿里妈妈东方大楷" pitchFamily="2" charset="-122"/>
                      <a:cs typeface="+mn-ea"/>
                      <a:sym typeface="Lemon" pitchFamily="2" charset="0"/>
                    </a:endParaRPr>
                  </a:p>
                </p:txBody>
              </p:sp>
            </p:grpSp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id="{7873BEF9-34BA-9E07-5498-5C70408665E2}"/>
                    </a:ext>
                  </a:extLst>
                </p:cNvPr>
                <p:cNvCxnSpPr/>
                <p:nvPr/>
              </p:nvCxnSpPr>
              <p:spPr>
                <a:xfrm>
                  <a:off x="4667692" y="6056172"/>
                  <a:ext cx="6852796" cy="0"/>
                </a:xfrm>
                <a:prstGeom prst="line">
                  <a:avLst/>
                </a:prstGeom>
                <a:ln w="3175" cap="rnd">
                  <a:solidFill>
                    <a:schemeClr val="bg1">
                      <a:lumMod val="75000"/>
                    </a:schemeClr>
                  </a:solidFill>
                  <a:round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818780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908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19908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71906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3084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17696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0260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4277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200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#626981;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45C93"/>
      </a:accent1>
      <a:accent2>
        <a:srgbClr val="F7D3B2"/>
      </a:accent2>
      <a:accent3>
        <a:srgbClr val="334A6E"/>
      </a:accent3>
      <a:accent4>
        <a:srgbClr val="FF8E67"/>
      </a:accent4>
      <a:accent5>
        <a:srgbClr val="362155"/>
      </a:accent5>
      <a:accent6>
        <a:srgbClr val="DF7792"/>
      </a:accent6>
      <a:hlink>
        <a:srgbClr val="F84D4D"/>
      </a:hlink>
      <a:folHlink>
        <a:srgbClr val="BFBFBF"/>
      </a:folHlink>
    </a:clrScheme>
    <a:fontScheme name="自定义 3">
      <a:majorFont>
        <a:latin typeface="Lemon"/>
        <a:ea typeface="阿里妈妈东方大楷"/>
        <a:cs typeface=""/>
      </a:majorFont>
      <a:minorFont>
        <a:latin typeface="Lemon"/>
        <a:ea typeface="阿里妈妈东方大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669</Words>
  <Application>Microsoft Office PowerPoint</Application>
  <PresentationFormat>宽屏</PresentationFormat>
  <Paragraphs>181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Lemon</vt:lpstr>
      <vt:lpstr>OPPOSans H</vt:lpstr>
      <vt:lpstr>OPPOSans M</vt:lpstr>
      <vt:lpstr>阿里巴巴普惠体 2.0 55 Regular</vt:lpstr>
      <vt:lpstr>阿里巴巴普惠体 2.0 65 Medium</vt:lpstr>
      <vt:lpstr>阿里妈妈东方大楷</vt:lpstr>
      <vt:lpstr>等线</vt:lpstr>
      <vt:lpstr>Arial</vt:lpstr>
      <vt:lpstr>Office 主题​​</vt:lpstr>
      <vt:lpstr>新员工入职培训</vt:lpstr>
      <vt:lpstr>PowerPoint 演示文稿</vt:lpstr>
      <vt:lpstr>PowerPoint 演示文稿</vt:lpstr>
      <vt:lpstr>请输入内容</vt:lpstr>
      <vt:lpstr>请输入标题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请输入标题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紫色商务风新员工入职培训ppt模板</dc:title>
  <dc:creator>©苏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51</cp:revision>
  <dcterms:created xsi:type="dcterms:W3CDTF">2023-08-11T16:53:28Z</dcterms:created>
  <dcterms:modified xsi:type="dcterms:W3CDTF">2023-12-11T14:44:35Z</dcterms:modified>
  <cp:contentStatus>紫色商务风新员工入职培训ppt模板，www.51pptmoban.com</cp:contentStatus>
  <cp:version>51pptmoban.com（V51-121104版）</cp:version>
</cp:coreProperties>
</file>