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3" r:id="rId8"/>
    <p:sldId id="262" r:id="rId9"/>
    <p:sldId id="264" r:id="rId10"/>
    <p:sldId id="265" r:id="rId11"/>
    <p:sldId id="267" r:id="rId12"/>
    <p:sldId id="266" r:id="rId13"/>
    <p:sldId id="268" r:id="rId14"/>
    <p:sldId id="270" r:id="rId15"/>
    <p:sldId id="269" r:id="rId16"/>
    <p:sldId id="271" r:id="rId17"/>
    <p:sldId id="272"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840" userDrawn="1">
          <p15:clr>
            <a:srgbClr val="A4A3A4"/>
          </p15:clr>
        </p15:guide>
        <p15:guide id="3" orient="horz" pos="368" userDrawn="1">
          <p15:clr>
            <a:srgbClr val="A4A3A4"/>
          </p15:clr>
        </p15:guide>
        <p15:guide id="4" orient="horz" pos="3952" userDrawn="1">
          <p15:clr>
            <a:srgbClr val="A4A3A4"/>
          </p15:clr>
        </p15:guide>
        <p15:guide id="5" pos="438" userDrawn="1">
          <p15:clr>
            <a:srgbClr val="A4A3A4"/>
          </p15:clr>
        </p15:guide>
        <p15:guide id="6" pos="72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61FD"/>
    <a:srgbClr val="0259D8"/>
    <a:srgbClr val="0244A6"/>
    <a:srgbClr val="9CC4FE"/>
    <a:srgbClr val="0F70FC"/>
    <a:srgbClr val="63A1FD"/>
    <a:srgbClr val="0B508F"/>
    <a:srgbClr val="0F6FC6"/>
    <a:srgbClr val="FFC104"/>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52" autoAdjust="0"/>
    <p:restoredTop sz="94552" autoAdjust="0"/>
  </p:normalViewPr>
  <p:slideViewPr>
    <p:cSldViewPr snapToGrid="0" showGuides="1">
      <p:cViewPr>
        <p:scale>
          <a:sx n="66" d="100"/>
          <a:sy n="66" d="100"/>
        </p:scale>
        <p:origin x="426" y="288"/>
      </p:cViewPr>
      <p:guideLst>
        <p:guide orient="horz" pos="2228"/>
        <p:guide pos="3840"/>
        <p:guide orient="horz" pos="368"/>
        <p:guide orient="horz" pos="3952"/>
        <p:guide pos="438"/>
        <p:guide pos="7242"/>
      </p:guideLst>
    </p:cSldViewPr>
  </p:slideViewPr>
  <p:notesTextViewPr>
    <p:cViewPr>
      <p:scale>
        <a:sx n="1" d="1"/>
        <a:sy n="1" d="1"/>
      </p:scale>
      <p:origin x="0" y="0"/>
    </p:cViewPr>
  </p:notesTextViewPr>
  <p:sorterViewPr>
    <p:cViewPr>
      <p:scale>
        <a:sx n="100" d="100"/>
        <a:sy n="100" d="100"/>
      </p:scale>
      <p:origin x="0" y="-6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去年</c:v>
                </c:pt>
              </c:strCache>
            </c:strRef>
          </c:tx>
          <c:spPr>
            <a:solidFill>
              <a:schemeClr val="accent1"/>
            </a:solidFill>
            <a:ln>
              <a:noFill/>
            </a:ln>
            <a:effectLst/>
          </c:spPr>
          <c:invertIfNegative val="0"/>
          <c:cat>
            <c:strRef>
              <c:f>Sheet1!$A$2:$A$5</c:f>
              <c:strCache>
                <c:ptCount val="4"/>
                <c:pt idx="0">
                  <c:v>产品1</c:v>
                </c:pt>
                <c:pt idx="1">
                  <c:v>产品2</c:v>
                </c:pt>
                <c:pt idx="2">
                  <c:v>产品3</c:v>
                </c:pt>
                <c:pt idx="3">
                  <c:v>产品4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9A3-4E7E-8C3B-1196C04843EC}"/>
            </c:ext>
          </c:extLst>
        </c:ser>
        <c:ser>
          <c:idx val="1"/>
          <c:order val="1"/>
          <c:tx>
            <c:strRef>
              <c:f>Sheet1!$C$1</c:f>
              <c:strCache>
                <c:ptCount val="1"/>
                <c:pt idx="0">
                  <c:v>今年</c:v>
                </c:pt>
              </c:strCache>
            </c:strRef>
          </c:tx>
          <c:spPr>
            <a:solidFill>
              <a:schemeClr val="accent2"/>
            </a:solidFill>
            <a:ln>
              <a:noFill/>
            </a:ln>
            <a:effectLst/>
          </c:spPr>
          <c:invertIfNegative val="0"/>
          <c:cat>
            <c:strRef>
              <c:f>Sheet1!$A$2:$A$5</c:f>
              <c:strCache>
                <c:ptCount val="4"/>
                <c:pt idx="0">
                  <c:v>产品1</c:v>
                </c:pt>
                <c:pt idx="1">
                  <c:v>产品2</c:v>
                </c:pt>
                <c:pt idx="2">
                  <c:v>产品3</c:v>
                </c:pt>
                <c:pt idx="3">
                  <c:v>产品4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9A3-4E7E-8C3B-1196C04843EC}"/>
            </c:ext>
          </c:extLst>
        </c:ser>
        <c:dLbls>
          <c:showLegendKey val="0"/>
          <c:showVal val="0"/>
          <c:showCatName val="0"/>
          <c:showSerName val="0"/>
          <c:showPercent val="0"/>
          <c:showBubbleSize val="0"/>
        </c:dLbls>
        <c:gapWidth val="219"/>
        <c:overlap val="-27"/>
        <c:axId val="718977471"/>
        <c:axId val="993056191"/>
      </c:barChart>
      <c:catAx>
        <c:axId val="7189774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993056191"/>
        <c:crosses val="autoZero"/>
        <c:auto val="1"/>
        <c:lblAlgn val="ctr"/>
        <c:lblOffset val="100"/>
        <c:noMultiLvlLbl val="0"/>
      </c:catAx>
      <c:valAx>
        <c:axId val="993056191"/>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18977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目标情况</c:v>
                </c:pt>
              </c:strCache>
            </c:strRef>
          </c:tx>
          <c:spPr>
            <a:solidFill>
              <a:schemeClr val="accent1"/>
            </a:solidFill>
            <a:ln>
              <a:noFill/>
            </a:ln>
            <a:effectLst/>
          </c:spPr>
          <c:invertIfNegative val="0"/>
          <c:cat>
            <c:strRef>
              <c:f>Sheet1!$A$2:$A$5</c:f>
              <c:strCache>
                <c:ptCount val="4"/>
                <c:pt idx="0">
                  <c:v>一季度</c:v>
                </c:pt>
                <c:pt idx="1">
                  <c:v>二季度</c:v>
                </c:pt>
                <c:pt idx="2">
                  <c:v>三季度</c:v>
                </c:pt>
                <c:pt idx="3">
                  <c:v>四季度</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240-4DDA-BC35-0835994B5F44}"/>
            </c:ext>
          </c:extLst>
        </c:ser>
        <c:ser>
          <c:idx val="1"/>
          <c:order val="1"/>
          <c:tx>
            <c:strRef>
              <c:f>Sheet1!$C$1</c:f>
              <c:strCache>
                <c:ptCount val="1"/>
                <c:pt idx="0">
                  <c:v>完成情况</c:v>
                </c:pt>
              </c:strCache>
            </c:strRef>
          </c:tx>
          <c:spPr>
            <a:solidFill>
              <a:schemeClr val="accent2"/>
            </a:solidFill>
            <a:ln>
              <a:noFill/>
            </a:ln>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240-4DDA-BC35-0835994B5F44}"/>
            </c:ext>
          </c:extLst>
        </c:ser>
        <c:dLbls>
          <c:showLegendKey val="0"/>
          <c:showVal val="0"/>
          <c:showCatName val="0"/>
          <c:showSerName val="0"/>
          <c:showPercent val="0"/>
          <c:showBubbleSize val="0"/>
        </c:dLbls>
        <c:gapWidth val="219"/>
        <c:overlap val="-27"/>
        <c:axId val="718944527"/>
        <c:axId val="993941919"/>
      </c:barChart>
      <c:catAx>
        <c:axId val="7189445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993941919"/>
        <c:crosses val="autoZero"/>
        <c:auto val="1"/>
        <c:lblAlgn val="ctr"/>
        <c:lblOffset val="100"/>
        <c:noMultiLvlLbl val="0"/>
      </c:catAx>
      <c:valAx>
        <c:axId val="993941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189445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1-40B6-411D-9912-2E010A3E36F8}"/>
              </c:ext>
            </c:extLst>
          </c:dPt>
          <c:dPt>
            <c:idx val="1"/>
            <c:bubble3D val="0"/>
            <c:spPr>
              <a:solidFill>
                <a:schemeClr val="accent3">
                  <a:lumMod val="75000"/>
                </a:schemeClr>
              </a:solidFill>
              <a:ln w="19050">
                <a:solidFill>
                  <a:schemeClr val="lt1"/>
                </a:solidFill>
              </a:ln>
              <a:effectLst/>
            </c:spPr>
            <c:extLst>
              <c:ext xmlns:c16="http://schemas.microsoft.com/office/drawing/2014/chart" uri="{C3380CC4-5D6E-409C-BE32-E72D297353CC}">
                <c16:uniqueId val="{00000004-40B6-411D-9912-2E010A3E36F8}"/>
              </c:ext>
            </c:extLst>
          </c:dPt>
          <c:dPt>
            <c:idx val="2"/>
            <c:bubble3D val="0"/>
            <c:spPr>
              <a:solidFill>
                <a:schemeClr val="accent3">
                  <a:lumMod val="20000"/>
                  <a:lumOff val="80000"/>
                </a:schemeClr>
              </a:solidFill>
              <a:ln w="19050">
                <a:solidFill>
                  <a:schemeClr val="lt1"/>
                </a:solidFill>
              </a:ln>
              <a:effectLst/>
            </c:spPr>
            <c:extLst>
              <c:ext xmlns:c16="http://schemas.microsoft.com/office/drawing/2014/chart" uri="{C3380CC4-5D6E-409C-BE32-E72D297353CC}">
                <c16:uniqueId val="{00000003-40B6-411D-9912-2E010A3E36F8}"/>
              </c:ext>
            </c:extLst>
          </c:dPt>
          <c:dPt>
            <c:idx val="3"/>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2-40B6-411D-9912-2E010A3E36F8}"/>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40B6-411D-9912-2E010A3E36F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F0EF-48A5-8A0D-A65216BBF3AC}"/>
            </c:ext>
          </c:extLst>
        </c:ser>
        <c:dLbls>
          <c:showLegendKey val="0"/>
          <c:showVal val="0"/>
          <c:showCatName val="0"/>
          <c:showSerName val="0"/>
          <c:showPercent val="0"/>
          <c:showBubbleSize val="0"/>
        </c:dLbls>
        <c:smooth val="0"/>
        <c:axId val="718947775"/>
        <c:axId val="940888959"/>
      </c:lineChart>
      <c:catAx>
        <c:axId val="7189477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940888959"/>
        <c:crosses val="autoZero"/>
        <c:auto val="1"/>
        <c:lblAlgn val="ctr"/>
        <c:lblOffset val="100"/>
        <c:noMultiLvlLbl val="0"/>
      </c:catAx>
      <c:valAx>
        <c:axId val="94088895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1894777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00510-1A58-4BFD-A007-E27286918923}" type="datetimeFigureOut">
              <a:rPr lang="zh-CN" altLang="en-US" smtClean="0"/>
              <a:t>2023/12/11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4E548D-3830-4939-8A6C-C2F3E8938EC1}" type="slidenum">
              <a:rPr lang="zh-CN" altLang="en-US" smtClean="0"/>
              <a:t>‹#›</a:t>
            </a:fld>
            <a:endParaRPr lang="zh-CN" altLang="en-US"/>
          </a:p>
        </p:txBody>
      </p:sp>
    </p:spTree>
    <p:extLst>
      <p:ext uri="{BB962C8B-B14F-4D97-AF65-F5344CB8AC3E}">
        <p14:creationId xmlns:p14="http://schemas.microsoft.com/office/powerpoint/2010/main" val="1101653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a:t>
            </a:fld>
            <a:endParaRPr lang="zh-CN" altLang="en-US"/>
          </a:p>
        </p:txBody>
      </p:sp>
    </p:spTree>
    <p:extLst>
      <p:ext uri="{BB962C8B-B14F-4D97-AF65-F5344CB8AC3E}">
        <p14:creationId xmlns:p14="http://schemas.microsoft.com/office/powerpoint/2010/main" val="5643759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10</a:t>
            </a:fld>
            <a:endParaRPr lang="zh-CN" altLang="en-US"/>
          </a:p>
        </p:txBody>
      </p:sp>
    </p:spTree>
    <p:extLst>
      <p:ext uri="{BB962C8B-B14F-4D97-AF65-F5344CB8AC3E}">
        <p14:creationId xmlns:p14="http://schemas.microsoft.com/office/powerpoint/2010/main" val="1702278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11</a:t>
            </a:fld>
            <a:endParaRPr lang="zh-CN" altLang="en-US"/>
          </a:p>
        </p:txBody>
      </p:sp>
    </p:spTree>
    <p:extLst>
      <p:ext uri="{BB962C8B-B14F-4D97-AF65-F5344CB8AC3E}">
        <p14:creationId xmlns:p14="http://schemas.microsoft.com/office/powerpoint/2010/main" val="131151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12</a:t>
            </a:fld>
            <a:endParaRPr lang="zh-CN" altLang="en-US"/>
          </a:p>
        </p:txBody>
      </p:sp>
    </p:spTree>
    <p:extLst>
      <p:ext uri="{BB962C8B-B14F-4D97-AF65-F5344CB8AC3E}">
        <p14:creationId xmlns:p14="http://schemas.microsoft.com/office/powerpoint/2010/main" val="2364430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13</a:t>
            </a:fld>
            <a:endParaRPr lang="zh-CN" altLang="en-US"/>
          </a:p>
        </p:txBody>
      </p:sp>
    </p:spTree>
    <p:extLst>
      <p:ext uri="{BB962C8B-B14F-4D97-AF65-F5344CB8AC3E}">
        <p14:creationId xmlns:p14="http://schemas.microsoft.com/office/powerpoint/2010/main" val="2436026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14</a:t>
            </a:fld>
            <a:endParaRPr lang="zh-CN" altLang="en-US"/>
          </a:p>
        </p:txBody>
      </p:sp>
    </p:spTree>
    <p:extLst>
      <p:ext uri="{BB962C8B-B14F-4D97-AF65-F5344CB8AC3E}">
        <p14:creationId xmlns:p14="http://schemas.microsoft.com/office/powerpoint/2010/main" val="13110514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15</a:t>
            </a:fld>
            <a:endParaRPr lang="zh-CN" altLang="en-US"/>
          </a:p>
        </p:txBody>
      </p:sp>
    </p:spTree>
    <p:extLst>
      <p:ext uri="{BB962C8B-B14F-4D97-AF65-F5344CB8AC3E}">
        <p14:creationId xmlns:p14="http://schemas.microsoft.com/office/powerpoint/2010/main" val="1067810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16</a:t>
            </a:fld>
            <a:endParaRPr lang="zh-CN" altLang="en-US"/>
          </a:p>
        </p:txBody>
      </p:sp>
    </p:spTree>
    <p:extLst>
      <p:ext uri="{BB962C8B-B14F-4D97-AF65-F5344CB8AC3E}">
        <p14:creationId xmlns:p14="http://schemas.microsoft.com/office/powerpoint/2010/main" val="1792714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17</a:t>
            </a:fld>
            <a:endParaRPr lang="zh-CN" altLang="en-US"/>
          </a:p>
        </p:txBody>
      </p:sp>
    </p:spTree>
    <p:extLst>
      <p:ext uri="{BB962C8B-B14F-4D97-AF65-F5344CB8AC3E}">
        <p14:creationId xmlns:p14="http://schemas.microsoft.com/office/powerpoint/2010/main" val="533954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2</a:t>
            </a:fld>
            <a:endParaRPr lang="zh-CN" altLang="en-US"/>
          </a:p>
        </p:txBody>
      </p:sp>
    </p:spTree>
    <p:extLst>
      <p:ext uri="{BB962C8B-B14F-4D97-AF65-F5344CB8AC3E}">
        <p14:creationId xmlns:p14="http://schemas.microsoft.com/office/powerpoint/2010/main" val="3862681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3</a:t>
            </a:fld>
            <a:endParaRPr lang="zh-CN" altLang="en-US"/>
          </a:p>
        </p:txBody>
      </p:sp>
    </p:spTree>
    <p:extLst>
      <p:ext uri="{BB962C8B-B14F-4D97-AF65-F5344CB8AC3E}">
        <p14:creationId xmlns:p14="http://schemas.microsoft.com/office/powerpoint/2010/main" val="3680298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4</a:t>
            </a:fld>
            <a:endParaRPr lang="zh-CN" altLang="en-US"/>
          </a:p>
        </p:txBody>
      </p:sp>
    </p:spTree>
    <p:extLst>
      <p:ext uri="{BB962C8B-B14F-4D97-AF65-F5344CB8AC3E}">
        <p14:creationId xmlns:p14="http://schemas.microsoft.com/office/powerpoint/2010/main" val="3728053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5</a:t>
            </a:fld>
            <a:endParaRPr lang="zh-CN" altLang="en-US"/>
          </a:p>
        </p:txBody>
      </p:sp>
    </p:spTree>
    <p:extLst>
      <p:ext uri="{BB962C8B-B14F-4D97-AF65-F5344CB8AC3E}">
        <p14:creationId xmlns:p14="http://schemas.microsoft.com/office/powerpoint/2010/main" val="1060691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6</a:t>
            </a:fld>
            <a:endParaRPr lang="zh-CN" altLang="en-US"/>
          </a:p>
        </p:txBody>
      </p:sp>
    </p:spTree>
    <p:extLst>
      <p:ext uri="{BB962C8B-B14F-4D97-AF65-F5344CB8AC3E}">
        <p14:creationId xmlns:p14="http://schemas.microsoft.com/office/powerpoint/2010/main" val="2648614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7</a:t>
            </a:fld>
            <a:endParaRPr lang="zh-CN" altLang="en-US"/>
          </a:p>
        </p:txBody>
      </p:sp>
    </p:spTree>
    <p:extLst>
      <p:ext uri="{BB962C8B-B14F-4D97-AF65-F5344CB8AC3E}">
        <p14:creationId xmlns:p14="http://schemas.microsoft.com/office/powerpoint/2010/main" val="4187236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8</a:t>
            </a:fld>
            <a:endParaRPr lang="zh-CN" altLang="en-US"/>
          </a:p>
        </p:txBody>
      </p:sp>
    </p:spTree>
    <p:extLst>
      <p:ext uri="{BB962C8B-B14F-4D97-AF65-F5344CB8AC3E}">
        <p14:creationId xmlns:p14="http://schemas.microsoft.com/office/powerpoint/2010/main" val="4226301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4E548D-3830-4939-8A6C-C2F3E8938EC1}" type="slidenum">
              <a:rPr lang="zh-CN" altLang="en-US" smtClean="0"/>
              <a:t>9</a:t>
            </a:fld>
            <a:endParaRPr lang="zh-CN" altLang="en-US"/>
          </a:p>
        </p:txBody>
      </p:sp>
    </p:spTree>
    <p:extLst>
      <p:ext uri="{BB962C8B-B14F-4D97-AF65-F5344CB8AC3E}">
        <p14:creationId xmlns:p14="http://schemas.microsoft.com/office/powerpoint/2010/main" val="1606304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F29C98-171E-5881-87BD-7E3CF16AD64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1A468DD-F5A3-E943-156D-864E8D0757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EF3817D-3CDD-CD50-1E70-EDD29A3D4A83}"/>
              </a:ext>
            </a:extLst>
          </p:cNvPr>
          <p:cNvSpPr>
            <a:spLocks noGrp="1"/>
          </p:cNvSpPr>
          <p:nvPr>
            <p:ph type="dt" sz="half" idx="10"/>
          </p:nvPr>
        </p:nvSpPr>
        <p:spPr/>
        <p:txBody>
          <a:bodyPr/>
          <a:lstStyle/>
          <a:p>
            <a:fld id="{D07881BF-CC2A-45EF-A0AA-F1274D05D8DF}" type="datetimeFigureOut">
              <a:rPr lang="zh-CN" altLang="en-US" smtClean="0"/>
              <a:t>2023/12/11</a:t>
            </a:fld>
            <a:endParaRPr lang="zh-CN" altLang="en-US"/>
          </a:p>
        </p:txBody>
      </p:sp>
      <p:sp>
        <p:nvSpPr>
          <p:cNvPr id="5" name="页脚占位符 4">
            <a:extLst>
              <a:ext uri="{FF2B5EF4-FFF2-40B4-BE49-F238E27FC236}">
                <a16:creationId xmlns:a16="http://schemas.microsoft.com/office/drawing/2014/main" id="{6384BC60-9D1D-4EA4-F115-6CD87CB017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8B056AA-B07F-36DD-1C20-B58573D86634}"/>
              </a:ext>
            </a:extLst>
          </p:cNvPr>
          <p:cNvSpPr>
            <a:spLocks noGrp="1"/>
          </p:cNvSpPr>
          <p:nvPr>
            <p:ph type="sldNum" sz="quarter" idx="12"/>
          </p:nvPr>
        </p:nvSpPr>
        <p:spPr/>
        <p:txBody>
          <a:bodyPr/>
          <a:lstStyle/>
          <a:p>
            <a:fld id="{0549A4CC-F5A5-44CF-91DF-557E086C4EEB}" type="slidenum">
              <a:rPr lang="zh-CN" altLang="en-US" smtClean="0"/>
              <a:t>‹#›</a:t>
            </a:fld>
            <a:endParaRPr lang="zh-CN" altLang="en-US"/>
          </a:p>
        </p:txBody>
      </p:sp>
    </p:spTree>
    <p:extLst>
      <p:ext uri="{BB962C8B-B14F-4D97-AF65-F5344CB8AC3E}">
        <p14:creationId xmlns:p14="http://schemas.microsoft.com/office/powerpoint/2010/main" val="38465854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1343DB-725D-8E22-1A8E-6D39596A22C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C946C71-5196-1CF7-9B6C-84732934399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F176106-4EF6-1871-58E2-CA7665B31227}"/>
              </a:ext>
            </a:extLst>
          </p:cNvPr>
          <p:cNvSpPr>
            <a:spLocks noGrp="1"/>
          </p:cNvSpPr>
          <p:nvPr>
            <p:ph type="dt" sz="half" idx="10"/>
          </p:nvPr>
        </p:nvSpPr>
        <p:spPr/>
        <p:txBody>
          <a:bodyPr/>
          <a:lstStyle/>
          <a:p>
            <a:fld id="{D07881BF-CC2A-45EF-A0AA-F1274D05D8DF}" type="datetimeFigureOut">
              <a:rPr lang="zh-CN" altLang="en-US" smtClean="0"/>
              <a:t>2023/12/11</a:t>
            </a:fld>
            <a:endParaRPr lang="zh-CN" altLang="en-US"/>
          </a:p>
        </p:txBody>
      </p:sp>
      <p:sp>
        <p:nvSpPr>
          <p:cNvPr id="5" name="页脚占位符 4">
            <a:extLst>
              <a:ext uri="{FF2B5EF4-FFF2-40B4-BE49-F238E27FC236}">
                <a16:creationId xmlns:a16="http://schemas.microsoft.com/office/drawing/2014/main" id="{3C69198E-6469-ED15-4B77-D3290D2DEF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2EED28-0C48-E435-AF4A-10FCC10D32B3}"/>
              </a:ext>
            </a:extLst>
          </p:cNvPr>
          <p:cNvSpPr>
            <a:spLocks noGrp="1"/>
          </p:cNvSpPr>
          <p:nvPr>
            <p:ph type="sldNum" sz="quarter" idx="12"/>
          </p:nvPr>
        </p:nvSpPr>
        <p:spPr/>
        <p:txBody>
          <a:bodyPr/>
          <a:lstStyle/>
          <a:p>
            <a:fld id="{0549A4CC-F5A5-44CF-91DF-557E086C4EEB}" type="slidenum">
              <a:rPr lang="zh-CN" altLang="en-US" smtClean="0"/>
              <a:t>‹#›</a:t>
            </a:fld>
            <a:endParaRPr lang="zh-CN" altLang="en-US"/>
          </a:p>
        </p:txBody>
      </p:sp>
    </p:spTree>
    <p:extLst>
      <p:ext uri="{BB962C8B-B14F-4D97-AF65-F5344CB8AC3E}">
        <p14:creationId xmlns:p14="http://schemas.microsoft.com/office/powerpoint/2010/main" val="4790765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 www.51pptmoban.com">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15D9737-F252-3646-F99B-5A6BEBFD4A34}"/>
              </a:ext>
            </a:extLst>
          </p:cNvPr>
          <p:cNvSpPr/>
          <p:nvPr userDrawn="1"/>
        </p:nvSpPr>
        <p:spPr>
          <a:xfrm>
            <a:off x="0" y="-35924"/>
            <a:ext cx="12192000" cy="6858000"/>
          </a:xfrm>
          <a:prstGeom prst="rect">
            <a:avLst/>
          </a:prstGeom>
          <a:gradFill>
            <a:gsLst>
              <a:gs pos="0">
                <a:schemeClr val="bg1"/>
              </a:gs>
              <a:gs pos="100000">
                <a:srgbClr val="ABD9FF">
                  <a:alpha val="9804"/>
                </a:srgbClr>
              </a:gs>
            </a:gsLst>
            <a:path path="circle">
              <a:fillToRect r="100000" b="10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7" name="矩形 6">
            <a:extLst>
              <a:ext uri="{FF2B5EF4-FFF2-40B4-BE49-F238E27FC236}">
                <a16:creationId xmlns:a16="http://schemas.microsoft.com/office/drawing/2014/main" id="{D2BC0401-33BE-5509-99EF-17049E12018F}"/>
              </a:ext>
            </a:extLst>
          </p:cNvPr>
          <p:cNvSpPr/>
          <p:nvPr userDrawn="1"/>
        </p:nvSpPr>
        <p:spPr>
          <a:xfrm>
            <a:off x="0" y="0"/>
            <a:ext cx="12192000" cy="827207"/>
          </a:xfrm>
          <a:prstGeom prst="rect">
            <a:avLst/>
          </a:prstGeom>
          <a:solidFill>
            <a:schemeClr val="bg1"/>
          </a:solidFill>
          <a:ln w="12700" cap="flat" cmpd="sng" algn="ctr">
            <a:noFill/>
            <a:prstDash val="solid"/>
            <a:miter lim="800000"/>
          </a:ln>
          <a:effectLst>
            <a:outerShdw blurRad="190500" dist="38100" dir="5400000" algn="t" rotWithShape="0">
              <a:srgbClr val="1B56F3">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grpSp>
        <p:nvGrpSpPr>
          <p:cNvPr id="9" name="组合 8">
            <a:extLst>
              <a:ext uri="{FF2B5EF4-FFF2-40B4-BE49-F238E27FC236}">
                <a16:creationId xmlns:a16="http://schemas.microsoft.com/office/drawing/2014/main" id="{D5FE85D8-D987-E64E-3465-AE2CB5A2C5F7}"/>
              </a:ext>
            </a:extLst>
          </p:cNvPr>
          <p:cNvGrpSpPr/>
          <p:nvPr userDrawn="1"/>
        </p:nvGrpSpPr>
        <p:grpSpPr>
          <a:xfrm>
            <a:off x="371475" y="6718301"/>
            <a:ext cx="220663" cy="103775"/>
            <a:chOff x="731838" y="469900"/>
            <a:chExt cx="395287" cy="209552"/>
          </a:xfrm>
        </p:grpSpPr>
        <p:cxnSp>
          <p:nvCxnSpPr>
            <p:cNvPr id="10" name="直接连接符 9">
              <a:extLst>
                <a:ext uri="{FF2B5EF4-FFF2-40B4-BE49-F238E27FC236}">
                  <a16:creationId xmlns:a16="http://schemas.microsoft.com/office/drawing/2014/main" id="{6632976A-F8EA-7710-F28E-29CB23E239C2}"/>
                </a:ext>
              </a:extLst>
            </p:cNvPr>
            <p:cNvCxnSpPr>
              <a:cxnSpLocks/>
            </p:cNvCxnSpPr>
            <p:nvPr/>
          </p:nvCxnSpPr>
          <p:spPr>
            <a:xfrm>
              <a:off x="731838" y="469900"/>
              <a:ext cx="39528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1E8B5C7E-6A50-3113-538D-E84A48923D09}"/>
                </a:ext>
              </a:extLst>
            </p:cNvPr>
            <p:cNvCxnSpPr>
              <a:cxnSpLocks/>
            </p:cNvCxnSpPr>
            <p:nvPr/>
          </p:nvCxnSpPr>
          <p:spPr>
            <a:xfrm>
              <a:off x="731838" y="574676"/>
              <a:ext cx="3365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4624AA17-A2BB-990C-26E7-310847CAB903}"/>
                </a:ext>
              </a:extLst>
            </p:cNvPr>
            <p:cNvCxnSpPr>
              <a:cxnSpLocks/>
            </p:cNvCxnSpPr>
            <p:nvPr/>
          </p:nvCxnSpPr>
          <p:spPr>
            <a:xfrm>
              <a:off x="731838" y="679452"/>
              <a:ext cx="2905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矩形: 对角圆角 12">
            <a:extLst>
              <a:ext uri="{FF2B5EF4-FFF2-40B4-BE49-F238E27FC236}">
                <a16:creationId xmlns:a16="http://schemas.microsoft.com/office/drawing/2014/main" id="{A8BF8F14-D675-B2A3-305B-5902D8A00ED4}"/>
              </a:ext>
            </a:extLst>
          </p:cNvPr>
          <p:cNvSpPr/>
          <p:nvPr userDrawn="1"/>
        </p:nvSpPr>
        <p:spPr>
          <a:xfrm>
            <a:off x="371475" y="171449"/>
            <a:ext cx="3667125" cy="537633"/>
          </a:xfrm>
          <a:prstGeom prst="round2DiagRect">
            <a:avLst>
              <a:gd name="adj1" fmla="val 50000"/>
              <a:gd name="adj2" fmla="val 0"/>
            </a:avLst>
          </a:prstGeom>
          <a:gradFill flip="none" rotWithShape="1">
            <a:gsLst>
              <a:gs pos="27000">
                <a:schemeClr val="accent1"/>
              </a:gs>
              <a:gs pos="83000">
                <a:schemeClr val="accent1"/>
              </a:gs>
            </a:gsLst>
            <a:path path="circle">
              <a:fillToRect l="100000" t="100000"/>
            </a:path>
            <a:tileRect r="-100000" b="-100000"/>
          </a:gradFill>
          <a:ln>
            <a:noFill/>
          </a:ln>
          <a:effectLst>
            <a:outerShdw blurRad="279400" dist="38100" dir="27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3" name="日期占位符 2">
            <a:extLst>
              <a:ext uri="{FF2B5EF4-FFF2-40B4-BE49-F238E27FC236}">
                <a16:creationId xmlns:a16="http://schemas.microsoft.com/office/drawing/2014/main" id="{482D40D3-96D5-5B14-0C00-B141DCFDE3D8}"/>
              </a:ext>
            </a:extLst>
          </p:cNvPr>
          <p:cNvSpPr>
            <a:spLocks noGrp="1"/>
          </p:cNvSpPr>
          <p:nvPr>
            <p:ph type="dt" sz="half" idx="10"/>
          </p:nvPr>
        </p:nvSpPr>
        <p:spPr/>
        <p:txBody>
          <a:bodyPr/>
          <a:lstStyle/>
          <a:p>
            <a:fld id="{D07881BF-CC2A-45EF-A0AA-F1274D05D8DF}" type="datetimeFigureOut">
              <a:rPr lang="zh-CN" altLang="en-US" smtClean="0"/>
              <a:t>2023/12/11</a:t>
            </a:fld>
            <a:endParaRPr lang="zh-CN" altLang="en-US"/>
          </a:p>
        </p:txBody>
      </p:sp>
      <p:sp>
        <p:nvSpPr>
          <p:cNvPr id="4" name="页脚占位符 3">
            <a:extLst>
              <a:ext uri="{FF2B5EF4-FFF2-40B4-BE49-F238E27FC236}">
                <a16:creationId xmlns:a16="http://schemas.microsoft.com/office/drawing/2014/main" id="{9F1A42E1-3CA8-75BE-4F61-9129FD51A33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1EBB4E4-4AEE-8AA7-D6D6-2DF6D871C5BE}"/>
              </a:ext>
            </a:extLst>
          </p:cNvPr>
          <p:cNvSpPr>
            <a:spLocks noGrp="1"/>
          </p:cNvSpPr>
          <p:nvPr>
            <p:ph type="sldNum" sz="quarter" idx="12"/>
          </p:nvPr>
        </p:nvSpPr>
        <p:spPr/>
        <p:txBody>
          <a:bodyPr/>
          <a:lstStyle/>
          <a:p>
            <a:fld id="{0549A4CC-F5A5-44CF-91DF-557E086C4EEB}" type="slidenum">
              <a:rPr lang="zh-CN" altLang="en-US" smtClean="0"/>
              <a:t>‹#›</a:t>
            </a:fld>
            <a:endParaRPr lang="zh-CN" altLang="en-US"/>
          </a:p>
        </p:txBody>
      </p:sp>
      <p:sp>
        <p:nvSpPr>
          <p:cNvPr id="8" name="矩形 7">
            <a:extLst>
              <a:ext uri="{FF2B5EF4-FFF2-40B4-BE49-F238E27FC236}">
                <a16:creationId xmlns:a16="http://schemas.microsoft.com/office/drawing/2014/main" id="{C5108B3E-C39F-5492-0843-ABE421B83D64}"/>
              </a:ext>
            </a:extLst>
          </p:cNvPr>
          <p:cNvSpPr/>
          <p:nvPr userDrawn="1"/>
        </p:nvSpPr>
        <p:spPr>
          <a:xfrm>
            <a:off x="0" y="6658683"/>
            <a:ext cx="12192000" cy="199317"/>
          </a:xfrm>
          <a:prstGeom prst="rect">
            <a:avLst/>
          </a:prstGeom>
          <a:gradFill flip="none" rotWithShape="1">
            <a:gsLst>
              <a:gs pos="27000">
                <a:schemeClr val="accent1"/>
              </a:gs>
              <a:gs pos="83000">
                <a:schemeClr val="accent1"/>
              </a:gs>
            </a:gsLst>
            <a:path path="circle">
              <a:fillToRect l="100000" t="100000"/>
            </a:path>
            <a:tileRect r="-100000" b="-100000"/>
          </a:gradFill>
          <a:ln>
            <a:noFill/>
          </a:ln>
          <a:effectLst>
            <a:outerShdw blurRad="279400" dist="38100" dir="27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latin typeface="Arial" panose="020B0604020202020204" pitchFamily="34" charset="0"/>
            </a:endParaRPr>
          </a:p>
        </p:txBody>
      </p:sp>
      <p:sp>
        <p:nvSpPr>
          <p:cNvPr id="2" name="标题 1">
            <a:extLst>
              <a:ext uri="{FF2B5EF4-FFF2-40B4-BE49-F238E27FC236}">
                <a16:creationId xmlns:a16="http://schemas.microsoft.com/office/drawing/2014/main" id="{55FD7CE5-1688-9E13-09E6-2493FDAE6020}"/>
              </a:ext>
            </a:extLst>
          </p:cNvPr>
          <p:cNvSpPr>
            <a:spLocks noGrp="1"/>
          </p:cNvSpPr>
          <p:nvPr>
            <p:ph type="title"/>
          </p:nvPr>
        </p:nvSpPr>
        <p:spPr>
          <a:xfrm>
            <a:off x="371475" y="-222517"/>
            <a:ext cx="4496594" cy="1325563"/>
          </a:xfrm>
        </p:spPr>
        <p:txBody>
          <a:bodyPr>
            <a:normAutofit/>
          </a:bodyPr>
          <a:lstStyle>
            <a:lvl1pPr>
              <a:defRPr sz="2800">
                <a:solidFill>
                  <a:schemeClr val="bg1"/>
                </a:solidFill>
              </a:defRPr>
            </a:lvl1pPr>
          </a:lstStyle>
          <a:p>
            <a:r>
              <a:rPr lang="zh-CN" altLang="en-US" dirty="0"/>
              <a:t>单击此处编辑母版标题样式</a:t>
            </a:r>
          </a:p>
        </p:txBody>
      </p:sp>
    </p:spTree>
    <p:extLst>
      <p:ext uri="{BB962C8B-B14F-4D97-AF65-F5344CB8AC3E}">
        <p14:creationId xmlns:p14="http://schemas.microsoft.com/office/powerpoint/2010/main" val="21337352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2023/12/11</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96893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5FD4CC4-CD49-5AF4-F3AB-D3378DEC2A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32E80148-0ADF-CB59-22AA-2DB0EDAF23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9D199FD0-63E1-1B71-5E92-96FD73AC7F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D07881BF-CC2A-45EF-A0AA-F1274D05D8DF}" type="datetimeFigureOut">
              <a:rPr lang="zh-CN" altLang="en-US" smtClean="0"/>
              <a:pPr/>
              <a:t>2023/12/11</a:t>
            </a:fld>
            <a:endParaRPr lang="zh-CN" altLang="en-US" dirty="0"/>
          </a:p>
        </p:txBody>
      </p:sp>
      <p:sp>
        <p:nvSpPr>
          <p:cNvPr id="5" name="页脚占位符 4">
            <a:extLst>
              <a:ext uri="{FF2B5EF4-FFF2-40B4-BE49-F238E27FC236}">
                <a16:creationId xmlns:a16="http://schemas.microsoft.com/office/drawing/2014/main" id="{DF80ABD8-F1AB-DF00-0BEB-3CCC2D6D37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endParaRPr lang="zh-CN" altLang="en-US" dirty="0"/>
          </a:p>
        </p:txBody>
      </p:sp>
      <p:sp>
        <p:nvSpPr>
          <p:cNvPr id="6" name="灯片编号占位符 5">
            <a:extLst>
              <a:ext uri="{FF2B5EF4-FFF2-40B4-BE49-F238E27FC236}">
                <a16:creationId xmlns:a16="http://schemas.microsoft.com/office/drawing/2014/main" id="{4C8FC9B1-CDC6-E7A1-BA27-065DC4ED53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0549A4CC-F5A5-44CF-91DF-557E086C4EEB}" type="slidenum">
              <a:rPr lang="zh-CN" altLang="en-US" smtClean="0"/>
              <a:pPr/>
              <a:t>‹#›</a:t>
            </a:fld>
            <a:endParaRPr lang="zh-CN" altLang="en-US" dirty="0"/>
          </a:p>
        </p:txBody>
      </p:sp>
    </p:spTree>
    <p:extLst>
      <p:ext uri="{BB962C8B-B14F-4D97-AF65-F5344CB8AC3E}">
        <p14:creationId xmlns:p14="http://schemas.microsoft.com/office/powerpoint/2010/main" val="3083084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g"/></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035526E7-464B-DBA5-20AB-C91D6EBAA99B}"/>
              </a:ext>
            </a:extLst>
          </p:cNvPr>
          <p:cNvPicPr>
            <a:picLocks noChangeAspect="1"/>
          </p:cNvPicPr>
          <p:nvPr/>
        </p:nvPicPr>
        <p:blipFill>
          <a:blip r:embed="rId3" cstate="screen">
            <a:extLst>
              <a:ext uri="{BEBA8EAE-BF5A-486C-A8C5-ECC9F3942E4B}">
                <a14:imgProps xmlns:a14="http://schemas.microsoft.com/office/drawing/2010/main">
                  <a14:imgLayer r:embed="rId4">
                    <a14:imgEffect>
                      <a14:artisticBlur radius="46"/>
                    </a14:imgEffect>
                  </a14:imgLayer>
                </a14:imgProps>
              </a:ext>
              <a:ext uri="{28A0092B-C50C-407E-A947-70E740481C1C}">
                <a14:useLocalDpi xmlns:a14="http://schemas.microsoft.com/office/drawing/2010/main"/>
              </a:ext>
            </a:extLst>
          </a:blip>
          <a:stretch>
            <a:fillRect/>
          </a:stretch>
        </p:blipFill>
        <p:spPr>
          <a:xfrm>
            <a:off x="961" y="0"/>
            <a:ext cx="12190078" cy="6858000"/>
          </a:xfrm>
          <a:prstGeom prst="rect">
            <a:avLst/>
          </a:prstGeom>
        </p:spPr>
      </p:pic>
      <p:sp>
        <p:nvSpPr>
          <p:cNvPr id="29" name="矩形 28">
            <a:extLst>
              <a:ext uri="{FF2B5EF4-FFF2-40B4-BE49-F238E27FC236}">
                <a16:creationId xmlns:a16="http://schemas.microsoft.com/office/drawing/2014/main" id="{5D4356A0-7148-BEC4-4348-CB8796315BA0}"/>
              </a:ext>
            </a:extLst>
          </p:cNvPr>
          <p:cNvSpPr/>
          <p:nvPr/>
        </p:nvSpPr>
        <p:spPr>
          <a:xfrm>
            <a:off x="695325" y="2266950"/>
            <a:ext cx="10801350" cy="2647950"/>
          </a:xfrm>
          <a:prstGeom prst="rect">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33" name="图片 32">
            <a:extLst>
              <a:ext uri="{FF2B5EF4-FFF2-40B4-BE49-F238E27FC236}">
                <a16:creationId xmlns:a16="http://schemas.microsoft.com/office/drawing/2014/main" id="{23E27902-6C64-51FF-0C92-F4541D6939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04061" y="1054099"/>
            <a:ext cx="5792614" cy="3860801"/>
          </a:xfrm>
          <a:prstGeom prst="rect">
            <a:avLst/>
          </a:prstGeom>
        </p:spPr>
      </p:pic>
      <p:sp>
        <p:nvSpPr>
          <p:cNvPr id="34" name="文本框 33">
            <a:extLst>
              <a:ext uri="{FF2B5EF4-FFF2-40B4-BE49-F238E27FC236}">
                <a16:creationId xmlns:a16="http://schemas.microsoft.com/office/drawing/2014/main" id="{C630D9BD-0D67-8392-2E94-E460CCCB48B2}"/>
              </a:ext>
            </a:extLst>
          </p:cNvPr>
          <p:cNvSpPr txBox="1"/>
          <p:nvPr/>
        </p:nvSpPr>
        <p:spPr>
          <a:xfrm>
            <a:off x="994430" y="2517315"/>
            <a:ext cx="2781300" cy="1015663"/>
          </a:xfrm>
          <a:prstGeom prst="rect">
            <a:avLst/>
          </a:prstGeom>
          <a:noFill/>
        </p:spPr>
        <p:txBody>
          <a:bodyPr wrap="square" rtlCol="0">
            <a:spAutoFit/>
          </a:bodyPr>
          <a:lstStyle/>
          <a:p>
            <a:pPr algn="dist"/>
            <a:r>
              <a:rPr lang="zh-CN" altLang="en-US" sz="6000" dirty="0">
                <a:solidFill>
                  <a:schemeClr val="bg1"/>
                </a:solidFill>
                <a:latin typeface="+mj-ea"/>
                <a:ea typeface="+mj-ea"/>
              </a:rPr>
              <a:t>新征程</a:t>
            </a:r>
          </a:p>
        </p:txBody>
      </p:sp>
      <p:sp>
        <p:nvSpPr>
          <p:cNvPr id="35" name="文本框 34">
            <a:extLst>
              <a:ext uri="{FF2B5EF4-FFF2-40B4-BE49-F238E27FC236}">
                <a16:creationId xmlns:a16="http://schemas.microsoft.com/office/drawing/2014/main" id="{CBCDED70-7508-AA02-9AFE-2948DED5EF36}"/>
              </a:ext>
            </a:extLst>
          </p:cNvPr>
          <p:cNvSpPr txBox="1"/>
          <p:nvPr/>
        </p:nvSpPr>
        <p:spPr>
          <a:xfrm>
            <a:off x="4394200" y="2517315"/>
            <a:ext cx="2781300" cy="1015663"/>
          </a:xfrm>
          <a:prstGeom prst="rect">
            <a:avLst/>
          </a:prstGeom>
          <a:noFill/>
        </p:spPr>
        <p:txBody>
          <a:bodyPr wrap="square" rtlCol="0">
            <a:spAutoFit/>
          </a:bodyPr>
          <a:lstStyle/>
          <a:p>
            <a:pPr algn="dist"/>
            <a:r>
              <a:rPr lang="zh-CN" altLang="en-US" sz="6000" dirty="0">
                <a:solidFill>
                  <a:schemeClr val="bg1"/>
                </a:solidFill>
                <a:latin typeface="+mj-ea"/>
                <a:ea typeface="+mj-ea"/>
              </a:rPr>
              <a:t>向未来</a:t>
            </a:r>
          </a:p>
        </p:txBody>
      </p:sp>
      <p:sp>
        <p:nvSpPr>
          <p:cNvPr id="40" name="矩形: 圆角 39">
            <a:extLst>
              <a:ext uri="{FF2B5EF4-FFF2-40B4-BE49-F238E27FC236}">
                <a16:creationId xmlns:a16="http://schemas.microsoft.com/office/drawing/2014/main" id="{96C6B10E-6835-5812-A106-6D4351FB1AE5}"/>
              </a:ext>
            </a:extLst>
          </p:cNvPr>
          <p:cNvSpPr/>
          <p:nvPr/>
        </p:nvSpPr>
        <p:spPr>
          <a:xfrm>
            <a:off x="1128776" y="3772264"/>
            <a:ext cx="2385949" cy="369332"/>
          </a:xfrm>
          <a:prstGeom prst="roundRect">
            <a:avLst>
              <a:gd name="adj" fmla="val 50000"/>
            </a:avLst>
          </a:prstGeom>
          <a:gradFill flip="none" rotWithShape="1">
            <a:gsLst>
              <a:gs pos="0">
                <a:schemeClr val="bg1"/>
              </a:gs>
              <a:gs pos="95000">
                <a:schemeClr val="bg1"/>
              </a:gs>
            </a:gsLst>
            <a:lin ang="2700000" scaled="1"/>
            <a:tileRect/>
          </a:gradFill>
          <a:ln w="19050">
            <a:solidFill>
              <a:schemeClr val="bg1">
                <a:lumMod val="100000"/>
              </a:schemeClr>
            </a:solidFill>
          </a:ln>
          <a:effectLst>
            <a:outerShdw blurRad="279400" dist="38100" dir="2700000" algn="tl" rotWithShape="0">
              <a:srgbClr val="008CFB">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42" name="矩形: 圆角 41">
            <a:extLst>
              <a:ext uri="{FF2B5EF4-FFF2-40B4-BE49-F238E27FC236}">
                <a16:creationId xmlns:a16="http://schemas.microsoft.com/office/drawing/2014/main" id="{53723D87-2A04-F29E-9615-C3808AEF82F8}"/>
              </a:ext>
            </a:extLst>
          </p:cNvPr>
          <p:cNvSpPr/>
          <p:nvPr/>
        </p:nvSpPr>
        <p:spPr>
          <a:xfrm>
            <a:off x="4540390" y="3783343"/>
            <a:ext cx="2385949" cy="369332"/>
          </a:xfrm>
          <a:prstGeom prst="roundRect">
            <a:avLst>
              <a:gd name="adj" fmla="val 50000"/>
            </a:avLst>
          </a:prstGeom>
          <a:gradFill flip="none" rotWithShape="1">
            <a:gsLst>
              <a:gs pos="0">
                <a:schemeClr val="bg1"/>
              </a:gs>
              <a:gs pos="95000">
                <a:schemeClr val="bg1"/>
              </a:gs>
            </a:gsLst>
            <a:lin ang="2700000" scaled="1"/>
            <a:tileRect/>
          </a:gradFill>
          <a:ln w="19050">
            <a:solidFill>
              <a:schemeClr val="bg1">
                <a:lumMod val="100000"/>
              </a:schemeClr>
            </a:solidFill>
          </a:ln>
          <a:effectLst>
            <a:outerShdw blurRad="279400" dist="38100" dir="2700000" algn="tl" rotWithShape="0">
              <a:srgbClr val="008CFB">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cxnSp>
        <p:nvCxnSpPr>
          <p:cNvPr id="44" name="直接连接符 43">
            <a:extLst>
              <a:ext uri="{FF2B5EF4-FFF2-40B4-BE49-F238E27FC236}">
                <a16:creationId xmlns:a16="http://schemas.microsoft.com/office/drawing/2014/main" id="{ACDC3348-856A-9615-002F-433435525E12}"/>
              </a:ext>
            </a:extLst>
          </p:cNvPr>
          <p:cNvCxnSpPr>
            <a:cxnSpLocks/>
          </p:cNvCxnSpPr>
          <p:nvPr/>
        </p:nvCxnSpPr>
        <p:spPr>
          <a:xfrm>
            <a:off x="1166876" y="4575387"/>
            <a:ext cx="55524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F91A2140-50DA-FB0F-F4C9-B7B1FF3215A7}"/>
              </a:ext>
            </a:extLst>
          </p:cNvPr>
          <p:cNvSpPr txBox="1"/>
          <p:nvPr/>
        </p:nvSpPr>
        <p:spPr>
          <a:xfrm>
            <a:off x="1306088" y="3772264"/>
            <a:ext cx="2031325" cy="369332"/>
          </a:xfrm>
          <a:prstGeom prst="rect">
            <a:avLst/>
          </a:prstGeom>
          <a:noFill/>
        </p:spPr>
        <p:txBody>
          <a:bodyPr wrap="none" rtlCol="0" anchor="ctr">
            <a:spAutoFit/>
          </a:bodyPr>
          <a:lstStyle/>
          <a:p>
            <a:r>
              <a:rPr lang="zh-CN" altLang="en-US" dirty="0">
                <a:solidFill>
                  <a:schemeClr val="accent1"/>
                </a:solidFill>
                <a:latin typeface="Arial" panose="020B0604020202020204" pitchFamily="34" charset="0"/>
              </a:rPr>
              <a:t>年终工作总结汇报</a:t>
            </a:r>
          </a:p>
        </p:txBody>
      </p:sp>
      <p:sp>
        <p:nvSpPr>
          <p:cNvPr id="36" name="文本框 35">
            <a:extLst>
              <a:ext uri="{FF2B5EF4-FFF2-40B4-BE49-F238E27FC236}">
                <a16:creationId xmlns:a16="http://schemas.microsoft.com/office/drawing/2014/main" id="{08A7F67E-52E1-D35C-1976-3452E2A08374}"/>
              </a:ext>
            </a:extLst>
          </p:cNvPr>
          <p:cNvSpPr txBox="1"/>
          <p:nvPr/>
        </p:nvSpPr>
        <p:spPr>
          <a:xfrm>
            <a:off x="4730526" y="3783343"/>
            <a:ext cx="2198038" cy="369332"/>
          </a:xfrm>
          <a:prstGeom prst="rect">
            <a:avLst/>
          </a:prstGeom>
          <a:noFill/>
        </p:spPr>
        <p:txBody>
          <a:bodyPr wrap="none" rtlCol="0" anchor="ctr">
            <a:spAutoFit/>
          </a:bodyPr>
          <a:lstStyle>
            <a:defPPr>
              <a:defRPr lang="zh-CN"/>
            </a:defPPr>
            <a:lvl1pPr>
              <a:defRPr>
                <a:solidFill>
                  <a:srgbClr val="0F70FC"/>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solidFill>
                  <a:schemeClr val="accent1"/>
                </a:solidFill>
                <a:latin typeface="Arial" panose="020B0604020202020204" pitchFamily="34" charset="0"/>
              </a:rPr>
              <a:t>阿浔</a:t>
            </a:r>
            <a:r>
              <a:rPr lang="en-US" altLang="zh-CN" dirty="0">
                <a:solidFill>
                  <a:schemeClr val="accent1"/>
                </a:solidFill>
                <a:latin typeface="Arial" panose="020B0604020202020204" pitchFamily="34" charset="0"/>
              </a:rPr>
              <a:t>   XXXX/XX/XX</a:t>
            </a:r>
            <a:endParaRPr lang="zh-CN" altLang="en-US" dirty="0">
              <a:solidFill>
                <a:schemeClr val="accent1"/>
              </a:solidFill>
              <a:latin typeface="Arial" panose="020B0604020202020204" pitchFamily="34" charset="0"/>
            </a:endParaRPr>
          </a:p>
        </p:txBody>
      </p:sp>
    </p:spTree>
    <p:extLst>
      <p:ext uri="{BB962C8B-B14F-4D97-AF65-F5344CB8AC3E}">
        <p14:creationId xmlns:p14="http://schemas.microsoft.com/office/powerpoint/2010/main" val="389860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7D174891-22EC-6C4E-20DE-BC7AF9E609AB}"/>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个人工作汇报</a:t>
            </a:r>
          </a:p>
        </p:txBody>
      </p:sp>
      <p:sp>
        <p:nvSpPr>
          <p:cNvPr id="11" name="矩形 10">
            <a:extLst>
              <a:ext uri="{FF2B5EF4-FFF2-40B4-BE49-F238E27FC236}">
                <a16:creationId xmlns:a16="http://schemas.microsoft.com/office/drawing/2014/main" id="{3913284E-063A-6F76-6154-C648A106713F}"/>
              </a:ext>
            </a:extLst>
          </p:cNvPr>
          <p:cNvSpPr/>
          <p:nvPr/>
        </p:nvSpPr>
        <p:spPr>
          <a:xfrm>
            <a:off x="695325" y="1198418"/>
            <a:ext cx="10801350" cy="1963881"/>
          </a:xfrm>
          <a:prstGeom prst="rect">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文本框 12">
            <a:extLst>
              <a:ext uri="{FF2B5EF4-FFF2-40B4-BE49-F238E27FC236}">
                <a16:creationId xmlns:a16="http://schemas.microsoft.com/office/drawing/2014/main" id="{322F4271-1F8F-CC93-13D0-6435B489ABAD}"/>
              </a:ext>
            </a:extLst>
          </p:cNvPr>
          <p:cNvSpPr txBox="1"/>
          <p:nvPr/>
        </p:nvSpPr>
        <p:spPr>
          <a:xfrm>
            <a:off x="917575" y="1480919"/>
            <a:ext cx="4759325" cy="461665"/>
          </a:xfrm>
          <a:prstGeom prst="rect">
            <a:avLst/>
          </a:prstGeom>
          <a:noFill/>
        </p:spPr>
        <p:txBody>
          <a:bodyPr wrap="square">
            <a:spAutoFit/>
          </a:bodyPr>
          <a:lstStyle/>
          <a:p>
            <a:pPr algn="l"/>
            <a:r>
              <a:rPr lang="zh-CN" altLang="en-US" sz="2400" b="0" i="0" dirty="0">
                <a:solidFill>
                  <a:schemeClr val="bg1"/>
                </a:solidFill>
                <a:effectLst/>
                <a:latin typeface="+mj-ea"/>
                <a:ea typeface="+mj-ea"/>
              </a:rPr>
              <a:t>各项目标的完成情况明细分析</a:t>
            </a:r>
          </a:p>
        </p:txBody>
      </p:sp>
      <p:sp>
        <p:nvSpPr>
          <p:cNvPr id="15" name="文本框 14">
            <a:extLst>
              <a:ext uri="{FF2B5EF4-FFF2-40B4-BE49-F238E27FC236}">
                <a16:creationId xmlns:a16="http://schemas.microsoft.com/office/drawing/2014/main" id="{D51DC211-27B2-DC1A-7019-16779505EDF0}"/>
              </a:ext>
            </a:extLst>
          </p:cNvPr>
          <p:cNvSpPr txBox="1"/>
          <p:nvPr/>
        </p:nvSpPr>
        <p:spPr>
          <a:xfrm>
            <a:off x="917575" y="1989619"/>
            <a:ext cx="8413750" cy="646331"/>
          </a:xfrm>
          <a:prstGeom prst="rect">
            <a:avLst/>
          </a:prstGeom>
          <a:noFill/>
        </p:spPr>
        <p:txBody>
          <a:bodyPr wrap="square">
            <a:spAutoFit/>
          </a:bodyPr>
          <a:lstStyle/>
          <a:p>
            <a:r>
              <a:rPr lang="zh-CN" altLang="en-US" dirty="0">
                <a:solidFill>
                  <a:schemeClr val="bg1"/>
                </a:solidFill>
                <a:latin typeface="Arial" panose="020B0604020202020204" pitchFamily="34" charset="0"/>
              </a:rPr>
              <a:t>请将各项目标的明细写上，请将各项目标的明细写上，请将各项目标的明细写上，请将各项目标的明细写上，请将各项目标的明细写上。</a:t>
            </a:r>
            <a:endParaRPr lang="zh-CN" altLang="en-US" b="0" i="0" dirty="0">
              <a:solidFill>
                <a:schemeClr val="bg1"/>
              </a:solidFill>
              <a:effectLst/>
              <a:latin typeface="Arial" panose="020B0604020202020204" pitchFamily="34" charset="0"/>
            </a:endParaRPr>
          </a:p>
        </p:txBody>
      </p:sp>
      <p:sp>
        <p:nvSpPr>
          <p:cNvPr id="17" name="矩形: 圆角 16">
            <a:extLst>
              <a:ext uri="{FF2B5EF4-FFF2-40B4-BE49-F238E27FC236}">
                <a16:creationId xmlns:a16="http://schemas.microsoft.com/office/drawing/2014/main" id="{A658B6D9-95DE-9F5D-4C5B-A6F7672BDA82}"/>
              </a:ext>
            </a:extLst>
          </p:cNvPr>
          <p:cNvSpPr/>
          <p:nvPr/>
        </p:nvSpPr>
        <p:spPr>
          <a:xfrm>
            <a:off x="1028700" y="2872937"/>
            <a:ext cx="3956648" cy="3291184"/>
          </a:xfrm>
          <a:prstGeom prst="roundRect">
            <a:avLst>
              <a:gd name="adj" fmla="val 2567"/>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aphicFrame>
        <p:nvGraphicFramePr>
          <p:cNvPr id="20" name="图表 19">
            <a:extLst>
              <a:ext uri="{FF2B5EF4-FFF2-40B4-BE49-F238E27FC236}">
                <a16:creationId xmlns:a16="http://schemas.microsoft.com/office/drawing/2014/main" id="{AA0DA521-EAB5-0583-DFAC-EF9E1E60E40B}"/>
              </a:ext>
            </a:extLst>
          </p:cNvPr>
          <p:cNvGraphicFramePr/>
          <p:nvPr>
            <p:extLst>
              <p:ext uri="{D42A27DB-BD31-4B8C-83A1-F6EECF244321}">
                <p14:modId xmlns:p14="http://schemas.microsoft.com/office/powerpoint/2010/main" val="861848523"/>
              </p:ext>
            </p:extLst>
          </p:nvPr>
        </p:nvGraphicFramePr>
        <p:xfrm>
          <a:off x="613972" y="2946182"/>
          <a:ext cx="4759325" cy="3172883"/>
        </p:xfrm>
        <a:graphic>
          <a:graphicData uri="http://schemas.openxmlformats.org/drawingml/2006/chart">
            <c:chart xmlns:c="http://schemas.openxmlformats.org/drawingml/2006/chart" xmlns:r="http://schemas.openxmlformats.org/officeDocument/2006/relationships" r:id="rId3"/>
          </a:graphicData>
        </a:graphic>
      </p:graphicFrame>
      <p:pic>
        <p:nvPicPr>
          <p:cNvPr id="28" name="图片 27">
            <a:extLst>
              <a:ext uri="{FF2B5EF4-FFF2-40B4-BE49-F238E27FC236}">
                <a16:creationId xmlns:a16="http://schemas.microsoft.com/office/drawing/2014/main" id="{4E399C84-267A-DFF5-E1BE-A18A496631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26782" y="1188893"/>
            <a:ext cx="2974091" cy="1986279"/>
          </a:xfrm>
          <a:prstGeom prst="rect">
            <a:avLst/>
          </a:prstGeom>
        </p:spPr>
      </p:pic>
      <p:sp>
        <p:nvSpPr>
          <p:cNvPr id="21" name="矩形: 圆角 20">
            <a:extLst>
              <a:ext uri="{FF2B5EF4-FFF2-40B4-BE49-F238E27FC236}">
                <a16:creationId xmlns:a16="http://schemas.microsoft.com/office/drawing/2014/main" id="{B0FF26A7-DDF3-B000-A898-402DF398EE21}"/>
              </a:ext>
            </a:extLst>
          </p:cNvPr>
          <p:cNvSpPr/>
          <p:nvPr/>
        </p:nvSpPr>
        <p:spPr>
          <a:xfrm>
            <a:off x="7206652" y="2872937"/>
            <a:ext cx="3956648" cy="3291184"/>
          </a:xfrm>
          <a:prstGeom prst="roundRect">
            <a:avLst>
              <a:gd name="adj" fmla="val 2567"/>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aphicFrame>
        <p:nvGraphicFramePr>
          <p:cNvPr id="25" name="图表 24">
            <a:extLst>
              <a:ext uri="{FF2B5EF4-FFF2-40B4-BE49-F238E27FC236}">
                <a16:creationId xmlns:a16="http://schemas.microsoft.com/office/drawing/2014/main" id="{CD12C33A-C58B-9171-3260-DBFF59F7F258}"/>
              </a:ext>
            </a:extLst>
          </p:cNvPr>
          <p:cNvGraphicFramePr/>
          <p:nvPr>
            <p:extLst>
              <p:ext uri="{D42A27DB-BD31-4B8C-83A1-F6EECF244321}">
                <p14:modId xmlns:p14="http://schemas.microsoft.com/office/powerpoint/2010/main" val="421994148"/>
              </p:ext>
            </p:extLst>
          </p:nvPr>
        </p:nvGraphicFramePr>
        <p:xfrm>
          <a:off x="7206652" y="2946182"/>
          <a:ext cx="3956648" cy="319215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212648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1A0CFBD4-DEBD-7915-E80D-F9BFE7B2C041}"/>
              </a:ext>
            </a:extLst>
          </p:cNvPr>
          <p:cNvSpPr/>
          <p:nvPr/>
        </p:nvSpPr>
        <p:spPr>
          <a:xfrm>
            <a:off x="0" y="119855"/>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solidFill>
            <a:schemeClr val="accent2">
              <a:alpha val="71000"/>
            </a:schemeClr>
          </a:solidFill>
          <a:ln>
            <a:noFill/>
          </a:ln>
          <a:effectLst>
            <a:outerShdw blurRad="381000" dist="190500" dir="5400000" algn="ctr" rotWithShape="0">
              <a:srgbClr val="0B508F">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6" name="任意多边形: 形状 5">
            <a:extLst>
              <a:ext uri="{FF2B5EF4-FFF2-40B4-BE49-F238E27FC236}">
                <a16:creationId xmlns:a16="http://schemas.microsoft.com/office/drawing/2014/main" id="{6B3E4C18-763B-E28B-35A8-9E5B6E4C984E}"/>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gradFill flip="none" rotWithShape="1">
            <a:gsLst>
              <a:gs pos="27000">
                <a:srgbClr val="2E3AFF"/>
              </a:gs>
              <a:gs pos="83000">
                <a:srgbClr val="008CFB"/>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7" name="任意多边形: 形状 6">
            <a:extLst>
              <a:ext uri="{FF2B5EF4-FFF2-40B4-BE49-F238E27FC236}">
                <a16:creationId xmlns:a16="http://schemas.microsoft.com/office/drawing/2014/main" id="{AD6CA37C-785F-A8EA-C807-384761261561}"/>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blipFill dpi="0" rotWithShape="1">
            <a:blip r:embed="rId3"/>
            <a:srcRect/>
            <a:tile tx="88900" ty="0" sx="100000" sy="100000" flip="none" algn="t"/>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8" name="任意多边形: 形状 7">
            <a:extLst>
              <a:ext uri="{FF2B5EF4-FFF2-40B4-BE49-F238E27FC236}">
                <a16:creationId xmlns:a16="http://schemas.microsoft.com/office/drawing/2014/main" id="{5D44EDE8-88A2-BB11-79F1-F1C0F3B5DF84}"/>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gradFill flip="none" rotWithShape="1">
            <a:gsLst>
              <a:gs pos="27000">
                <a:schemeClr val="accent3">
                  <a:alpha val="70000"/>
                </a:schemeClr>
              </a:gs>
              <a:gs pos="83000">
                <a:schemeClr val="accent1">
                  <a:alpha val="65000"/>
                </a:schemeClr>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11" name="文本框 10">
            <a:extLst>
              <a:ext uri="{FF2B5EF4-FFF2-40B4-BE49-F238E27FC236}">
                <a16:creationId xmlns:a16="http://schemas.microsoft.com/office/drawing/2014/main" id="{FE78CF7C-2CEC-35DF-19D8-7DA9E993C907}"/>
              </a:ext>
            </a:extLst>
          </p:cNvPr>
          <p:cNvSpPr txBox="1"/>
          <p:nvPr/>
        </p:nvSpPr>
        <p:spPr>
          <a:xfrm>
            <a:off x="4617575" y="2251295"/>
            <a:ext cx="2993127" cy="2862322"/>
          </a:xfrm>
          <a:prstGeom prst="rect">
            <a:avLst/>
          </a:prstGeom>
          <a:noFill/>
        </p:spPr>
        <p:txBody>
          <a:bodyPr wrap="none" rtlCol="0">
            <a:spAutoFit/>
          </a:bodyPr>
          <a:lstStyle>
            <a:defPPr>
              <a:defRPr lang="zh-CN"/>
            </a:defPPr>
            <a:lvl1pPr>
              <a:defRPr sz="18000">
                <a:ln w="41275">
                  <a:gradFill>
                    <a:gsLst>
                      <a:gs pos="65000">
                        <a:schemeClr val="bg1">
                          <a:alpha val="0"/>
                        </a:schemeClr>
                      </a:gs>
                      <a:gs pos="37000">
                        <a:schemeClr val="bg1"/>
                      </a:gs>
                      <a:gs pos="2000">
                        <a:schemeClr val="bg1"/>
                      </a:gs>
                    </a:gsLst>
                    <a:lin ang="5400000" scaled="1"/>
                  </a:gradFill>
                </a:ln>
                <a:noFill/>
                <a:latin typeface="+mj-ea"/>
                <a:ea typeface="+mj-ea"/>
              </a:defRPr>
            </a:lvl1pPr>
          </a:lstStyle>
          <a:p>
            <a:r>
              <a:rPr lang="en-US" altLang="zh-CN" dirty="0"/>
              <a:t>03</a:t>
            </a:r>
            <a:endParaRPr lang="zh-CN" altLang="en-US" dirty="0"/>
          </a:p>
        </p:txBody>
      </p:sp>
      <p:sp>
        <p:nvSpPr>
          <p:cNvPr id="12" name="文本框 11">
            <a:extLst>
              <a:ext uri="{FF2B5EF4-FFF2-40B4-BE49-F238E27FC236}">
                <a16:creationId xmlns:a16="http://schemas.microsoft.com/office/drawing/2014/main" id="{AEAD616C-F7C5-AACA-D477-462EF1FC43A3}"/>
              </a:ext>
            </a:extLst>
          </p:cNvPr>
          <p:cNvSpPr txBox="1"/>
          <p:nvPr/>
        </p:nvSpPr>
        <p:spPr>
          <a:xfrm>
            <a:off x="4310896" y="4172815"/>
            <a:ext cx="3570208" cy="769441"/>
          </a:xfrm>
          <a:prstGeom prst="rect">
            <a:avLst/>
          </a:prstGeom>
          <a:noFill/>
        </p:spPr>
        <p:txBody>
          <a:bodyPr wrap="none" rtlCol="0">
            <a:spAutoFit/>
          </a:bodyPr>
          <a:lstStyle/>
          <a:p>
            <a:r>
              <a:rPr lang="zh-CN" altLang="en-US" sz="4400" dirty="0">
                <a:solidFill>
                  <a:schemeClr val="bg1"/>
                </a:solidFill>
                <a:latin typeface="+mj-ea"/>
                <a:ea typeface="+mj-ea"/>
              </a:rPr>
              <a:t>个人成长历程</a:t>
            </a:r>
          </a:p>
        </p:txBody>
      </p:sp>
    </p:spTree>
    <p:extLst>
      <p:ext uri="{BB962C8B-B14F-4D97-AF65-F5344CB8AC3E}">
        <p14:creationId xmlns:p14="http://schemas.microsoft.com/office/powerpoint/2010/main" val="1102479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D934C0C-8267-53B2-26D1-E5B7B130616E}"/>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个人成长历程</a:t>
            </a:r>
          </a:p>
        </p:txBody>
      </p:sp>
      <p:grpSp>
        <p:nvGrpSpPr>
          <p:cNvPr id="17" name="组合 16">
            <a:extLst>
              <a:ext uri="{FF2B5EF4-FFF2-40B4-BE49-F238E27FC236}">
                <a16:creationId xmlns:a16="http://schemas.microsoft.com/office/drawing/2014/main" id="{4D3DBF19-3041-6A72-4F10-A75F23B8B52E}"/>
              </a:ext>
            </a:extLst>
          </p:cNvPr>
          <p:cNvGrpSpPr/>
          <p:nvPr/>
        </p:nvGrpSpPr>
        <p:grpSpPr>
          <a:xfrm>
            <a:off x="695324" y="1102562"/>
            <a:ext cx="5070473" cy="2397876"/>
            <a:chOff x="695324" y="1102562"/>
            <a:chExt cx="5070473" cy="2397876"/>
          </a:xfrm>
        </p:grpSpPr>
        <p:sp>
          <p:nvSpPr>
            <p:cNvPr id="8" name="矩形: 圆角 7">
              <a:extLst>
                <a:ext uri="{FF2B5EF4-FFF2-40B4-BE49-F238E27FC236}">
                  <a16:creationId xmlns:a16="http://schemas.microsoft.com/office/drawing/2014/main" id="{3E66B280-F1ED-C33D-9E9D-A2FE75C8E8B2}"/>
                </a:ext>
              </a:extLst>
            </p:cNvPr>
            <p:cNvSpPr/>
            <p:nvPr/>
          </p:nvSpPr>
          <p:spPr>
            <a:xfrm>
              <a:off x="695324" y="1168429"/>
              <a:ext cx="5070473" cy="2332009"/>
            </a:xfrm>
            <a:prstGeom prst="roundRect">
              <a:avLst>
                <a:gd name="adj" fmla="val 4111"/>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2" name="文本框 11">
              <a:extLst>
                <a:ext uri="{FF2B5EF4-FFF2-40B4-BE49-F238E27FC236}">
                  <a16:creationId xmlns:a16="http://schemas.microsoft.com/office/drawing/2014/main" id="{730F3912-DE63-01A4-757F-9941525D0883}"/>
                </a:ext>
              </a:extLst>
            </p:cNvPr>
            <p:cNvSpPr txBox="1"/>
            <p:nvPr/>
          </p:nvSpPr>
          <p:spPr>
            <a:xfrm>
              <a:off x="4765040" y="1102562"/>
              <a:ext cx="835485" cy="1323439"/>
            </a:xfrm>
            <a:prstGeom prst="rect">
              <a:avLst/>
            </a:prstGeom>
            <a:noFill/>
          </p:spPr>
          <p:txBody>
            <a:bodyPr wrap="none" rtlCol="0">
              <a:spAutoFit/>
            </a:bodyPr>
            <a:lstStyle/>
            <a:p>
              <a:r>
                <a:rPr lang="en-US" altLang="zh-CN" sz="8000" dirty="0">
                  <a:solidFill>
                    <a:schemeClr val="bg1">
                      <a:lumMod val="75000"/>
                    </a:schemeClr>
                  </a:solidFill>
                  <a:latin typeface="+mj-lt"/>
                </a:rPr>
                <a:t>S</a:t>
              </a:r>
              <a:endParaRPr lang="zh-CN" altLang="en-US" sz="8000" dirty="0">
                <a:solidFill>
                  <a:schemeClr val="bg1">
                    <a:lumMod val="75000"/>
                  </a:schemeClr>
                </a:solidFill>
                <a:latin typeface="+mj-lt"/>
              </a:endParaRPr>
            </a:p>
          </p:txBody>
        </p:sp>
        <p:sp>
          <p:nvSpPr>
            <p:cNvPr id="13" name="矩形: 圆角 12">
              <a:extLst>
                <a:ext uri="{FF2B5EF4-FFF2-40B4-BE49-F238E27FC236}">
                  <a16:creationId xmlns:a16="http://schemas.microsoft.com/office/drawing/2014/main" id="{FE12BC2E-31FD-1943-E7A6-662239DC94EF}"/>
                </a:ext>
              </a:extLst>
            </p:cNvPr>
            <p:cNvSpPr/>
            <p:nvPr/>
          </p:nvSpPr>
          <p:spPr>
            <a:xfrm>
              <a:off x="1076007" y="1411406"/>
              <a:ext cx="1654175" cy="452784"/>
            </a:xfrm>
            <a:prstGeom prst="roundRect">
              <a:avLst>
                <a:gd name="adj" fmla="val 50000"/>
              </a:avLst>
            </a:prstGeom>
            <a:solidFill>
              <a:schemeClr val="accent1"/>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latin typeface="+mn-ea"/>
                </a:rPr>
                <a:t>Strengths</a:t>
              </a:r>
              <a:endParaRPr lang="zh-CN" altLang="en-US" dirty="0">
                <a:latin typeface="+mn-ea"/>
              </a:endParaRPr>
            </a:p>
          </p:txBody>
        </p:sp>
        <p:sp>
          <p:nvSpPr>
            <p:cNvPr id="15" name="文本框 14">
              <a:extLst>
                <a:ext uri="{FF2B5EF4-FFF2-40B4-BE49-F238E27FC236}">
                  <a16:creationId xmlns:a16="http://schemas.microsoft.com/office/drawing/2014/main" id="{DB698F5B-494F-2B8F-F46F-787076CC5712}"/>
                </a:ext>
              </a:extLst>
            </p:cNvPr>
            <p:cNvSpPr txBox="1"/>
            <p:nvPr/>
          </p:nvSpPr>
          <p:spPr>
            <a:xfrm>
              <a:off x="976312" y="2295602"/>
              <a:ext cx="4582535"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分析自己优势，分析自己优势，分析自己优势，分析自己优势，分析自己优势，分析自己优势。</a:t>
              </a:r>
            </a:p>
          </p:txBody>
        </p:sp>
      </p:grpSp>
      <p:grpSp>
        <p:nvGrpSpPr>
          <p:cNvPr id="28" name="组合 27">
            <a:extLst>
              <a:ext uri="{FF2B5EF4-FFF2-40B4-BE49-F238E27FC236}">
                <a16:creationId xmlns:a16="http://schemas.microsoft.com/office/drawing/2014/main" id="{DA0C774D-401C-DECB-D591-CF1E607C233D}"/>
              </a:ext>
            </a:extLst>
          </p:cNvPr>
          <p:cNvGrpSpPr>
            <a:grpSpLocks/>
          </p:cNvGrpSpPr>
          <p:nvPr/>
        </p:nvGrpSpPr>
        <p:grpSpPr>
          <a:xfrm>
            <a:off x="695324" y="3734858"/>
            <a:ext cx="5070473" cy="2397876"/>
            <a:chOff x="695324" y="1102562"/>
            <a:chExt cx="5070473" cy="2397876"/>
          </a:xfrm>
        </p:grpSpPr>
        <p:sp>
          <p:nvSpPr>
            <p:cNvPr id="29" name="矩形: 圆角 28">
              <a:extLst>
                <a:ext uri="{FF2B5EF4-FFF2-40B4-BE49-F238E27FC236}">
                  <a16:creationId xmlns:a16="http://schemas.microsoft.com/office/drawing/2014/main" id="{A4133575-C5A2-5F6D-9E8D-688DF743A57E}"/>
                </a:ext>
              </a:extLst>
            </p:cNvPr>
            <p:cNvSpPr/>
            <p:nvPr/>
          </p:nvSpPr>
          <p:spPr>
            <a:xfrm>
              <a:off x="695324" y="1168429"/>
              <a:ext cx="5070473" cy="2332009"/>
            </a:xfrm>
            <a:prstGeom prst="roundRect">
              <a:avLst>
                <a:gd name="adj" fmla="val 4111"/>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30" name="文本框 29">
              <a:extLst>
                <a:ext uri="{FF2B5EF4-FFF2-40B4-BE49-F238E27FC236}">
                  <a16:creationId xmlns:a16="http://schemas.microsoft.com/office/drawing/2014/main" id="{8DB56D7A-AEE5-7E8C-133C-827EEF216ED0}"/>
                </a:ext>
              </a:extLst>
            </p:cNvPr>
            <p:cNvSpPr txBox="1"/>
            <p:nvPr/>
          </p:nvSpPr>
          <p:spPr>
            <a:xfrm>
              <a:off x="4765040" y="1102562"/>
              <a:ext cx="982961" cy="1323439"/>
            </a:xfrm>
            <a:prstGeom prst="rect">
              <a:avLst/>
            </a:prstGeom>
            <a:noFill/>
          </p:spPr>
          <p:txBody>
            <a:bodyPr wrap="none" rtlCol="0">
              <a:spAutoFit/>
            </a:bodyPr>
            <a:lstStyle>
              <a:defPPr>
                <a:defRPr lang="zh-CN"/>
              </a:defPPr>
              <a:lvl1pPr>
                <a:defRPr sz="8000">
                  <a:solidFill>
                    <a:schemeClr val="bg1">
                      <a:lumMod val="75000"/>
                    </a:schemeClr>
                  </a:solidFill>
                  <a:latin typeface="+mj-lt"/>
                </a:defRPr>
              </a:lvl1pPr>
            </a:lstStyle>
            <a:p>
              <a:r>
                <a:rPr lang="en-US" altLang="zh-CN" dirty="0"/>
                <a:t>O</a:t>
              </a:r>
              <a:endParaRPr lang="zh-CN" altLang="en-US" dirty="0"/>
            </a:p>
          </p:txBody>
        </p:sp>
        <p:sp>
          <p:nvSpPr>
            <p:cNvPr id="31" name="矩形: 圆角 30">
              <a:extLst>
                <a:ext uri="{FF2B5EF4-FFF2-40B4-BE49-F238E27FC236}">
                  <a16:creationId xmlns:a16="http://schemas.microsoft.com/office/drawing/2014/main" id="{830D25E1-EC6F-2A2D-6021-5272619B6B6F}"/>
                </a:ext>
              </a:extLst>
            </p:cNvPr>
            <p:cNvSpPr/>
            <p:nvPr/>
          </p:nvSpPr>
          <p:spPr>
            <a:xfrm>
              <a:off x="1076007" y="1411406"/>
              <a:ext cx="1654175" cy="452784"/>
            </a:xfrm>
            <a:prstGeom prst="roundRect">
              <a:avLst>
                <a:gd name="adj" fmla="val 50000"/>
              </a:avLst>
            </a:prstGeom>
            <a:solidFill>
              <a:schemeClr val="accent1"/>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600" dirty="0" err="1">
                  <a:latin typeface="+mn-ea"/>
                </a:rPr>
                <a:t>Opportunitie</a:t>
              </a:r>
              <a:endParaRPr lang="zh-CN" altLang="en-US" sz="1600" dirty="0">
                <a:latin typeface="+mn-ea"/>
              </a:endParaRPr>
            </a:p>
          </p:txBody>
        </p:sp>
        <p:sp>
          <p:nvSpPr>
            <p:cNvPr id="32" name="文本框 31">
              <a:extLst>
                <a:ext uri="{FF2B5EF4-FFF2-40B4-BE49-F238E27FC236}">
                  <a16:creationId xmlns:a16="http://schemas.microsoft.com/office/drawing/2014/main" id="{67C1E3C6-BFDE-2F48-E725-AEC1B651178C}"/>
                </a:ext>
              </a:extLst>
            </p:cNvPr>
            <p:cNvSpPr txBox="1"/>
            <p:nvPr/>
          </p:nvSpPr>
          <p:spPr>
            <a:xfrm>
              <a:off x="976312" y="2295602"/>
              <a:ext cx="4582535"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分析机会，分析机会分析机会分析机会分析机会分析机会分析机会分析机会分析机会分析机会分析机会。</a:t>
              </a:r>
            </a:p>
          </p:txBody>
        </p:sp>
      </p:grpSp>
      <p:grpSp>
        <p:nvGrpSpPr>
          <p:cNvPr id="23" name="组合 22">
            <a:extLst>
              <a:ext uri="{FF2B5EF4-FFF2-40B4-BE49-F238E27FC236}">
                <a16:creationId xmlns:a16="http://schemas.microsoft.com/office/drawing/2014/main" id="{D35F85C3-F379-BF02-B1BF-AD480E31F11C}"/>
              </a:ext>
            </a:extLst>
          </p:cNvPr>
          <p:cNvGrpSpPr/>
          <p:nvPr/>
        </p:nvGrpSpPr>
        <p:grpSpPr>
          <a:xfrm>
            <a:off x="6426202" y="1102562"/>
            <a:ext cx="5070473" cy="2397876"/>
            <a:chOff x="695324" y="1102562"/>
            <a:chExt cx="5070473" cy="2397876"/>
          </a:xfrm>
        </p:grpSpPr>
        <p:sp>
          <p:nvSpPr>
            <p:cNvPr id="24" name="矩形: 圆角 23">
              <a:extLst>
                <a:ext uri="{FF2B5EF4-FFF2-40B4-BE49-F238E27FC236}">
                  <a16:creationId xmlns:a16="http://schemas.microsoft.com/office/drawing/2014/main" id="{F22B5808-CADF-3AD5-37C0-B83CA85AD190}"/>
                </a:ext>
              </a:extLst>
            </p:cNvPr>
            <p:cNvSpPr/>
            <p:nvPr/>
          </p:nvSpPr>
          <p:spPr>
            <a:xfrm>
              <a:off x="695324" y="1168429"/>
              <a:ext cx="5070473" cy="2332009"/>
            </a:xfrm>
            <a:prstGeom prst="roundRect">
              <a:avLst>
                <a:gd name="adj" fmla="val 4111"/>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5" name="文本框 24">
              <a:extLst>
                <a:ext uri="{FF2B5EF4-FFF2-40B4-BE49-F238E27FC236}">
                  <a16:creationId xmlns:a16="http://schemas.microsoft.com/office/drawing/2014/main" id="{D83187D3-D157-8B41-DAB8-1B8884BF81A7}"/>
                </a:ext>
              </a:extLst>
            </p:cNvPr>
            <p:cNvSpPr txBox="1"/>
            <p:nvPr/>
          </p:nvSpPr>
          <p:spPr>
            <a:xfrm>
              <a:off x="4614357" y="1102562"/>
              <a:ext cx="1152880" cy="1323439"/>
            </a:xfrm>
            <a:prstGeom prst="rect">
              <a:avLst/>
            </a:prstGeom>
            <a:noFill/>
          </p:spPr>
          <p:txBody>
            <a:bodyPr wrap="none" rtlCol="0">
              <a:spAutoFit/>
            </a:bodyPr>
            <a:lstStyle>
              <a:defPPr>
                <a:defRPr lang="zh-CN"/>
              </a:defPPr>
              <a:lvl1pPr>
                <a:defRPr sz="8000">
                  <a:solidFill>
                    <a:schemeClr val="bg1">
                      <a:lumMod val="75000"/>
                    </a:schemeClr>
                  </a:solidFill>
                  <a:latin typeface="+mj-lt"/>
                </a:defRPr>
              </a:lvl1pPr>
            </a:lstStyle>
            <a:p>
              <a:r>
                <a:rPr lang="en-US" altLang="zh-CN" dirty="0"/>
                <a:t>W</a:t>
              </a:r>
              <a:endParaRPr lang="zh-CN" altLang="en-US" dirty="0"/>
            </a:p>
          </p:txBody>
        </p:sp>
        <p:sp>
          <p:nvSpPr>
            <p:cNvPr id="26" name="矩形: 圆角 25">
              <a:extLst>
                <a:ext uri="{FF2B5EF4-FFF2-40B4-BE49-F238E27FC236}">
                  <a16:creationId xmlns:a16="http://schemas.microsoft.com/office/drawing/2014/main" id="{B8FB3BCE-EA3B-F6B6-14E6-9869C0434E1D}"/>
                </a:ext>
              </a:extLst>
            </p:cNvPr>
            <p:cNvSpPr/>
            <p:nvPr/>
          </p:nvSpPr>
          <p:spPr>
            <a:xfrm>
              <a:off x="1076007" y="1411406"/>
              <a:ext cx="1654175" cy="452784"/>
            </a:xfrm>
            <a:prstGeom prst="roundRect">
              <a:avLst>
                <a:gd name="adj" fmla="val 50000"/>
              </a:avLst>
            </a:prstGeom>
            <a:solidFill>
              <a:schemeClr val="accent1"/>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latin typeface="+mn-ea"/>
                </a:rPr>
                <a:t>Weaknesses</a:t>
              </a:r>
              <a:endParaRPr lang="zh-CN" altLang="en-US" dirty="0">
                <a:latin typeface="+mn-ea"/>
              </a:endParaRPr>
            </a:p>
          </p:txBody>
        </p:sp>
        <p:sp>
          <p:nvSpPr>
            <p:cNvPr id="27" name="文本框 26">
              <a:extLst>
                <a:ext uri="{FF2B5EF4-FFF2-40B4-BE49-F238E27FC236}">
                  <a16:creationId xmlns:a16="http://schemas.microsoft.com/office/drawing/2014/main" id="{BAE121E6-9B45-D8DF-E2DD-CEDF08CBFCF6}"/>
                </a:ext>
              </a:extLst>
            </p:cNvPr>
            <p:cNvSpPr txBox="1"/>
            <p:nvPr/>
          </p:nvSpPr>
          <p:spPr>
            <a:xfrm>
              <a:off x="976312" y="2295602"/>
              <a:ext cx="4582535"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分析自己劣势，分析自己劣势分析自己劣势分析自己劣势分析自己劣势分析自己劣势分析自己劣势。</a:t>
              </a:r>
            </a:p>
          </p:txBody>
        </p:sp>
      </p:grpSp>
      <p:grpSp>
        <p:nvGrpSpPr>
          <p:cNvPr id="18" name="组合 17">
            <a:extLst>
              <a:ext uri="{FF2B5EF4-FFF2-40B4-BE49-F238E27FC236}">
                <a16:creationId xmlns:a16="http://schemas.microsoft.com/office/drawing/2014/main" id="{BA919A3A-4703-9DDF-868C-CE9CDD916FC3}"/>
              </a:ext>
            </a:extLst>
          </p:cNvPr>
          <p:cNvGrpSpPr>
            <a:grpSpLocks/>
          </p:cNvGrpSpPr>
          <p:nvPr/>
        </p:nvGrpSpPr>
        <p:grpSpPr>
          <a:xfrm>
            <a:off x="6426202" y="3734858"/>
            <a:ext cx="5070473" cy="2397876"/>
            <a:chOff x="695324" y="1102562"/>
            <a:chExt cx="5070473" cy="2397876"/>
          </a:xfrm>
        </p:grpSpPr>
        <p:sp>
          <p:nvSpPr>
            <p:cNvPr id="19" name="矩形: 圆角 18">
              <a:extLst>
                <a:ext uri="{FF2B5EF4-FFF2-40B4-BE49-F238E27FC236}">
                  <a16:creationId xmlns:a16="http://schemas.microsoft.com/office/drawing/2014/main" id="{1B873ED6-6BA5-67FF-9E60-79D041D75EB2}"/>
                </a:ext>
              </a:extLst>
            </p:cNvPr>
            <p:cNvSpPr/>
            <p:nvPr/>
          </p:nvSpPr>
          <p:spPr>
            <a:xfrm>
              <a:off x="695324" y="1168429"/>
              <a:ext cx="5070473" cy="2332009"/>
            </a:xfrm>
            <a:prstGeom prst="roundRect">
              <a:avLst>
                <a:gd name="adj" fmla="val 4111"/>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0" name="文本框 19">
              <a:extLst>
                <a:ext uri="{FF2B5EF4-FFF2-40B4-BE49-F238E27FC236}">
                  <a16:creationId xmlns:a16="http://schemas.microsoft.com/office/drawing/2014/main" id="{F4F6AD37-501B-A6B6-1CC2-13A9CC0059EE}"/>
                </a:ext>
              </a:extLst>
            </p:cNvPr>
            <p:cNvSpPr txBox="1"/>
            <p:nvPr/>
          </p:nvSpPr>
          <p:spPr>
            <a:xfrm>
              <a:off x="4765040" y="1102562"/>
              <a:ext cx="811441" cy="1323439"/>
            </a:xfrm>
            <a:prstGeom prst="rect">
              <a:avLst/>
            </a:prstGeom>
            <a:noFill/>
          </p:spPr>
          <p:txBody>
            <a:bodyPr wrap="none" rtlCol="0">
              <a:spAutoFit/>
            </a:bodyPr>
            <a:lstStyle>
              <a:defPPr>
                <a:defRPr lang="zh-CN"/>
              </a:defPPr>
              <a:lvl1pPr>
                <a:defRPr sz="8000">
                  <a:solidFill>
                    <a:schemeClr val="bg1">
                      <a:lumMod val="75000"/>
                    </a:schemeClr>
                  </a:solidFill>
                  <a:latin typeface="+mj-lt"/>
                </a:defRPr>
              </a:lvl1pPr>
            </a:lstStyle>
            <a:p>
              <a:r>
                <a:rPr lang="en-US" altLang="zh-CN" dirty="0"/>
                <a:t>T</a:t>
              </a:r>
              <a:endParaRPr lang="zh-CN" altLang="en-US" dirty="0"/>
            </a:p>
          </p:txBody>
        </p:sp>
        <p:sp>
          <p:nvSpPr>
            <p:cNvPr id="21" name="矩形: 圆角 20">
              <a:extLst>
                <a:ext uri="{FF2B5EF4-FFF2-40B4-BE49-F238E27FC236}">
                  <a16:creationId xmlns:a16="http://schemas.microsoft.com/office/drawing/2014/main" id="{29747A1F-1FF8-A544-EEFC-67CB890D6F83}"/>
                </a:ext>
              </a:extLst>
            </p:cNvPr>
            <p:cNvSpPr/>
            <p:nvPr/>
          </p:nvSpPr>
          <p:spPr>
            <a:xfrm>
              <a:off x="1076007" y="1411406"/>
              <a:ext cx="1654175" cy="452784"/>
            </a:xfrm>
            <a:prstGeom prst="roundRect">
              <a:avLst>
                <a:gd name="adj" fmla="val 50000"/>
              </a:avLst>
            </a:prstGeom>
            <a:solidFill>
              <a:schemeClr val="accent1"/>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latin typeface="+mn-ea"/>
                </a:rPr>
                <a:t>Threats</a:t>
              </a:r>
              <a:endParaRPr lang="zh-CN" altLang="en-US" dirty="0">
                <a:latin typeface="+mn-ea"/>
              </a:endParaRPr>
            </a:p>
          </p:txBody>
        </p:sp>
        <p:sp>
          <p:nvSpPr>
            <p:cNvPr id="22" name="文本框 21">
              <a:extLst>
                <a:ext uri="{FF2B5EF4-FFF2-40B4-BE49-F238E27FC236}">
                  <a16:creationId xmlns:a16="http://schemas.microsoft.com/office/drawing/2014/main" id="{E285AB05-1877-0B15-EC60-99DD7B22BACF}"/>
                </a:ext>
              </a:extLst>
            </p:cNvPr>
            <p:cNvSpPr txBox="1"/>
            <p:nvPr/>
          </p:nvSpPr>
          <p:spPr>
            <a:xfrm>
              <a:off x="976312" y="2295602"/>
              <a:ext cx="4582535"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分析威胁，分析威胁分析威胁分析威胁分析威胁分析威胁分析威胁分析威胁分析威胁分析威胁分析威胁。</a:t>
              </a:r>
            </a:p>
          </p:txBody>
        </p:sp>
      </p:grpSp>
    </p:spTree>
    <p:extLst>
      <p:ext uri="{BB962C8B-B14F-4D97-AF65-F5344CB8AC3E}">
        <p14:creationId xmlns:p14="http://schemas.microsoft.com/office/powerpoint/2010/main" val="3990209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EC37E75-3EDD-AA83-9147-BA0AA97BB56F}"/>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个人成长历程</a:t>
            </a:r>
          </a:p>
        </p:txBody>
      </p:sp>
      <p:grpSp>
        <p:nvGrpSpPr>
          <p:cNvPr id="10" name="组合 9">
            <a:extLst>
              <a:ext uri="{FF2B5EF4-FFF2-40B4-BE49-F238E27FC236}">
                <a16:creationId xmlns:a16="http://schemas.microsoft.com/office/drawing/2014/main" id="{1E352366-F6DF-68BF-EA55-FF65856F291F}"/>
              </a:ext>
            </a:extLst>
          </p:cNvPr>
          <p:cNvGrpSpPr/>
          <p:nvPr/>
        </p:nvGrpSpPr>
        <p:grpSpPr>
          <a:xfrm>
            <a:off x="874713" y="1302704"/>
            <a:ext cx="2610645" cy="3842925"/>
            <a:chOff x="874713" y="1302704"/>
            <a:chExt cx="2610645" cy="3842925"/>
          </a:xfrm>
        </p:grpSpPr>
        <p:sp>
          <p:nvSpPr>
            <p:cNvPr id="11" name="椭圆 10">
              <a:extLst>
                <a:ext uri="{FF2B5EF4-FFF2-40B4-BE49-F238E27FC236}">
                  <a16:creationId xmlns:a16="http://schemas.microsoft.com/office/drawing/2014/main" id="{AF74BD86-923B-415A-5552-3FF4F2803C98}"/>
                </a:ext>
              </a:extLst>
            </p:cNvPr>
            <p:cNvSpPr/>
            <p:nvPr/>
          </p:nvSpPr>
          <p:spPr>
            <a:xfrm>
              <a:off x="874713" y="1302704"/>
              <a:ext cx="2610644" cy="2610644"/>
            </a:xfrm>
            <a:prstGeom prst="ellipse">
              <a:avLst/>
            </a:prstGeom>
            <a:solidFill>
              <a:schemeClr val="bg1"/>
            </a:solidFill>
            <a:ln>
              <a:noFill/>
            </a:ln>
            <a:effectLst>
              <a:outerShdw blurRad="368300" dist="101600" dir="5400000" sx="98000" sy="98000" algn="t" rotWithShape="0">
                <a:schemeClr val="accent1">
                  <a:lumMod val="50000"/>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12" name="弧形 11">
              <a:extLst>
                <a:ext uri="{FF2B5EF4-FFF2-40B4-BE49-F238E27FC236}">
                  <a16:creationId xmlns:a16="http://schemas.microsoft.com/office/drawing/2014/main" id="{3750A51D-D48E-F19C-4395-2100599462DF}"/>
                </a:ext>
              </a:extLst>
            </p:cNvPr>
            <p:cNvSpPr/>
            <p:nvPr/>
          </p:nvSpPr>
          <p:spPr>
            <a:xfrm>
              <a:off x="874714" y="1302705"/>
              <a:ext cx="2610644" cy="2610644"/>
            </a:xfrm>
            <a:prstGeom prst="arc">
              <a:avLst>
                <a:gd name="adj1" fmla="val 10768448"/>
                <a:gd name="adj2" fmla="val 0"/>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rial" panose="020B0604020202020204" pitchFamily="34" charset="0"/>
              </a:endParaRPr>
            </a:p>
          </p:txBody>
        </p:sp>
        <p:sp>
          <p:nvSpPr>
            <p:cNvPr id="13" name="文本框 12">
              <a:extLst>
                <a:ext uri="{FF2B5EF4-FFF2-40B4-BE49-F238E27FC236}">
                  <a16:creationId xmlns:a16="http://schemas.microsoft.com/office/drawing/2014/main" id="{E30D7321-5664-2910-0271-C79E3CA0E2B5}"/>
                </a:ext>
              </a:extLst>
            </p:cNvPr>
            <p:cNvSpPr txBox="1"/>
            <p:nvPr/>
          </p:nvSpPr>
          <p:spPr>
            <a:xfrm>
              <a:off x="1275020" y="2392126"/>
              <a:ext cx="1810030" cy="461665"/>
            </a:xfrm>
            <a:prstGeom prst="rect">
              <a:avLst/>
            </a:prstGeom>
            <a:noFill/>
          </p:spPr>
          <p:txBody>
            <a:bodyPr wrap="square" rtlCol="0">
              <a:spAutoFit/>
            </a:bodyPr>
            <a:lstStyle/>
            <a:p>
              <a:pPr algn="ctr" defTabSz="1219170" fontAlgn="base">
                <a:spcBef>
                  <a:spcPct val="0"/>
                </a:spcBef>
                <a:spcAft>
                  <a:spcPct val="0"/>
                </a:spcAft>
              </a:pPr>
              <a:r>
                <a:rPr lang="zh-CN" altLang="en-US" sz="2400" b="1" spc="100" dirty="0">
                  <a:latin typeface="+mj-ea"/>
                  <a:ea typeface="+mj-ea"/>
                  <a:cs typeface="+mn-ea"/>
                  <a:sym typeface="思源黑体 CN Bold" panose="020B0800000000000000" pitchFamily="34" charset="-122"/>
                </a:rPr>
                <a:t>成长一</a:t>
              </a:r>
            </a:p>
          </p:txBody>
        </p:sp>
        <p:sp>
          <p:nvSpPr>
            <p:cNvPr id="14" name="文本框 13">
              <a:extLst>
                <a:ext uri="{FF2B5EF4-FFF2-40B4-BE49-F238E27FC236}">
                  <a16:creationId xmlns:a16="http://schemas.microsoft.com/office/drawing/2014/main" id="{9DFC4522-FCF1-C5C6-7CBF-25351C8B7D2D}"/>
                </a:ext>
              </a:extLst>
            </p:cNvPr>
            <p:cNvSpPr txBox="1"/>
            <p:nvPr/>
          </p:nvSpPr>
          <p:spPr>
            <a:xfrm>
              <a:off x="1166545" y="4187353"/>
              <a:ext cx="2026980" cy="958276"/>
            </a:xfrm>
            <a:prstGeom prst="rect">
              <a:avLst/>
            </a:prstGeom>
          </p:spPr>
          <p:txBody>
            <a:bodyPr wrap="square">
              <a:spAutoFit/>
            </a:bodyPr>
            <a:lstStyle>
              <a:defPPr>
                <a:defRPr lang="en-US"/>
              </a:defPPr>
              <a:lvl1pPr marR="0" lvl="0" fontAlgn="auto" latinLnBrk="1">
                <a:lnSpc>
                  <a:spcPct val="120000"/>
                </a:lnSpc>
                <a:spcBef>
                  <a:spcPts val="0"/>
                </a:spcBef>
                <a:spcAft>
                  <a:spcPts val="0"/>
                </a:spcAft>
                <a:buClrTx/>
                <a:buSzTx/>
                <a:tabLst/>
                <a:defRPr kumimoji="0" sz="1600" b="0" i="0" u="none" strike="noStrike" cap="none" spc="0" normalizeH="0" baseline="0">
                  <a:ln>
                    <a:noFill/>
                  </a:ln>
                  <a:solidFill>
                    <a:schemeClr val="tx1">
                      <a:lumMod val="95000"/>
                      <a:lumOff val="5000"/>
                    </a:schemeClr>
                  </a:solidFill>
                  <a:effectLst/>
                  <a:uLnTx/>
                  <a:uFillTx/>
                  <a:cs typeface="+mn-ea"/>
                </a:defRPr>
              </a:lvl1pPr>
            </a:lstStyle>
            <a:p>
              <a:r>
                <a:rPr lang="zh-CN" altLang="en-US" dirty="0">
                  <a:solidFill>
                    <a:schemeClr val="tx1"/>
                  </a:solidFill>
                  <a:latin typeface="Arial" panose="020B0604020202020204" pitchFamily="34" charset="0"/>
                </a:rPr>
                <a:t>个人成长一，个人成长一个人成长一个人成长一个人成长一。</a:t>
              </a:r>
            </a:p>
          </p:txBody>
        </p:sp>
      </p:grpSp>
      <p:grpSp>
        <p:nvGrpSpPr>
          <p:cNvPr id="15" name="组合 14">
            <a:extLst>
              <a:ext uri="{FF2B5EF4-FFF2-40B4-BE49-F238E27FC236}">
                <a16:creationId xmlns:a16="http://schemas.microsoft.com/office/drawing/2014/main" id="{2F8E516D-19A9-8F98-249B-9521F6F4686F}"/>
              </a:ext>
            </a:extLst>
          </p:cNvPr>
          <p:cNvGrpSpPr/>
          <p:nvPr/>
        </p:nvGrpSpPr>
        <p:grpSpPr>
          <a:xfrm>
            <a:off x="3485357" y="1302704"/>
            <a:ext cx="2610644" cy="4138390"/>
            <a:chOff x="3485357" y="1302704"/>
            <a:chExt cx="2610644" cy="4138390"/>
          </a:xfrm>
        </p:grpSpPr>
        <p:sp>
          <p:nvSpPr>
            <p:cNvPr id="16" name="椭圆 15">
              <a:extLst>
                <a:ext uri="{FF2B5EF4-FFF2-40B4-BE49-F238E27FC236}">
                  <a16:creationId xmlns:a16="http://schemas.microsoft.com/office/drawing/2014/main" id="{C3F6DB94-5492-C10A-1C58-C9C6EC5DC46D}"/>
                </a:ext>
              </a:extLst>
            </p:cNvPr>
            <p:cNvSpPr/>
            <p:nvPr/>
          </p:nvSpPr>
          <p:spPr>
            <a:xfrm>
              <a:off x="3485357" y="1302704"/>
              <a:ext cx="2610644" cy="2610644"/>
            </a:xfrm>
            <a:prstGeom prst="ellipse">
              <a:avLst/>
            </a:prstGeom>
            <a:solidFill>
              <a:schemeClr val="bg1"/>
            </a:solidFill>
            <a:ln>
              <a:noFill/>
            </a:ln>
            <a:effectLst>
              <a:outerShdw blurRad="368300" dist="101600" dir="5400000" sx="98000" sy="98000" algn="t" rotWithShape="0">
                <a:schemeClr val="accent1">
                  <a:lumMod val="50000"/>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17" name="弧形 16">
              <a:extLst>
                <a:ext uri="{FF2B5EF4-FFF2-40B4-BE49-F238E27FC236}">
                  <a16:creationId xmlns:a16="http://schemas.microsoft.com/office/drawing/2014/main" id="{D7FA5BBE-7B6C-8146-522A-C91AD87E5CFC}"/>
                </a:ext>
              </a:extLst>
            </p:cNvPr>
            <p:cNvSpPr/>
            <p:nvPr/>
          </p:nvSpPr>
          <p:spPr>
            <a:xfrm flipV="1">
              <a:off x="3485357" y="1302705"/>
              <a:ext cx="2610644" cy="2610644"/>
            </a:xfrm>
            <a:prstGeom prst="arc">
              <a:avLst>
                <a:gd name="adj1" fmla="val 10768448"/>
                <a:gd name="adj2" fmla="val 0"/>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rial" panose="020B0604020202020204" pitchFamily="34" charset="0"/>
              </a:endParaRPr>
            </a:p>
          </p:txBody>
        </p:sp>
        <p:sp>
          <p:nvSpPr>
            <p:cNvPr id="18" name="文本框 17">
              <a:extLst>
                <a:ext uri="{FF2B5EF4-FFF2-40B4-BE49-F238E27FC236}">
                  <a16:creationId xmlns:a16="http://schemas.microsoft.com/office/drawing/2014/main" id="{1C3D3BFD-1FD9-48AB-5213-04A8E655F48E}"/>
                </a:ext>
              </a:extLst>
            </p:cNvPr>
            <p:cNvSpPr txBox="1"/>
            <p:nvPr/>
          </p:nvSpPr>
          <p:spPr>
            <a:xfrm>
              <a:off x="3739845" y="2392126"/>
              <a:ext cx="2101668" cy="461665"/>
            </a:xfrm>
            <a:prstGeom prst="rect">
              <a:avLst/>
            </a:prstGeom>
            <a:noFill/>
          </p:spPr>
          <p:txBody>
            <a:bodyPr wrap="square" rtlCol="0">
              <a:spAutoFit/>
            </a:bodyPr>
            <a:lstStyle/>
            <a:p>
              <a:pPr algn="ctr" defTabSz="1219170" fontAlgn="base">
                <a:spcBef>
                  <a:spcPct val="0"/>
                </a:spcBef>
                <a:spcAft>
                  <a:spcPct val="0"/>
                </a:spcAft>
              </a:pPr>
              <a:r>
                <a:rPr lang="zh-CN" altLang="en-US" sz="2400" b="1" spc="100" dirty="0">
                  <a:latin typeface="+mj-ea"/>
                  <a:ea typeface="+mj-ea"/>
                  <a:cs typeface="+mn-ea"/>
                  <a:sym typeface="思源黑体 CN Bold" panose="020B0800000000000000" pitchFamily="34" charset="-122"/>
                </a:rPr>
                <a:t>成长二</a:t>
              </a:r>
            </a:p>
          </p:txBody>
        </p:sp>
        <p:sp>
          <p:nvSpPr>
            <p:cNvPr id="19" name="文本框 18">
              <a:extLst>
                <a:ext uri="{FF2B5EF4-FFF2-40B4-BE49-F238E27FC236}">
                  <a16:creationId xmlns:a16="http://schemas.microsoft.com/office/drawing/2014/main" id="{804F6B8E-DE76-9839-C9E9-82EC36162958}"/>
                </a:ext>
              </a:extLst>
            </p:cNvPr>
            <p:cNvSpPr txBox="1"/>
            <p:nvPr/>
          </p:nvSpPr>
          <p:spPr>
            <a:xfrm>
              <a:off x="3777189" y="4187353"/>
              <a:ext cx="2026980" cy="1253741"/>
            </a:xfrm>
            <a:prstGeom prst="rect">
              <a:avLst/>
            </a:prstGeom>
          </p:spPr>
          <p:txBody>
            <a:bodyPr wrap="square">
              <a:spAutoFit/>
            </a:bodyPr>
            <a:lstStyle>
              <a:defPPr>
                <a:defRPr lang="en-US"/>
              </a:defPPr>
              <a:lvl1pPr marR="0" lvl="0" fontAlgn="auto" latinLnBrk="1">
                <a:lnSpc>
                  <a:spcPct val="120000"/>
                </a:lnSpc>
                <a:spcBef>
                  <a:spcPts val="0"/>
                </a:spcBef>
                <a:spcAft>
                  <a:spcPts val="0"/>
                </a:spcAft>
                <a:buClrTx/>
                <a:buSzTx/>
                <a:tabLst/>
                <a:defRPr kumimoji="0" sz="1600" b="0" i="0" u="none" strike="noStrike" cap="none" spc="0" normalizeH="0" baseline="0">
                  <a:ln>
                    <a:noFill/>
                  </a:ln>
                  <a:solidFill>
                    <a:schemeClr val="tx1">
                      <a:lumMod val="95000"/>
                      <a:lumOff val="5000"/>
                    </a:schemeClr>
                  </a:solidFill>
                  <a:effectLst/>
                  <a:uLnTx/>
                  <a:uFillTx/>
                  <a:cs typeface="+mn-ea"/>
                </a:defRPr>
              </a:lvl1pPr>
            </a:lstStyle>
            <a:p>
              <a:r>
                <a:rPr lang="zh-CN" altLang="en-US" dirty="0">
                  <a:solidFill>
                    <a:schemeClr val="tx1"/>
                  </a:solidFill>
                  <a:latin typeface="Arial" panose="020B0604020202020204" pitchFamily="34" charset="0"/>
                </a:rPr>
                <a:t>个人成长二，个人成长二，个人成长二，个人成长二，个人成长二。</a:t>
              </a:r>
            </a:p>
          </p:txBody>
        </p:sp>
      </p:grpSp>
      <p:grpSp>
        <p:nvGrpSpPr>
          <p:cNvPr id="20" name="组合 19">
            <a:extLst>
              <a:ext uri="{FF2B5EF4-FFF2-40B4-BE49-F238E27FC236}">
                <a16:creationId xmlns:a16="http://schemas.microsoft.com/office/drawing/2014/main" id="{E45CE746-73C8-EC99-A16C-B7B2AD616FF8}"/>
              </a:ext>
            </a:extLst>
          </p:cNvPr>
          <p:cNvGrpSpPr/>
          <p:nvPr/>
        </p:nvGrpSpPr>
        <p:grpSpPr>
          <a:xfrm>
            <a:off x="6096001" y="1302704"/>
            <a:ext cx="2610644" cy="4138390"/>
            <a:chOff x="6096001" y="1302704"/>
            <a:chExt cx="2610644" cy="4138390"/>
          </a:xfrm>
        </p:grpSpPr>
        <p:sp>
          <p:nvSpPr>
            <p:cNvPr id="21" name="椭圆 20">
              <a:extLst>
                <a:ext uri="{FF2B5EF4-FFF2-40B4-BE49-F238E27FC236}">
                  <a16:creationId xmlns:a16="http://schemas.microsoft.com/office/drawing/2014/main" id="{BAFE3EA2-8BED-A879-06A0-55CE523C317B}"/>
                </a:ext>
              </a:extLst>
            </p:cNvPr>
            <p:cNvSpPr/>
            <p:nvPr/>
          </p:nvSpPr>
          <p:spPr>
            <a:xfrm>
              <a:off x="6096001" y="1302704"/>
              <a:ext cx="2610644" cy="2610644"/>
            </a:xfrm>
            <a:prstGeom prst="ellipse">
              <a:avLst/>
            </a:prstGeom>
            <a:solidFill>
              <a:schemeClr val="bg1"/>
            </a:solidFill>
            <a:ln>
              <a:noFill/>
            </a:ln>
            <a:effectLst>
              <a:outerShdw blurRad="368300" dist="101600" dir="5400000" sx="98000" sy="98000" algn="t" rotWithShape="0">
                <a:schemeClr val="accent1">
                  <a:lumMod val="50000"/>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22" name="弧形 21">
              <a:extLst>
                <a:ext uri="{FF2B5EF4-FFF2-40B4-BE49-F238E27FC236}">
                  <a16:creationId xmlns:a16="http://schemas.microsoft.com/office/drawing/2014/main" id="{E7D5BA80-1AAB-C23F-A612-FDBFA9BFE16B}"/>
                </a:ext>
              </a:extLst>
            </p:cNvPr>
            <p:cNvSpPr/>
            <p:nvPr/>
          </p:nvSpPr>
          <p:spPr>
            <a:xfrm>
              <a:off x="6096001" y="1302705"/>
              <a:ext cx="2610644" cy="2610644"/>
            </a:xfrm>
            <a:prstGeom prst="arc">
              <a:avLst>
                <a:gd name="adj1" fmla="val 10768448"/>
                <a:gd name="adj2" fmla="val 0"/>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rial" panose="020B0604020202020204" pitchFamily="34" charset="0"/>
              </a:endParaRPr>
            </a:p>
          </p:txBody>
        </p:sp>
        <p:sp>
          <p:nvSpPr>
            <p:cNvPr id="23" name="文本框 22">
              <a:extLst>
                <a:ext uri="{FF2B5EF4-FFF2-40B4-BE49-F238E27FC236}">
                  <a16:creationId xmlns:a16="http://schemas.microsoft.com/office/drawing/2014/main" id="{D3D43755-3F76-3008-A862-55E038D8B782}"/>
                </a:ext>
              </a:extLst>
            </p:cNvPr>
            <p:cNvSpPr txBox="1"/>
            <p:nvPr/>
          </p:nvSpPr>
          <p:spPr>
            <a:xfrm>
              <a:off x="6326556" y="2392126"/>
              <a:ext cx="2149534" cy="461665"/>
            </a:xfrm>
            <a:prstGeom prst="rect">
              <a:avLst/>
            </a:prstGeom>
            <a:noFill/>
          </p:spPr>
          <p:txBody>
            <a:bodyPr wrap="square" rtlCol="0">
              <a:spAutoFit/>
            </a:bodyPr>
            <a:lstStyle/>
            <a:p>
              <a:pPr algn="ctr" defTabSz="1219170" fontAlgn="base">
                <a:spcBef>
                  <a:spcPct val="0"/>
                </a:spcBef>
                <a:spcAft>
                  <a:spcPct val="0"/>
                </a:spcAft>
              </a:pPr>
              <a:r>
                <a:rPr lang="zh-CN" altLang="en-US" sz="2400" b="1" spc="100" dirty="0">
                  <a:latin typeface="+mj-ea"/>
                  <a:ea typeface="+mj-ea"/>
                  <a:cs typeface="+mn-ea"/>
                  <a:sym typeface="思源黑体 CN Bold" panose="020B0800000000000000" pitchFamily="34" charset="-122"/>
                </a:rPr>
                <a:t>成长三</a:t>
              </a:r>
            </a:p>
          </p:txBody>
        </p:sp>
        <p:sp>
          <p:nvSpPr>
            <p:cNvPr id="24" name="文本框 23">
              <a:extLst>
                <a:ext uri="{FF2B5EF4-FFF2-40B4-BE49-F238E27FC236}">
                  <a16:creationId xmlns:a16="http://schemas.microsoft.com/office/drawing/2014/main" id="{25A27960-02A5-5975-EB42-BCF8379C68B8}"/>
                </a:ext>
              </a:extLst>
            </p:cNvPr>
            <p:cNvSpPr txBox="1"/>
            <p:nvPr/>
          </p:nvSpPr>
          <p:spPr>
            <a:xfrm>
              <a:off x="6387833" y="4187353"/>
              <a:ext cx="2026980" cy="1253741"/>
            </a:xfrm>
            <a:prstGeom prst="rect">
              <a:avLst/>
            </a:prstGeom>
          </p:spPr>
          <p:txBody>
            <a:bodyPr wrap="square">
              <a:spAutoFit/>
            </a:bodyPr>
            <a:lstStyle>
              <a:defPPr>
                <a:defRPr lang="en-US"/>
              </a:defPPr>
              <a:lvl1pPr marR="0" lvl="0" fontAlgn="auto" latinLnBrk="1">
                <a:lnSpc>
                  <a:spcPct val="120000"/>
                </a:lnSpc>
                <a:spcBef>
                  <a:spcPts val="0"/>
                </a:spcBef>
                <a:spcAft>
                  <a:spcPts val="0"/>
                </a:spcAft>
                <a:buClrTx/>
                <a:buSzTx/>
                <a:tabLst/>
                <a:defRPr kumimoji="0" sz="1600" b="0" i="0" u="none" strike="noStrike" cap="none" spc="0" normalizeH="0" baseline="0">
                  <a:ln>
                    <a:noFill/>
                  </a:ln>
                  <a:solidFill>
                    <a:schemeClr val="tx1">
                      <a:lumMod val="95000"/>
                      <a:lumOff val="5000"/>
                    </a:schemeClr>
                  </a:solidFill>
                  <a:effectLst/>
                  <a:uLnTx/>
                  <a:uFillTx/>
                  <a:cs typeface="+mn-ea"/>
                </a:defRPr>
              </a:lvl1pPr>
            </a:lstStyle>
            <a:p>
              <a:r>
                <a:rPr lang="zh-CN" altLang="en-US" dirty="0">
                  <a:solidFill>
                    <a:schemeClr val="tx1"/>
                  </a:solidFill>
                  <a:latin typeface="Arial" panose="020B0604020202020204" pitchFamily="34" charset="0"/>
                </a:rPr>
                <a:t>个人成长三，个人成长三，个人成长三，个人成长三，个人成长三。</a:t>
              </a:r>
            </a:p>
          </p:txBody>
        </p:sp>
      </p:grpSp>
      <p:grpSp>
        <p:nvGrpSpPr>
          <p:cNvPr id="25" name="组合 24">
            <a:extLst>
              <a:ext uri="{FF2B5EF4-FFF2-40B4-BE49-F238E27FC236}">
                <a16:creationId xmlns:a16="http://schemas.microsoft.com/office/drawing/2014/main" id="{44FF1163-3BA5-A9B2-F08B-F17DD51AD4A1}"/>
              </a:ext>
            </a:extLst>
          </p:cNvPr>
          <p:cNvGrpSpPr/>
          <p:nvPr/>
        </p:nvGrpSpPr>
        <p:grpSpPr>
          <a:xfrm>
            <a:off x="8706644" y="1302704"/>
            <a:ext cx="2610644" cy="4138390"/>
            <a:chOff x="8706644" y="1302704"/>
            <a:chExt cx="2610644" cy="4138390"/>
          </a:xfrm>
        </p:grpSpPr>
        <p:sp>
          <p:nvSpPr>
            <p:cNvPr id="26" name="椭圆 25">
              <a:extLst>
                <a:ext uri="{FF2B5EF4-FFF2-40B4-BE49-F238E27FC236}">
                  <a16:creationId xmlns:a16="http://schemas.microsoft.com/office/drawing/2014/main" id="{9309032B-1B6D-3E9F-FC0F-477A36F29EAD}"/>
                </a:ext>
              </a:extLst>
            </p:cNvPr>
            <p:cNvSpPr/>
            <p:nvPr/>
          </p:nvSpPr>
          <p:spPr>
            <a:xfrm>
              <a:off x="8706644" y="1302704"/>
              <a:ext cx="2610644" cy="2610644"/>
            </a:xfrm>
            <a:prstGeom prst="ellipse">
              <a:avLst/>
            </a:prstGeom>
            <a:solidFill>
              <a:schemeClr val="bg1"/>
            </a:solidFill>
            <a:ln>
              <a:noFill/>
            </a:ln>
            <a:effectLst>
              <a:outerShdw blurRad="368300" dist="101600" dir="5400000" sx="98000" sy="98000" algn="t" rotWithShape="0">
                <a:schemeClr val="accent1">
                  <a:lumMod val="50000"/>
                  <a:alpha val="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27" name="弧形 26">
              <a:extLst>
                <a:ext uri="{FF2B5EF4-FFF2-40B4-BE49-F238E27FC236}">
                  <a16:creationId xmlns:a16="http://schemas.microsoft.com/office/drawing/2014/main" id="{E3294255-1776-ABBF-24F2-E8E017A8C853}"/>
                </a:ext>
              </a:extLst>
            </p:cNvPr>
            <p:cNvSpPr/>
            <p:nvPr/>
          </p:nvSpPr>
          <p:spPr>
            <a:xfrm flipV="1">
              <a:off x="8706644" y="1302705"/>
              <a:ext cx="2610644" cy="2610644"/>
            </a:xfrm>
            <a:prstGeom prst="arc">
              <a:avLst>
                <a:gd name="adj1" fmla="val 10768448"/>
                <a:gd name="adj2" fmla="val 0"/>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rial" panose="020B0604020202020204" pitchFamily="34" charset="0"/>
              </a:endParaRPr>
            </a:p>
          </p:txBody>
        </p:sp>
        <p:sp>
          <p:nvSpPr>
            <p:cNvPr id="28" name="文本框 27">
              <a:extLst>
                <a:ext uri="{FF2B5EF4-FFF2-40B4-BE49-F238E27FC236}">
                  <a16:creationId xmlns:a16="http://schemas.microsoft.com/office/drawing/2014/main" id="{85AB8975-6A55-7AAF-542D-4AAD85C88926}"/>
                </a:ext>
              </a:extLst>
            </p:cNvPr>
            <p:cNvSpPr txBox="1"/>
            <p:nvPr/>
          </p:nvSpPr>
          <p:spPr>
            <a:xfrm>
              <a:off x="9047685" y="2392126"/>
              <a:ext cx="2136782" cy="461665"/>
            </a:xfrm>
            <a:prstGeom prst="rect">
              <a:avLst/>
            </a:prstGeom>
            <a:noFill/>
          </p:spPr>
          <p:txBody>
            <a:bodyPr wrap="square" rtlCol="0">
              <a:spAutoFit/>
            </a:bodyPr>
            <a:lstStyle/>
            <a:p>
              <a:pPr algn="ctr" defTabSz="1219170" fontAlgn="base">
                <a:spcBef>
                  <a:spcPct val="0"/>
                </a:spcBef>
                <a:spcAft>
                  <a:spcPct val="0"/>
                </a:spcAft>
              </a:pPr>
              <a:r>
                <a:rPr lang="zh-CN" altLang="en-US" sz="2400" b="1" spc="100" dirty="0">
                  <a:latin typeface="+mj-ea"/>
                  <a:ea typeface="+mj-ea"/>
                  <a:cs typeface="+mn-ea"/>
                  <a:sym typeface="思源黑体 CN Bold" panose="020B0800000000000000" pitchFamily="34" charset="-122"/>
                </a:rPr>
                <a:t>成长四</a:t>
              </a:r>
            </a:p>
          </p:txBody>
        </p:sp>
        <p:sp>
          <p:nvSpPr>
            <p:cNvPr id="29" name="文本框 28">
              <a:extLst>
                <a:ext uri="{FF2B5EF4-FFF2-40B4-BE49-F238E27FC236}">
                  <a16:creationId xmlns:a16="http://schemas.microsoft.com/office/drawing/2014/main" id="{1E8A8CD4-DD50-29C8-A855-B8B411B788F6}"/>
                </a:ext>
              </a:extLst>
            </p:cNvPr>
            <p:cNvSpPr txBox="1"/>
            <p:nvPr/>
          </p:nvSpPr>
          <p:spPr>
            <a:xfrm>
              <a:off x="8998475" y="4187353"/>
              <a:ext cx="2026980" cy="1253741"/>
            </a:xfrm>
            <a:prstGeom prst="rect">
              <a:avLst/>
            </a:prstGeom>
          </p:spPr>
          <p:txBody>
            <a:bodyPr wrap="square">
              <a:spAutoFit/>
            </a:bodyPr>
            <a:lstStyle>
              <a:defPPr>
                <a:defRPr lang="en-US"/>
              </a:defPPr>
              <a:lvl1pPr marR="0" lvl="0" fontAlgn="auto" latinLnBrk="1">
                <a:lnSpc>
                  <a:spcPct val="120000"/>
                </a:lnSpc>
                <a:spcBef>
                  <a:spcPts val="0"/>
                </a:spcBef>
                <a:spcAft>
                  <a:spcPts val="0"/>
                </a:spcAft>
                <a:buClrTx/>
                <a:buSzTx/>
                <a:tabLst/>
                <a:defRPr kumimoji="0" sz="1600" b="0" i="0" u="none" strike="noStrike" cap="none" spc="0" normalizeH="0" baseline="0">
                  <a:ln>
                    <a:noFill/>
                  </a:ln>
                  <a:solidFill>
                    <a:schemeClr val="tx1">
                      <a:lumMod val="95000"/>
                      <a:lumOff val="5000"/>
                    </a:schemeClr>
                  </a:solidFill>
                  <a:effectLst/>
                  <a:uLnTx/>
                  <a:uFillTx/>
                  <a:cs typeface="+mn-ea"/>
                </a:defRPr>
              </a:lvl1pPr>
            </a:lstStyle>
            <a:p>
              <a:r>
                <a:rPr lang="zh-CN" altLang="en-US" dirty="0">
                  <a:solidFill>
                    <a:schemeClr val="tx1"/>
                  </a:solidFill>
                  <a:latin typeface="Arial" panose="020B0604020202020204" pitchFamily="34" charset="0"/>
                </a:rPr>
                <a:t>个人成长四，个人成长四，个人成长四，个人成长四，个人成长四。</a:t>
              </a:r>
            </a:p>
          </p:txBody>
        </p:sp>
      </p:grpSp>
    </p:spTree>
    <p:extLst>
      <p:ext uri="{BB962C8B-B14F-4D97-AF65-F5344CB8AC3E}">
        <p14:creationId xmlns:p14="http://schemas.microsoft.com/office/powerpoint/2010/main" val="2196222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1A0CFBD4-DEBD-7915-E80D-F9BFE7B2C041}"/>
              </a:ext>
            </a:extLst>
          </p:cNvPr>
          <p:cNvSpPr/>
          <p:nvPr/>
        </p:nvSpPr>
        <p:spPr>
          <a:xfrm>
            <a:off x="0" y="119855"/>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solidFill>
            <a:schemeClr val="accent2">
              <a:alpha val="71000"/>
            </a:schemeClr>
          </a:solidFill>
          <a:ln>
            <a:noFill/>
          </a:ln>
          <a:effectLst>
            <a:outerShdw blurRad="381000" dist="190500" dir="5400000" algn="ctr" rotWithShape="0">
              <a:srgbClr val="0B508F">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6" name="任意多边形: 形状 5">
            <a:extLst>
              <a:ext uri="{FF2B5EF4-FFF2-40B4-BE49-F238E27FC236}">
                <a16:creationId xmlns:a16="http://schemas.microsoft.com/office/drawing/2014/main" id="{6B3E4C18-763B-E28B-35A8-9E5B6E4C984E}"/>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gradFill flip="none" rotWithShape="1">
            <a:gsLst>
              <a:gs pos="27000">
                <a:srgbClr val="2E3AFF"/>
              </a:gs>
              <a:gs pos="83000">
                <a:srgbClr val="008CFB"/>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7" name="任意多边形: 形状 6">
            <a:extLst>
              <a:ext uri="{FF2B5EF4-FFF2-40B4-BE49-F238E27FC236}">
                <a16:creationId xmlns:a16="http://schemas.microsoft.com/office/drawing/2014/main" id="{AD6CA37C-785F-A8EA-C807-384761261561}"/>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blipFill dpi="0" rotWithShape="1">
            <a:blip r:embed="rId3"/>
            <a:srcRect/>
            <a:tile tx="88900" ty="0" sx="100000" sy="100000" flip="none" algn="t"/>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8" name="任意多边形: 形状 7">
            <a:extLst>
              <a:ext uri="{FF2B5EF4-FFF2-40B4-BE49-F238E27FC236}">
                <a16:creationId xmlns:a16="http://schemas.microsoft.com/office/drawing/2014/main" id="{5D44EDE8-88A2-BB11-79F1-F1C0F3B5DF84}"/>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gradFill flip="none" rotWithShape="1">
            <a:gsLst>
              <a:gs pos="27000">
                <a:schemeClr val="accent3">
                  <a:alpha val="70000"/>
                </a:schemeClr>
              </a:gs>
              <a:gs pos="83000">
                <a:schemeClr val="accent1">
                  <a:alpha val="65000"/>
                </a:schemeClr>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11" name="文本框 10">
            <a:extLst>
              <a:ext uri="{FF2B5EF4-FFF2-40B4-BE49-F238E27FC236}">
                <a16:creationId xmlns:a16="http://schemas.microsoft.com/office/drawing/2014/main" id="{FE78CF7C-2CEC-35DF-19D8-7DA9E993C907}"/>
              </a:ext>
            </a:extLst>
          </p:cNvPr>
          <p:cNvSpPr txBox="1"/>
          <p:nvPr/>
        </p:nvSpPr>
        <p:spPr>
          <a:xfrm>
            <a:off x="4617575" y="2251295"/>
            <a:ext cx="2993127" cy="2862322"/>
          </a:xfrm>
          <a:prstGeom prst="rect">
            <a:avLst/>
          </a:prstGeom>
          <a:noFill/>
        </p:spPr>
        <p:txBody>
          <a:bodyPr wrap="none" rtlCol="0">
            <a:spAutoFit/>
          </a:bodyPr>
          <a:lstStyle>
            <a:defPPr>
              <a:defRPr lang="zh-CN"/>
            </a:defPPr>
            <a:lvl1pPr>
              <a:defRPr sz="18000">
                <a:ln w="41275">
                  <a:gradFill>
                    <a:gsLst>
                      <a:gs pos="65000">
                        <a:schemeClr val="bg1">
                          <a:alpha val="0"/>
                        </a:schemeClr>
                      </a:gs>
                      <a:gs pos="37000">
                        <a:schemeClr val="bg1"/>
                      </a:gs>
                      <a:gs pos="2000">
                        <a:schemeClr val="bg1"/>
                      </a:gs>
                    </a:gsLst>
                    <a:lin ang="5400000" scaled="1"/>
                  </a:gradFill>
                </a:ln>
                <a:noFill/>
                <a:latin typeface="+mj-ea"/>
                <a:ea typeface="+mj-ea"/>
              </a:defRPr>
            </a:lvl1pPr>
          </a:lstStyle>
          <a:p>
            <a:r>
              <a:rPr lang="en-US" altLang="zh-CN" dirty="0"/>
              <a:t>04</a:t>
            </a:r>
            <a:endParaRPr lang="zh-CN" altLang="en-US" dirty="0"/>
          </a:p>
        </p:txBody>
      </p:sp>
      <p:sp>
        <p:nvSpPr>
          <p:cNvPr id="12" name="文本框 11">
            <a:extLst>
              <a:ext uri="{FF2B5EF4-FFF2-40B4-BE49-F238E27FC236}">
                <a16:creationId xmlns:a16="http://schemas.microsoft.com/office/drawing/2014/main" id="{AEAD616C-F7C5-AACA-D477-462EF1FC43A3}"/>
              </a:ext>
            </a:extLst>
          </p:cNvPr>
          <p:cNvSpPr txBox="1"/>
          <p:nvPr/>
        </p:nvSpPr>
        <p:spPr>
          <a:xfrm>
            <a:off x="4310896" y="4172815"/>
            <a:ext cx="3570208" cy="769441"/>
          </a:xfrm>
          <a:prstGeom prst="rect">
            <a:avLst/>
          </a:prstGeom>
          <a:noFill/>
        </p:spPr>
        <p:txBody>
          <a:bodyPr wrap="none" rtlCol="0">
            <a:spAutoFit/>
          </a:bodyPr>
          <a:lstStyle/>
          <a:p>
            <a:r>
              <a:rPr lang="zh-CN" altLang="en-US" sz="4400" dirty="0">
                <a:solidFill>
                  <a:schemeClr val="bg1"/>
                </a:solidFill>
                <a:latin typeface="+mj-ea"/>
                <a:ea typeface="+mj-ea"/>
              </a:rPr>
              <a:t>未来工作规划</a:t>
            </a:r>
          </a:p>
        </p:txBody>
      </p:sp>
    </p:spTree>
    <p:extLst>
      <p:ext uri="{BB962C8B-B14F-4D97-AF65-F5344CB8AC3E}">
        <p14:creationId xmlns:p14="http://schemas.microsoft.com/office/powerpoint/2010/main" val="1838951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7AE15D0-5839-D7E0-6A04-3ACCE8E18F5C}"/>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未来工作规划</a:t>
            </a:r>
          </a:p>
        </p:txBody>
      </p:sp>
      <p:pic>
        <p:nvPicPr>
          <p:cNvPr id="4" name="图片 3">
            <a:extLst>
              <a:ext uri="{FF2B5EF4-FFF2-40B4-BE49-F238E27FC236}">
                <a16:creationId xmlns:a16="http://schemas.microsoft.com/office/drawing/2014/main" id="{CBBB2486-488F-949D-76BD-A017EE25B3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6325" y="1762125"/>
            <a:ext cx="7645676" cy="5095875"/>
          </a:xfrm>
          <a:prstGeom prst="rect">
            <a:avLst/>
          </a:prstGeom>
        </p:spPr>
      </p:pic>
      <p:sp>
        <p:nvSpPr>
          <p:cNvPr id="5" name="文本框 4">
            <a:extLst>
              <a:ext uri="{FF2B5EF4-FFF2-40B4-BE49-F238E27FC236}">
                <a16:creationId xmlns:a16="http://schemas.microsoft.com/office/drawing/2014/main" id="{203A0264-BB69-C657-3E5F-AC9C6D86A707}"/>
              </a:ext>
            </a:extLst>
          </p:cNvPr>
          <p:cNvSpPr txBox="1"/>
          <p:nvPr/>
        </p:nvSpPr>
        <p:spPr>
          <a:xfrm>
            <a:off x="604367" y="1655468"/>
            <a:ext cx="5358283"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未来工作规划，未来工作规划未来工作规划未来工作规划未来工作规划未来工作规划未来工作规划未来工作规划未来工作规划未来工作规划。</a:t>
            </a:r>
          </a:p>
        </p:txBody>
      </p:sp>
      <p:sp>
        <p:nvSpPr>
          <p:cNvPr id="6" name="文本框 5">
            <a:extLst>
              <a:ext uri="{FF2B5EF4-FFF2-40B4-BE49-F238E27FC236}">
                <a16:creationId xmlns:a16="http://schemas.microsoft.com/office/drawing/2014/main" id="{C683E375-7120-B553-21C0-BEC7C9D6F5B8}"/>
              </a:ext>
            </a:extLst>
          </p:cNvPr>
          <p:cNvSpPr txBox="1"/>
          <p:nvPr/>
        </p:nvSpPr>
        <p:spPr>
          <a:xfrm>
            <a:off x="604367" y="1104969"/>
            <a:ext cx="2031325" cy="461665"/>
          </a:xfrm>
          <a:prstGeom prst="rect">
            <a:avLst/>
          </a:prstGeom>
          <a:noFill/>
        </p:spPr>
        <p:txBody>
          <a:bodyPr wrap="none" rtlCol="0">
            <a:spAutoFit/>
          </a:bodyPr>
          <a:lstStyle>
            <a:defPPr>
              <a:defRPr lang="zh-CN"/>
            </a:defPPr>
            <a:lvl1pPr algn="r">
              <a:defRPr sz="5400">
                <a:solidFill>
                  <a:srgbClr val="0F70FC"/>
                </a:solidFill>
                <a:latin typeface="思源宋体 CN Heavy" panose="02020900000000000000" pitchFamily="18" charset="-122"/>
                <a:ea typeface="思源宋体 CN Heavy" panose="02020900000000000000" pitchFamily="18" charset="-122"/>
              </a:defRPr>
            </a:lvl1pPr>
          </a:lstStyle>
          <a:p>
            <a:pPr algn="l"/>
            <a:r>
              <a:rPr lang="zh-CN" altLang="en-US" sz="2400" dirty="0">
                <a:solidFill>
                  <a:schemeClr val="accent1"/>
                </a:solidFill>
                <a:latin typeface="+mj-ea"/>
                <a:ea typeface="+mj-ea"/>
              </a:rPr>
              <a:t>未来工作规划</a:t>
            </a:r>
          </a:p>
        </p:txBody>
      </p:sp>
      <p:grpSp>
        <p:nvGrpSpPr>
          <p:cNvPr id="12" name="组合 11">
            <a:extLst>
              <a:ext uri="{FF2B5EF4-FFF2-40B4-BE49-F238E27FC236}">
                <a16:creationId xmlns:a16="http://schemas.microsoft.com/office/drawing/2014/main" id="{6830A23B-1C2F-8CCB-D875-E8D48F687518}"/>
              </a:ext>
            </a:extLst>
          </p:cNvPr>
          <p:cNvGrpSpPr/>
          <p:nvPr/>
        </p:nvGrpSpPr>
        <p:grpSpPr>
          <a:xfrm>
            <a:off x="693202" y="2988060"/>
            <a:ext cx="5070473" cy="1533304"/>
            <a:chOff x="693202" y="3102004"/>
            <a:chExt cx="5070473" cy="1758700"/>
          </a:xfrm>
        </p:grpSpPr>
        <p:sp>
          <p:nvSpPr>
            <p:cNvPr id="8" name="矩形: 圆角 7">
              <a:extLst>
                <a:ext uri="{FF2B5EF4-FFF2-40B4-BE49-F238E27FC236}">
                  <a16:creationId xmlns:a16="http://schemas.microsoft.com/office/drawing/2014/main" id="{643A3CA5-08B5-717A-5F68-C1FB6166E516}"/>
                </a:ext>
              </a:extLst>
            </p:cNvPr>
            <p:cNvSpPr/>
            <p:nvPr/>
          </p:nvSpPr>
          <p:spPr>
            <a:xfrm>
              <a:off x="693202" y="3102004"/>
              <a:ext cx="5070473" cy="1758700"/>
            </a:xfrm>
            <a:prstGeom prst="roundRect">
              <a:avLst>
                <a:gd name="adj" fmla="val 4111"/>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0" name="矩形: 圆角 9">
              <a:extLst>
                <a:ext uri="{FF2B5EF4-FFF2-40B4-BE49-F238E27FC236}">
                  <a16:creationId xmlns:a16="http://schemas.microsoft.com/office/drawing/2014/main" id="{BBFB73B6-26C0-4455-5E1E-AE0E54F3BB99}"/>
                </a:ext>
              </a:extLst>
            </p:cNvPr>
            <p:cNvSpPr/>
            <p:nvPr/>
          </p:nvSpPr>
          <p:spPr>
            <a:xfrm>
              <a:off x="926072" y="3416553"/>
              <a:ext cx="872325" cy="1165033"/>
            </a:xfrm>
            <a:prstGeom prst="roundRect">
              <a:avLst>
                <a:gd name="adj" fmla="val 11783"/>
              </a:avLst>
            </a:prstGeom>
            <a:solidFill>
              <a:schemeClr val="accent1"/>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solidFill>
                    <a:schemeClr val="bg1"/>
                  </a:solidFill>
                  <a:latin typeface="+mj-ea"/>
                  <a:ea typeface="+mj-ea"/>
                </a:rPr>
                <a:t>资源需求</a:t>
              </a:r>
            </a:p>
          </p:txBody>
        </p:sp>
        <p:sp>
          <p:nvSpPr>
            <p:cNvPr id="11" name="文本框 10">
              <a:extLst>
                <a:ext uri="{FF2B5EF4-FFF2-40B4-BE49-F238E27FC236}">
                  <a16:creationId xmlns:a16="http://schemas.microsoft.com/office/drawing/2014/main" id="{125FFE54-049E-0CD5-3186-6C2E8868E388}"/>
                </a:ext>
              </a:extLst>
            </p:cNvPr>
            <p:cNvSpPr txBox="1"/>
            <p:nvPr/>
          </p:nvSpPr>
          <p:spPr>
            <a:xfrm>
              <a:off x="1910551" y="3358298"/>
              <a:ext cx="3594900" cy="1223287"/>
            </a:xfrm>
            <a:prstGeom prst="rect">
              <a:avLst/>
            </a:prstGeom>
            <a:noFill/>
          </p:spPr>
          <p:txBody>
            <a:bodyPr wrap="square">
              <a:spAutoFit/>
            </a:bodyPr>
            <a:lstStyle/>
            <a:p>
              <a:pPr>
                <a:lnSpc>
                  <a:spcPct val="120000"/>
                </a:lnSpc>
              </a:pPr>
              <a:r>
                <a:rPr lang="zh-CN" altLang="en-US" dirty="0">
                  <a:latin typeface="Arial" panose="020B0604020202020204" pitchFamily="34" charset="0"/>
                </a:rPr>
                <a:t>需求什么资源，需求什么资源，</a:t>
              </a:r>
            </a:p>
            <a:p>
              <a:pPr>
                <a:lnSpc>
                  <a:spcPct val="120000"/>
                </a:lnSpc>
              </a:pPr>
              <a:r>
                <a:rPr lang="zh-CN" altLang="en-US" dirty="0">
                  <a:latin typeface="Arial" panose="020B0604020202020204" pitchFamily="34" charset="0"/>
                </a:rPr>
                <a:t>需求什么资源，需求什么资源，需求什么资源，需求什么资源。</a:t>
              </a:r>
            </a:p>
          </p:txBody>
        </p:sp>
      </p:grpSp>
      <p:grpSp>
        <p:nvGrpSpPr>
          <p:cNvPr id="17" name="组合 16">
            <a:extLst>
              <a:ext uri="{FF2B5EF4-FFF2-40B4-BE49-F238E27FC236}">
                <a16:creationId xmlns:a16="http://schemas.microsoft.com/office/drawing/2014/main" id="{A8713CA1-8A8D-DB49-89B0-019FB90218E5}"/>
              </a:ext>
            </a:extLst>
          </p:cNvPr>
          <p:cNvGrpSpPr/>
          <p:nvPr/>
        </p:nvGrpSpPr>
        <p:grpSpPr>
          <a:xfrm>
            <a:off x="695325" y="4783046"/>
            <a:ext cx="5070473" cy="1533304"/>
            <a:chOff x="693202" y="3102004"/>
            <a:chExt cx="5070473" cy="1758700"/>
          </a:xfrm>
        </p:grpSpPr>
        <p:sp>
          <p:nvSpPr>
            <p:cNvPr id="18" name="矩形: 圆角 17">
              <a:extLst>
                <a:ext uri="{FF2B5EF4-FFF2-40B4-BE49-F238E27FC236}">
                  <a16:creationId xmlns:a16="http://schemas.microsoft.com/office/drawing/2014/main" id="{D42FB78B-44A1-D751-EEE5-C2F1AC925A48}"/>
                </a:ext>
              </a:extLst>
            </p:cNvPr>
            <p:cNvSpPr/>
            <p:nvPr/>
          </p:nvSpPr>
          <p:spPr>
            <a:xfrm>
              <a:off x="693202" y="3102004"/>
              <a:ext cx="5070473" cy="1758700"/>
            </a:xfrm>
            <a:prstGeom prst="roundRect">
              <a:avLst>
                <a:gd name="adj" fmla="val 4111"/>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9" name="矩形: 圆角 18">
              <a:extLst>
                <a:ext uri="{FF2B5EF4-FFF2-40B4-BE49-F238E27FC236}">
                  <a16:creationId xmlns:a16="http://schemas.microsoft.com/office/drawing/2014/main" id="{91AFA415-448D-58F9-1D88-D8957B6D9670}"/>
                </a:ext>
              </a:extLst>
            </p:cNvPr>
            <p:cNvSpPr/>
            <p:nvPr/>
          </p:nvSpPr>
          <p:spPr>
            <a:xfrm>
              <a:off x="926072" y="3416553"/>
              <a:ext cx="872325" cy="1165033"/>
            </a:xfrm>
            <a:prstGeom prst="roundRect">
              <a:avLst>
                <a:gd name="adj" fmla="val 11783"/>
              </a:avLst>
            </a:prstGeom>
            <a:solidFill>
              <a:schemeClr val="accent1"/>
            </a:soli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solidFill>
                    <a:schemeClr val="bg1"/>
                  </a:solidFill>
                  <a:latin typeface="+mj-ea"/>
                  <a:ea typeface="+mj-ea"/>
                </a:rPr>
                <a:t>工具需求</a:t>
              </a:r>
            </a:p>
          </p:txBody>
        </p:sp>
        <p:sp>
          <p:nvSpPr>
            <p:cNvPr id="20" name="文本框 19">
              <a:extLst>
                <a:ext uri="{FF2B5EF4-FFF2-40B4-BE49-F238E27FC236}">
                  <a16:creationId xmlns:a16="http://schemas.microsoft.com/office/drawing/2014/main" id="{03AAAF48-6980-2175-05FC-F1957EFF7ED1}"/>
                </a:ext>
              </a:extLst>
            </p:cNvPr>
            <p:cNvSpPr txBox="1"/>
            <p:nvPr/>
          </p:nvSpPr>
          <p:spPr>
            <a:xfrm>
              <a:off x="1910551" y="3358298"/>
              <a:ext cx="3594900" cy="1223287"/>
            </a:xfrm>
            <a:prstGeom prst="rect">
              <a:avLst/>
            </a:prstGeom>
            <a:noFill/>
          </p:spPr>
          <p:txBody>
            <a:bodyPr wrap="square">
              <a:spAutoFit/>
            </a:bodyPr>
            <a:lstStyle/>
            <a:p>
              <a:pPr>
                <a:lnSpc>
                  <a:spcPct val="120000"/>
                </a:lnSpc>
              </a:pPr>
              <a:r>
                <a:rPr lang="zh-CN" altLang="en-US" dirty="0">
                  <a:latin typeface="Arial" panose="020B0604020202020204" pitchFamily="34" charset="0"/>
                </a:rPr>
                <a:t>需求什么工具，需求什么工具，</a:t>
              </a:r>
            </a:p>
            <a:p>
              <a:pPr>
                <a:lnSpc>
                  <a:spcPct val="120000"/>
                </a:lnSpc>
              </a:pPr>
              <a:r>
                <a:rPr lang="zh-CN" altLang="en-US" dirty="0">
                  <a:latin typeface="Arial" panose="020B0604020202020204" pitchFamily="34" charset="0"/>
                </a:rPr>
                <a:t>需求什么工具，需求什么工具，需求什么工具，需求什么工具。</a:t>
              </a:r>
            </a:p>
          </p:txBody>
        </p:sp>
      </p:grpSp>
    </p:spTree>
    <p:extLst>
      <p:ext uri="{BB962C8B-B14F-4D97-AF65-F5344CB8AC3E}">
        <p14:creationId xmlns:p14="http://schemas.microsoft.com/office/powerpoint/2010/main" val="3860460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035526E7-464B-DBA5-20AB-C91D6EBAA99B}"/>
              </a:ext>
            </a:extLst>
          </p:cNvPr>
          <p:cNvPicPr>
            <a:picLocks noChangeAspect="1"/>
          </p:cNvPicPr>
          <p:nvPr/>
        </p:nvPicPr>
        <p:blipFill>
          <a:blip r:embed="rId3" cstate="screen">
            <a:extLst>
              <a:ext uri="{BEBA8EAE-BF5A-486C-A8C5-ECC9F3942E4B}">
                <a14:imgProps xmlns:a14="http://schemas.microsoft.com/office/drawing/2010/main">
                  <a14:imgLayer r:embed="rId4">
                    <a14:imgEffect>
                      <a14:artisticBlur radius="46"/>
                    </a14:imgEffect>
                  </a14:imgLayer>
                </a14:imgProps>
              </a:ext>
              <a:ext uri="{28A0092B-C50C-407E-A947-70E740481C1C}">
                <a14:useLocalDpi xmlns:a14="http://schemas.microsoft.com/office/drawing/2010/main"/>
              </a:ext>
            </a:extLst>
          </a:blip>
          <a:stretch>
            <a:fillRect/>
          </a:stretch>
        </p:blipFill>
        <p:spPr>
          <a:xfrm>
            <a:off x="961" y="0"/>
            <a:ext cx="12190078" cy="6858000"/>
          </a:xfrm>
          <a:prstGeom prst="rect">
            <a:avLst/>
          </a:prstGeom>
        </p:spPr>
      </p:pic>
      <p:sp>
        <p:nvSpPr>
          <p:cNvPr id="29" name="矩形 28">
            <a:extLst>
              <a:ext uri="{FF2B5EF4-FFF2-40B4-BE49-F238E27FC236}">
                <a16:creationId xmlns:a16="http://schemas.microsoft.com/office/drawing/2014/main" id="{5D4356A0-7148-BEC4-4348-CB8796315BA0}"/>
              </a:ext>
            </a:extLst>
          </p:cNvPr>
          <p:cNvSpPr/>
          <p:nvPr/>
        </p:nvSpPr>
        <p:spPr>
          <a:xfrm>
            <a:off x="695325" y="2266950"/>
            <a:ext cx="10801350" cy="2647950"/>
          </a:xfrm>
          <a:prstGeom prst="rect">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33" name="图片 32">
            <a:extLst>
              <a:ext uri="{FF2B5EF4-FFF2-40B4-BE49-F238E27FC236}">
                <a16:creationId xmlns:a16="http://schemas.microsoft.com/office/drawing/2014/main" id="{23E27902-6C64-51FF-0C92-F4541D6939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04061" y="1054099"/>
            <a:ext cx="5792614" cy="3860801"/>
          </a:xfrm>
          <a:prstGeom prst="rect">
            <a:avLst/>
          </a:prstGeom>
        </p:spPr>
      </p:pic>
      <p:sp>
        <p:nvSpPr>
          <p:cNvPr id="34" name="文本框 33">
            <a:extLst>
              <a:ext uri="{FF2B5EF4-FFF2-40B4-BE49-F238E27FC236}">
                <a16:creationId xmlns:a16="http://schemas.microsoft.com/office/drawing/2014/main" id="{C630D9BD-0D67-8392-2E94-E460CCCB48B2}"/>
              </a:ext>
            </a:extLst>
          </p:cNvPr>
          <p:cNvSpPr txBox="1"/>
          <p:nvPr/>
        </p:nvSpPr>
        <p:spPr>
          <a:xfrm>
            <a:off x="994430" y="2517315"/>
            <a:ext cx="2781300" cy="1015663"/>
          </a:xfrm>
          <a:prstGeom prst="rect">
            <a:avLst/>
          </a:prstGeom>
          <a:noFill/>
        </p:spPr>
        <p:txBody>
          <a:bodyPr wrap="square" rtlCol="0">
            <a:spAutoFit/>
          </a:bodyPr>
          <a:lstStyle/>
          <a:p>
            <a:pPr algn="dist"/>
            <a:r>
              <a:rPr lang="zh-CN" altLang="en-US" sz="6000" dirty="0">
                <a:solidFill>
                  <a:schemeClr val="bg1"/>
                </a:solidFill>
                <a:latin typeface="+mj-ea"/>
                <a:ea typeface="+mj-ea"/>
              </a:rPr>
              <a:t>新征程</a:t>
            </a:r>
          </a:p>
        </p:txBody>
      </p:sp>
      <p:sp>
        <p:nvSpPr>
          <p:cNvPr id="35" name="文本框 34">
            <a:extLst>
              <a:ext uri="{FF2B5EF4-FFF2-40B4-BE49-F238E27FC236}">
                <a16:creationId xmlns:a16="http://schemas.microsoft.com/office/drawing/2014/main" id="{CBCDED70-7508-AA02-9AFE-2948DED5EF36}"/>
              </a:ext>
            </a:extLst>
          </p:cNvPr>
          <p:cNvSpPr txBox="1"/>
          <p:nvPr/>
        </p:nvSpPr>
        <p:spPr>
          <a:xfrm>
            <a:off x="4394200" y="2517315"/>
            <a:ext cx="2781300" cy="1015663"/>
          </a:xfrm>
          <a:prstGeom prst="rect">
            <a:avLst/>
          </a:prstGeom>
          <a:noFill/>
        </p:spPr>
        <p:txBody>
          <a:bodyPr wrap="square" rtlCol="0">
            <a:spAutoFit/>
          </a:bodyPr>
          <a:lstStyle/>
          <a:p>
            <a:pPr algn="dist"/>
            <a:r>
              <a:rPr lang="zh-CN" altLang="en-US" sz="6000" dirty="0">
                <a:solidFill>
                  <a:schemeClr val="bg1"/>
                </a:solidFill>
                <a:latin typeface="+mj-ea"/>
                <a:ea typeface="+mj-ea"/>
              </a:rPr>
              <a:t>向未来</a:t>
            </a:r>
          </a:p>
        </p:txBody>
      </p:sp>
      <p:sp>
        <p:nvSpPr>
          <p:cNvPr id="40" name="矩形: 圆角 39">
            <a:extLst>
              <a:ext uri="{FF2B5EF4-FFF2-40B4-BE49-F238E27FC236}">
                <a16:creationId xmlns:a16="http://schemas.microsoft.com/office/drawing/2014/main" id="{96C6B10E-6835-5812-A106-6D4351FB1AE5}"/>
              </a:ext>
            </a:extLst>
          </p:cNvPr>
          <p:cNvSpPr/>
          <p:nvPr/>
        </p:nvSpPr>
        <p:spPr>
          <a:xfrm>
            <a:off x="1128776" y="3772264"/>
            <a:ext cx="2385949" cy="369332"/>
          </a:xfrm>
          <a:prstGeom prst="roundRect">
            <a:avLst>
              <a:gd name="adj" fmla="val 50000"/>
            </a:avLst>
          </a:prstGeom>
          <a:gradFill flip="none" rotWithShape="1">
            <a:gsLst>
              <a:gs pos="0">
                <a:schemeClr val="bg1"/>
              </a:gs>
              <a:gs pos="95000">
                <a:srgbClr val="E5F3FF"/>
              </a:gs>
            </a:gsLst>
            <a:lin ang="2700000" scaled="1"/>
            <a:tileRect/>
          </a:gradFill>
          <a:ln w="19050">
            <a:solidFill>
              <a:schemeClr val="bg1">
                <a:lumMod val="100000"/>
              </a:schemeClr>
            </a:solidFill>
          </a:ln>
          <a:effectLst>
            <a:outerShdw blurRad="279400" dist="38100" dir="2700000" algn="tl" rotWithShape="0">
              <a:srgbClr val="008CFB">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sp>
        <p:nvSpPr>
          <p:cNvPr id="42" name="矩形: 圆角 41">
            <a:extLst>
              <a:ext uri="{FF2B5EF4-FFF2-40B4-BE49-F238E27FC236}">
                <a16:creationId xmlns:a16="http://schemas.microsoft.com/office/drawing/2014/main" id="{53723D87-2A04-F29E-9615-C3808AEF82F8}"/>
              </a:ext>
            </a:extLst>
          </p:cNvPr>
          <p:cNvSpPr/>
          <p:nvPr/>
        </p:nvSpPr>
        <p:spPr>
          <a:xfrm>
            <a:off x="4540390" y="3783343"/>
            <a:ext cx="2385949" cy="369332"/>
          </a:xfrm>
          <a:prstGeom prst="roundRect">
            <a:avLst>
              <a:gd name="adj" fmla="val 50000"/>
            </a:avLst>
          </a:prstGeom>
          <a:gradFill flip="none" rotWithShape="1">
            <a:gsLst>
              <a:gs pos="0">
                <a:schemeClr val="bg1"/>
              </a:gs>
              <a:gs pos="95000">
                <a:srgbClr val="E5F3FF"/>
              </a:gs>
            </a:gsLst>
            <a:lin ang="2700000" scaled="1"/>
            <a:tileRect/>
          </a:gradFill>
          <a:ln w="19050">
            <a:solidFill>
              <a:schemeClr val="bg1">
                <a:lumMod val="100000"/>
              </a:schemeClr>
            </a:solidFill>
          </a:ln>
          <a:effectLst>
            <a:outerShdw blurRad="279400" dist="38100" dir="2700000" algn="tl" rotWithShape="0">
              <a:srgbClr val="008CFB">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ndParaRPr>
          </a:p>
        </p:txBody>
      </p:sp>
      <p:cxnSp>
        <p:nvCxnSpPr>
          <p:cNvPr id="44" name="直接连接符 43">
            <a:extLst>
              <a:ext uri="{FF2B5EF4-FFF2-40B4-BE49-F238E27FC236}">
                <a16:creationId xmlns:a16="http://schemas.microsoft.com/office/drawing/2014/main" id="{ACDC3348-856A-9615-002F-433435525E12}"/>
              </a:ext>
            </a:extLst>
          </p:cNvPr>
          <p:cNvCxnSpPr>
            <a:cxnSpLocks/>
          </p:cNvCxnSpPr>
          <p:nvPr/>
        </p:nvCxnSpPr>
        <p:spPr>
          <a:xfrm>
            <a:off x="1166876" y="4575387"/>
            <a:ext cx="55524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F91A2140-50DA-FB0F-F4C9-B7B1FF3215A7}"/>
              </a:ext>
            </a:extLst>
          </p:cNvPr>
          <p:cNvSpPr txBox="1"/>
          <p:nvPr/>
        </p:nvSpPr>
        <p:spPr>
          <a:xfrm>
            <a:off x="1306088" y="3772264"/>
            <a:ext cx="2031325" cy="369332"/>
          </a:xfrm>
          <a:prstGeom prst="rect">
            <a:avLst/>
          </a:prstGeom>
          <a:noFill/>
        </p:spPr>
        <p:txBody>
          <a:bodyPr wrap="square" rtlCol="0" anchor="ctr">
            <a:spAutoFit/>
          </a:bodyPr>
          <a:lstStyle/>
          <a:p>
            <a:pPr algn="dist"/>
            <a:r>
              <a:rPr lang="zh-CN" altLang="en-US" dirty="0">
                <a:solidFill>
                  <a:schemeClr val="accent1"/>
                </a:solidFill>
                <a:latin typeface="Arial" panose="020B0604020202020204" pitchFamily="34" charset="0"/>
              </a:rPr>
              <a:t>感谢观看</a:t>
            </a:r>
          </a:p>
        </p:txBody>
      </p:sp>
      <p:sp>
        <p:nvSpPr>
          <p:cNvPr id="36" name="文本框 35">
            <a:extLst>
              <a:ext uri="{FF2B5EF4-FFF2-40B4-BE49-F238E27FC236}">
                <a16:creationId xmlns:a16="http://schemas.microsoft.com/office/drawing/2014/main" id="{08A7F67E-52E1-D35C-1976-3452E2A08374}"/>
              </a:ext>
            </a:extLst>
          </p:cNvPr>
          <p:cNvSpPr txBox="1"/>
          <p:nvPr/>
        </p:nvSpPr>
        <p:spPr>
          <a:xfrm>
            <a:off x="4730526" y="3783343"/>
            <a:ext cx="2044149" cy="369332"/>
          </a:xfrm>
          <a:prstGeom prst="rect">
            <a:avLst/>
          </a:prstGeom>
          <a:noFill/>
        </p:spPr>
        <p:txBody>
          <a:bodyPr wrap="none" rtlCol="0" anchor="ctr">
            <a:spAutoFit/>
          </a:bodyPr>
          <a:lstStyle>
            <a:defPPr>
              <a:defRPr lang="zh-CN"/>
            </a:defPPr>
            <a:lvl1pPr>
              <a:defRPr>
                <a:solidFill>
                  <a:srgbClr val="0F70FC"/>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solidFill>
                  <a:schemeClr val="accent1"/>
                </a:solidFill>
                <a:latin typeface="+mn-ea"/>
              </a:rPr>
              <a:t>阿浔</a:t>
            </a:r>
            <a:r>
              <a:rPr lang="en-US" altLang="zh-CN" dirty="0">
                <a:solidFill>
                  <a:schemeClr val="accent1"/>
                </a:solidFill>
                <a:latin typeface="+mn-ea"/>
              </a:rPr>
              <a:t>   XXXX/XX/XX</a:t>
            </a:r>
            <a:endParaRPr lang="zh-CN" altLang="en-US" dirty="0">
              <a:solidFill>
                <a:schemeClr val="accent1"/>
              </a:solidFill>
              <a:latin typeface="+mn-ea"/>
            </a:endParaRPr>
          </a:p>
        </p:txBody>
      </p:sp>
    </p:spTree>
    <p:extLst>
      <p:ext uri="{BB962C8B-B14F-4D97-AF65-F5344CB8AC3E}">
        <p14:creationId xmlns:p14="http://schemas.microsoft.com/office/powerpoint/2010/main" val="986828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形状&#10;&#10;描述已自动生成">
            <a:extLst>
              <a:ext uri="{FF2B5EF4-FFF2-40B4-BE49-F238E27FC236}">
                <a16:creationId xmlns:a16="http://schemas.microsoft.com/office/drawing/2014/main" id="{6DBD8EBD-E731-FD0F-A5B5-87220B35ABA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5" name="组合 4">
            <a:extLst>
              <a:ext uri="{FF2B5EF4-FFF2-40B4-BE49-F238E27FC236}">
                <a16:creationId xmlns:a16="http://schemas.microsoft.com/office/drawing/2014/main" id="{1349D5F6-D7FC-B662-90D3-6E70633D5018}"/>
              </a:ext>
            </a:extLst>
          </p:cNvPr>
          <p:cNvGrpSpPr>
            <a:grpSpLocks noGrp="1" noUngrp="1" noRot="1" noMove="1" noResize="1"/>
          </p:cNvGrpSpPr>
          <p:nvPr/>
        </p:nvGrpSpPr>
        <p:grpSpPr>
          <a:xfrm>
            <a:off x="-481495" y="3508800"/>
            <a:ext cx="11496376" cy="2535865"/>
            <a:chOff x="-481495" y="3508800"/>
            <a:chExt cx="11496376" cy="2535865"/>
          </a:xfrm>
        </p:grpSpPr>
        <p:sp>
          <p:nvSpPr>
            <p:cNvPr id="6" name="矩形 7">
              <a:extLst>
                <a:ext uri="{FF2B5EF4-FFF2-40B4-BE49-F238E27FC236}">
                  <a16:creationId xmlns:a16="http://schemas.microsoft.com/office/drawing/2014/main" id="{0807F60D-3439-0592-B4DE-FE7F611470AF}"/>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任意多边形: 形状 6">
              <a:extLst>
                <a:ext uri="{FF2B5EF4-FFF2-40B4-BE49-F238E27FC236}">
                  <a16:creationId xmlns:a16="http://schemas.microsoft.com/office/drawing/2014/main" id="{9F5F6964-1162-31B2-C743-7EEBCEB77F38}"/>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8" name="组合 7">
              <a:extLst>
                <a:ext uri="{FF2B5EF4-FFF2-40B4-BE49-F238E27FC236}">
                  <a16:creationId xmlns:a16="http://schemas.microsoft.com/office/drawing/2014/main" id="{8E3CB8B4-A0CD-23AB-6D97-4774813B4C15}"/>
                </a:ext>
              </a:extLst>
            </p:cNvPr>
            <p:cNvGrpSpPr>
              <a:grpSpLocks noGrp="1" noUngrp="1" noRot="1" noMove="1" noResize="1"/>
            </p:cNvGrpSpPr>
            <p:nvPr userDrawn="1"/>
          </p:nvGrpSpPr>
          <p:grpSpPr>
            <a:xfrm>
              <a:off x="-107358" y="5627230"/>
              <a:ext cx="5023430" cy="263942"/>
              <a:chOff x="-193197" y="5968476"/>
              <a:chExt cx="4166408" cy="218912"/>
            </a:xfrm>
          </p:grpSpPr>
          <p:sp>
            <p:nvSpPr>
              <p:cNvPr id="110" name="矩形 7">
                <a:extLst>
                  <a:ext uri="{FF2B5EF4-FFF2-40B4-BE49-F238E27FC236}">
                    <a16:creationId xmlns:a16="http://schemas.microsoft.com/office/drawing/2014/main" id="{9A0513D2-D986-61AB-AF82-BCD8414589D7}"/>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11" name="文本框 110">
                <a:extLst>
                  <a:ext uri="{FF2B5EF4-FFF2-40B4-BE49-F238E27FC236}">
                    <a16:creationId xmlns:a16="http://schemas.microsoft.com/office/drawing/2014/main" id="{8F42B2D2-38E2-6748-4D94-B18D2F61EAC7}"/>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9" name="图片 8">
              <a:extLst>
                <a:ext uri="{FF2B5EF4-FFF2-40B4-BE49-F238E27FC236}">
                  <a16:creationId xmlns:a16="http://schemas.microsoft.com/office/drawing/2014/main" id="{2FB67AE3-B386-F793-9427-7B9E6084D415}"/>
                </a:ext>
              </a:extLst>
            </p:cNvPr>
            <p:cNvPicPr>
              <a:picLocks noGrp="1" noRot="1" noChangeAspect="1" noMove="1" noResize="1" noEditPoints="1" noAdjustHandles="1" noChangeArrowheads="1" noChangeShapeType="1" noCrop="1"/>
            </p:cNvPicPr>
            <p:nvPr userDrawn="1"/>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51E5503A-BF04-E7BB-AD10-B0E46B6CE74C}"/>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99" name="直接连接符 98">
                <a:extLst>
                  <a:ext uri="{FF2B5EF4-FFF2-40B4-BE49-F238E27FC236}">
                    <a16:creationId xmlns:a16="http://schemas.microsoft.com/office/drawing/2014/main" id="{BB0A6AE1-F28D-07B0-E3A5-19E0373161F1}"/>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D72EC8C9-0606-1175-6E75-111BF2573972}"/>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01" name="组合 100">
                <a:extLst>
                  <a:ext uri="{FF2B5EF4-FFF2-40B4-BE49-F238E27FC236}">
                    <a16:creationId xmlns:a16="http://schemas.microsoft.com/office/drawing/2014/main" id="{AE936E90-0D6B-15A3-DB5E-94D98C844565}"/>
                  </a:ext>
                </a:extLst>
              </p:cNvPr>
              <p:cNvGrpSpPr>
                <a:grpSpLocks noGrp="1" noUngrp="1" noRot="1" noMove="1" noResize="1"/>
              </p:cNvGrpSpPr>
              <p:nvPr/>
            </p:nvGrpSpPr>
            <p:grpSpPr>
              <a:xfrm flipH="1">
                <a:off x="4745571" y="3508800"/>
                <a:ext cx="170501" cy="170501"/>
                <a:chOff x="2968869" y="10878820"/>
                <a:chExt cx="276484" cy="276484"/>
              </a:xfrm>
            </p:grpSpPr>
            <p:cxnSp>
              <p:nvCxnSpPr>
                <p:cNvPr id="108" name="直接连接符 107">
                  <a:extLst>
                    <a:ext uri="{FF2B5EF4-FFF2-40B4-BE49-F238E27FC236}">
                      <a16:creationId xmlns:a16="http://schemas.microsoft.com/office/drawing/2014/main" id="{F8D84F10-F2FC-3DE0-2627-EF6344DA89C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E5C4CE08-325E-5D9F-91C2-816435987AB5}"/>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id="{5755640B-7378-9D19-071D-7F82B972B222}"/>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06" name="直接连接符 105">
                  <a:extLst>
                    <a:ext uri="{FF2B5EF4-FFF2-40B4-BE49-F238E27FC236}">
                      <a16:creationId xmlns:a16="http://schemas.microsoft.com/office/drawing/2014/main" id="{446A8A42-8B4E-1AF0-C29B-C5A615CD5029}"/>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B3E44EF0-0D9B-7079-6E3D-A642E3067E5E}"/>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3" name="组合 102">
                <a:extLst>
                  <a:ext uri="{FF2B5EF4-FFF2-40B4-BE49-F238E27FC236}">
                    <a16:creationId xmlns:a16="http://schemas.microsoft.com/office/drawing/2014/main" id="{6ACE042A-48E7-0C7C-D8A1-E6B520C8DDC6}"/>
                  </a:ext>
                </a:extLst>
              </p:cNvPr>
              <p:cNvGrpSpPr>
                <a:grpSpLocks noGrp="1" noUngrp="1" noRot="1" noMove="1" noResize="1"/>
              </p:cNvGrpSpPr>
              <p:nvPr/>
            </p:nvGrpSpPr>
            <p:grpSpPr>
              <a:xfrm flipV="1">
                <a:off x="2906867" y="5324357"/>
                <a:ext cx="170501" cy="170501"/>
                <a:chOff x="2968869" y="10878820"/>
                <a:chExt cx="276484" cy="276484"/>
              </a:xfrm>
            </p:grpSpPr>
            <p:cxnSp>
              <p:nvCxnSpPr>
                <p:cNvPr id="104" name="直接连接符 103">
                  <a:extLst>
                    <a:ext uri="{FF2B5EF4-FFF2-40B4-BE49-F238E27FC236}">
                      <a16:creationId xmlns:a16="http://schemas.microsoft.com/office/drawing/2014/main" id="{CE1C0103-A810-0B68-6B1E-923535D81B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35220259-58A6-718C-EA00-0DF10A188D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11" name="组合 10">
              <a:extLst>
                <a:ext uri="{FF2B5EF4-FFF2-40B4-BE49-F238E27FC236}">
                  <a16:creationId xmlns:a16="http://schemas.microsoft.com/office/drawing/2014/main" id="{6112BD0F-5EDF-AB8F-49CF-AC143A279C36}"/>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18" name="文本框 17">
                <a:extLst>
                  <a:ext uri="{FF2B5EF4-FFF2-40B4-BE49-F238E27FC236}">
                    <a16:creationId xmlns:a16="http://schemas.microsoft.com/office/drawing/2014/main" id="{5A5F28CE-AE84-7503-3335-1DCBBA96EAEF}"/>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19" name="组合 18">
                <a:extLst>
                  <a:ext uri="{FF2B5EF4-FFF2-40B4-BE49-F238E27FC236}">
                    <a16:creationId xmlns:a16="http://schemas.microsoft.com/office/drawing/2014/main" id="{EECD167E-573A-341B-96AE-DBE129D77746}"/>
                  </a:ext>
                </a:extLst>
              </p:cNvPr>
              <p:cNvGrpSpPr>
                <a:grpSpLocks noGrp="1" noUngrp="1" noRot="1" noMove="1" noResize="1"/>
              </p:cNvGrpSpPr>
              <p:nvPr/>
            </p:nvGrpSpPr>
            <p:grpSpPr>
              <a:xfrm>
                <a:off x="4980705" y="2314286"/>
                <a:ext cx="3813754" cy="81601"/>
                <a:chOff x="3955432" y="5643520"/>
                <a:chExt cx="3026445" cy="86703"/>
              </a:xfrm>
              <a:grpFill/>
            </p:grpSpPr>
            <p:sp>
              <p:nvSpPr>
                <p:cNvPr id="21" name="Rectangle 151">
                  <a:extLst>
                    <a:ext uri="{FF2B5EF4-FFF2-40B4-BE49-F238E27FC236}">
                      <a16:creationId xmlns:a16="http://schemas.microsoft.com/office/drawing/2014/main" id="{CEFF9EF1-336E-5A97-459C-778DFAC9DA91}"/>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22" name="Rectangle 152">
                  <a:extLst>
                    <a:ext uri="{FF2B5EF4-FFF2-40B4-BE49-F238E27FC236}">
                      <a16:creationId xmlns:a16="http://schemas.microsoft.com/office/drawing/2014/main" id="{94F82945-0A42-D30F-81B4-714456D0BD85}"/>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23" name="Rectangle 153">
                  <a:extLst>
                    <a:ext uri="{FF2B5EF4-FFF2-40B4-BE49-F238E27FC236}">
                      <a16:creationId xmlns:a16="http://schemas.microsoft.com/office/drawing/2014/main" id="{A2F032B8-FE60-A962-C97F-7F6C554C3E02}"/>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24" name="Rectangle 154">
                  <a:extLst>
                    <a:ext uri="{FF2B5EF4-FFF2-40B4-BE49-F238E27FC236}">
                      <a16:creationId xmlns:a16="http://schemas.microsoft.com/office/drawing/2014/main" id="{FE15CB77-7AF7-C20D-6D2B-EAC238181C0B}"/>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25" name="Rectangle 155">
                  <a:extLst>
                    <a:ext uri="{FF2B5EF4-FFF2-40B4-BE49-F238E27FC236}">
                      <a16:creationId xmlns:a16="http://schemas.microsoft.com/office/drawing/2014/main" id="{2CF5D18E-749F-3D73-3FB4-53789319BB1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26" name="Rectangle 156">
                  <a:extLst>
                    <a:ext uri="{FF2B5EF4-FFF2-40B4-BE49-F238E27FC236}">
                      <a16:creationId xmlns:a16="http://schemas.microsoft.com/office/drawing/2014/main" id="{34769C74-28AE-38E7-09F4-554764A91B06}"/>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27" name="Rectangle 157">
                  <a:extLst>
                    <a:ext uri="{FF2B5EF4-FFF2-40B4-BE49-F238E27FC236}">
                      <a16:creationId xmlns:a16="http://schemas.microsoft.com/office/drawing/2014/main" id="{CD9EBC03-B05B-0A6E-F6C2-5FCAB9D36F10}"/>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28" name="Rectangle 158">
                  <a:extLst>
                    <a:ext uri="{FF2B5EF4-FFF2-40B4-BE49-F238E27FC236}">
                      <a16:creationId xmlns:a16="http://schemas.microsoft.com/office/drawing/2014/main" id="{7AAD2859-27B9-FA01-361F-64DD059B55E9}"/>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29" name="Rectangle 159">
                  <a:extLst>
                    <a:ext uri="{FF2B5EF4-FFF2-40B4-BE49-F238E27FC236}">
                      <a16:creationId xmlns:a16="http://schemas.microsoft.com/office/drawing/2014/main" id="{44B30A6E-D2B6-BD40-E97D-F72D58A9CDF6}"/>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0" name="Rectangle 160">
                  <a:extLst>
                    <a:ext uri="{FF2B5EF4-FFF2-40B4-BE49-F238E27FC236}">
                      <a16:creationId xmlns:a16="http://schemas.microsoft.com/office/drawing/2014/main" id="{C61E53A2-F4F5-8CF2-2AA1-CCED5AE3A282}"/>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1" name="Rectangle 161">
                  <a:extLst>
                    <a:ext uri="{FF2B5EF4-FFF2-40B4-BE49-F238E27FC236}">
                      <a16:creationId xmlns:a16="http://schemas.microsoft.com/office/drawing/2014/main" id="{77C864BF-30E0-3B3A-68F0-C62B02B48FE2}"/>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2" name="Rectangle 162">
                  <a:extLst>
                    <a:ext uri="{FF2B5EF4-FFF2-40B4-BE49-F238E27FC236}">
                      <a16:creationId xmlns:a16="http://schemas.microsoft.com/office/drawing/2014/main" id="{3FC1E2A2-0771-C2BC-E044-4D8FBEA20DEB}"/>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3" name="Rectangle 163">
                  <a:extLst>
                    <a:ext uri="{FF2B5EF4-FFF2-40B4-BE49-F238E27FC236}">
                      <a16:creationId xmlns:a16="http://schemas.microsoft.com/office/drawing/2014/main" id="{92B1765D-1490-D514-68AE-7834A888000F}"/>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4" name="Rectangle 164">
                  <a:extLst>
                    <a:ext uri="{FF2B5EF4-FFF2-40B4-BE49-F238E27FC236}">
                      <a16:creationId xmlns:a16="http://schemas.microsoft.com/office/drawing/2014/main" id="{E3DFF241-6F45-1D02-45DC-864D056A4352}"/>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5" name="Rectangle 165">
                  <a:extLst>
                    <a:ext uri="{FF2B5EF4-FFF2-40B4-BE49-F238E27FC236}">
                      <a16:creationId xmlns:a16="http://schemas.microsoft.com/office/drawing/2014/main" id="{A3CC0285-4597-7308-495C-5F3B0B1A7EAB}"/>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6" name="Rectangle 166">
                  <a:extLst>
                    <a:ext uri="{FF2B5EF4-FFF2-40B4-BE49-F238E27FC236}">
                      <a16:creationId xmlns:a16="http://schemas.microsoft.com/office/drawing/2014/main" id="{D00EB96F-5E1B-3C78-7BDD-CC7A33601002}"/>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7" name="Rectangle 167">
                  <a:extLst>
                    <a:ext uri="{FF2B5EF4-FFF2-40B4-BE49-F238E27FC236}">
                      <a16:creationId xmlns:a16="http://schemas.microsoft.com/office/drawing/2014/main" id="{04C95C5B-E5DA-4A36-293B-8B8CFEE59812}"/>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8" name="Rectangle 168">
                  <a:extLst>
                    <a:ext uri="{FF2B5EF4-FFF2-40B4-BE49-F238E27FC236}">
                      <a16:creationId xmlns:a16="http://schemas.microsoft.com/office/drawing/2014/main" id="{281E6484-B3BC-8533-5364-48198EA507ED}"/>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39" name="Rectangle 169">
                  <a:extLst>
                    <a:ext uri="{FF2B5EF4-FFF2-40B4-BE49-F238E27FC236}">
                      <a16:creationId xmlns:a16="http://schemas.microsoft.com/office/drawing/2014/main" id="{89571768-042B-1B81-B89B-7A4CA15F223F}"/>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0" name="Rectangle 170">
                  <a:extLst>
                    <a:ext uri="{FF2B5EF4-FFF2-40B4-BE49-F238E27FC236}">
                      <a16:creationId xmlns:a16="http://schemas.microsoft.com/office/drawing/2014/main" id="{E7C22D45-60A1-107B-8222-16ECBF569BAF}"/>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1" name="Rectangle 171">
                  <a:extLst>
                    <a:ext uri="{FF2B5EF4-FFF2-40B4-BE49-F238E27FC236}">
                      <a16:creationId xmlns:a16="http://schemas.microsoft.com/office/drawing/2014/main" id="{AE3AB912-3FE4-17B0-6FF3-4048F7851927}"/>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2" name="Rectangle 172">
                  <a:extLst>
                    <a:ext uri="{FF2B5EF4-FFF2-40B4-BE49-F238E27FC236}">
                      <a16:creationId xmlns:a16="http://schemas.microsoft.com/office/drawing/2014/main" id="{616D9C6D-87C1-4FB7-70EE-5ABC4A9FCBF9}"/>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3" name="Rectangle 173">
                  <a:extLst>
                    <a:ext uri="{FF2B5EF4-FFF2-40B4-BE49-F238E27FC236}">
                      <a16:creationId xmlns:a16="http://schemas.microsoft.com/office/drawing/2014/main" id="{75CB403E-6F22-3153-433D-F18BB434C96E}"/>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4" name="Rectangle 174">
                  <a:extLst>
                    <a:ext uri="{FF2B5EF4-FFF2-40B4-BE49-F238E27FC236}">
                      <a16:creationId xmlns:a16="http://schemas.microsoft.com/office/drawing/2014/main" id="{E74629D7-6215-957C-A73B-EFCFAB535FCB}"/>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5" name="Rectangle 175">
                  <a:extLst>
                    <a:ext uri="{FF2B5EF4-FFF2-40B4-BE49-F238E27FC236}">
                      <a16:creationId xmlns:a16="http://schemas.microsoft.com/office/drawing/2014/main" id="{8CC42196-6D51-3FC4-738E-96CED435AA31}"/>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6" name="Rectangle 176">
                  <a:extLst>
                    <a:ext uri="{FF2B5EF4-FFF2-40B4-BE49-F238E27FC236}">
                      <a16:creationId xmlns:a16="http://schemas.microsoft.com/office/drawing/2014/main" id="{1D1885A8-F58B-787E-11E4-22D6BADE3AC7}"/>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7" name="Rectangle 177">
                  <a:extLst>
                    <a:ext uri="{FF2B5EF4-FFF2-40B4-BE49-F238E27FC236}">
                      <a16:creationId xmlns:a16="http://schemas.microsoft.com/office/drawing/2014/main" id="{11BBC8BC-C50E-6C05-9D5C-A3709D6DE5A8}"/>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8" name="Rectangle 178">
                  <a:extLst>
                    <a:ext uri="{FF2B5EF4-FFF2-40B4-BE49-F238E27FC236}">
                      <a16:creationId xmlns:a16="http://schemas.microsoft.com/office/drawing/2014/main" id="{EEF61EDA-2BD0-80BD-5406-87D4C56F40E9}"/>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49" name="Rectangle 179">
                  <a:extLst>
                    <a:ext uri="{FF2B5EF4-FFF2-40B4-BE49-F238E27FC236}">
                      <a16:creationId xmlns:a16="http://schemas.microsoft.com/office/drawing/2014/main" id="{C62738DE-9AD4-69ED-15FB-91719938BD6B}"/>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0" name="Rectangle 180">
                  <a:extLst>
                    <a:ext uri="{FF2B5EF4-FFF2-40B4-BE49-F238E27FC236}">
                      <a16:creationId xmlns:a16="http://schemas.microsoft.com/office/drawing/2014/main" id="{4D9D9994-CE45-6080-3289-AC18360FE3E0}"/>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1" name="Rectangle 181">
                  <a:extLst>
                    <a:ext uri="{FF2B5EF4-FFF2-40B4-BE49-F238E27FC236}">
                      <a16:creationId xmlns:a16="http://schemas.microsoft.com/office/drawing/2014/main" id="{AC1F9E69-8C81-B734-D733-6BD6436B861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2" name="Rectangle 182">
                  <a:extLst>
                    <a:ext uri="{FF2B5EF4-FFF2-40B4-BE49-F238E27FC236}">
                      <a16:creationId xmlns:a16="http://schemas.microsoft.com/office/drawing/2014/main" id="{3382074E-3F6A-B0F1-AD14-89B859D043DB}"/>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3" name="Rectangle 183">
                  <a:extLst>
                    <a:ext uri="{FF2B5EF4-FFF2-40B4-BE49-F238E27FC236}">
                      <a16:creationId xmlns:a16="http://schemas.microsoft.com/office/drawing/2014/main" id="{44B2E935-3CB0-1875-77E5-EF3278D49A83}"/>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4" name="Rectangle 184">
                  <a:extLst>
                    <a:ext uri="{FF2B5EF4-FFF2-40B4-BE49-F238E27FC236}">
                      <a16:creationId xmlns:a16="http://schemas.microsoft.com/office/drawing/2014/main" id="{AAFCC684-EBED-7047-80BB-47E3E610AE62}"/>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5" name="Rectangle 185">
                  <a:extLst>
                    <a:ext uri="{FF2B5EF4-FFF2-40B4-BE49-F238E27FC236}">
                      <a16:creationId xmlns:a16="http://schemas.microsoft.com/office/drawing/2014/main" id="{36E18DF8-C3D6-21E8-91C3-A56B17C8A0C8}"/>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6" name="Rectangle 186">
                  <a:extLst>
                    <a:ext uri="{FF2B5EF4-FFF2-40B4-BE49-F238E27FC236}">
                      <a16:creationId xmlns:a16="http://schemas.microsoft.com/office/drawing/2014/main" id="{16FBF3AB-00A4-E4C8-1C6F-B69BB75770DF}"/>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7" name="Rectangle 187">
                  <a:extLst>
                    <a:ext uri="{FF2B5EF4-FFF2-40B4-BE49-F238E27FC236}">
                      <a16:creationId xmlns:a16="http://schemas.microsoft.com/office/drawing/2014/main" id="{9391C1BF-7397-2C9D-2E21-2AAED49A04BC}"/>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8" name="Rectangle 188">
                  <a:extLst>
                    <a:ext uri="{FF2B5EF4-FFF2-40B4-BE49-F238E27FC236}">
                      <a16:creationId xmlns:a16="http://schemas.microsoft.com/office/drawing/2014/main" id="{D371A4FF-9897-B450-7E4B-0A08DDE7CC50}"/>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59" name="Rectangle 189">
                  <a:extLst>
                    <a:ext uri="{FF2B5EF4-FFF2-40B4-BE49-F238E27FC236}">
                      <a16:creationId xmlns:a16="http://schemas.microsoft.com/office/drawing/2014/main" id="{A8650012-E97E-D481-4F65-E078EA96ECC1}"/>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0" name="Rectangle 190">
                  <a:extLst>
                    <a:ext uri="{FF2B5EF4-FFF2-40B4-BE49-F238E27FC236}">
                      <a16:creationId xmlns:a16="http://schemas.microsoft.com/office/drawing/2014/main" id="{1E502164-DA8E-C3AF-5834-46220475511B}"/>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1" name="Rectangle 191">
                  <a:extLst>
                    <a:ext uri="{FF2B5EF4-FFF2-40B4-BE49-F238E27FC236}">
                      <a16:creationId xmlns:a16="http://schemas.microsoft.com/office/drawing/2014/main" id="{43D0BCC8-6CC7-7301-7345-2BF35E5771E2}"/>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2" name="Rectangle 192">
                  <a:extLst>
                    <a:ext uri="{FF2B5EF4-FFF2-40B4-BE49-F238E27FC236}">
                      <a16:creationId xmlns:a16="http://schemas.microsoft.com/office/drawing/2014/main" id="{88EBF1B6-50DF-154F-8732-6DFF398D85E9}"/>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3" name="Rectangle 193">
                  <a:extLst>
                    <a:ext uri="{FF2B5EF4-FFF2-40B4-BE49-F238E27FC236}">
                      <a16:creationId xmlns:a16="http://schemas.microsoft.com/office/drawing/2014/main" id="{0CD396A9-12BA-C068-84A2-6D144F780EF3}"/>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4" name="Rectangle 194">
                  <a:extLst>
                    <a:ext uri="{FF2B5EF4-FFF2-40B4-BE49-F238E27FC236}">
                      <a16:creationId xmlns:a16="http://schemas.microsoft.com/office/drawing/2014/main" id="{99426484-9D72-360B-C309-C3E08DF44556}"/>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5" name="Rectangle 195">
                  <a:extLst>
                    <a:ext uri="{FF2B5EF4-FFF2-40B4-BE49-F238E27FC236}">
                      <a16:creationId xmlns:a16="http://schemas.microsoft.com/office/drawing/2014/main" id="{757A2CF8-25F8-EDF8-158B-0409975325BD}"/>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6" name="Rectangle 196">
                  <a:extLst>
                    <a:ext uri="{FF2B5EF4-FFF2-40B4-BE49-F238E27FC236}">
                      <a16:creationId xmlns:a16="http://schemas.microsoft.com/office/drawing/2014/main" id="{348F694A-084B-421A-F8E2-289A9AF8D41F}"/>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7" name="Rectangle 197">
                  <a:extLst>
                    <a:ext uri="{FF2B5EF4-FFF2-40B4-BE49-F238E27FC236}">
                      <a16:creationId xmlns:a16="http://schemas.microsoft.com/office/drawing/2014/main" id="{B894FDD5-3AF7-0D09-ECA9-A4B8CEC75EC9}"/>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8" name="Rectangle 198">
                  <a:extLst>
                    <a:ext uri="{FF2B5EF4-FFF2-40B4-BE49-F238E27FC236}">
                      <a16:creationId xmlns:a16="http://schemas.microsoft.com/office/drawing/2014/main" id="{67070290-DE3E-37F9-E767-76EE1E46A9BF}"/>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69" name="Rectangle 199">
                  <a:extLst>
                    <a:ext uri="{FF2B5EF4-FFF2-40B4-BE49-F238E27FC236}">
                      <a16:creationId xmlns:a16="http://schemas.microsoft.com/office/drawing/2014/main" id="{2474F965-D712-5839-6375-B502AE84DE3D}"/>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0" name="Rectangle 200">
                  <a:extLst>
                    <a:ext uri="{FF2B5EF4-FFF2-40B4-BE49-F238E27FC236}">
                      <a16:creationId xmlns:a16="http://schemas.microsoft.com/office/drawing/2014/main" id="{77231DBD-A36D-0FB7-7270-DA934BC5208B}"/>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1" name="Rectangle 201">
                  <a:extLst>
                    <a:ext uri="{FF2B5EF4-FFF2-40B4-BE49-F238E27FC236}">
                      <a16:creationId xmlns:a16="http://schemas.microsoft.com/office/drawing/2014/main" id="{EE904A8E-7ECE-64B9-233D-E9B8163925BD}"/>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2" name="Rectangle 202">
                  <a:extLst>
                    <a:ext uri="{FF2B5EF4-FFF2-40B4-BE49-F238E27FC236}">
                      <a16:creationId xmlns:a16="http://schemas.microsoft.com/office/drawing/2014/main" id="{7A9DD0C8-1B8A-32D3-09EF-FEDA34B313AC}"/>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3" name="Rectangle 203">
                  <a:extLst>
                    <a:ext uri="{FF2B5EF4-FFF2-40B4-BE49-F238E27FC236}">
                      <a16:creationId xmlns:a16="http://schemas.microsoft.com/office/drawing/2014/main" id="{BB87AA5C-DC8A-BAAE-91AF-288DEBDA55B0}"/>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4" name="Rectangle 204">
                  <a:extLst>
                    <a:ext uri="{FF2B5EF4-FFF2-40B4-BE49-F238E27FC236}">
                      <a16:creationId xmlns:a16="http://schemas.microsoft.com/office/drawing/2014/main" id="{A0A87D95-E9ED-3B2E-1D9C-C1C2BBA42229}"/>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5" name="Rectangle 205">
                  <a:extLst>
                    <a:ext uri="{FF2B5EF4-FFF2-40B4-BE49-F238E27FC236}">
                      <a16:creationId xmlns:a16="http://schemas.microsoft.com/office/drawing/2014/main" id="{9B8CBF40-CA66-0046-64D4-C986507232A5}"/>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6" name="Rectangle 206">
                  <a:extLst>
                    <a:ext uri="{FF2B5EF4-FFF2-40B4-BE49-F238E27FC236}">
                      <a16:creationId xmlns:a16="http://schemas.microsoft.com/office/drawing/2014/main" id="{9E37E4E5-2388-2D4A-2590-982A72A1006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7" name="Rectangle 207">
                  <a:extLst>
                    <a:ext uri="{FF2B5EF4-FFF2-40B4-BE49-F238E27FC236}">
                      <a16:creationId xmlns:a16="http://schemas.microsoft.com/office/drawing/2014/main" id="{A5E409DA-6466-89DD-29E5-FC5E2E7C7FC6}"/>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8" name="Rectangle 208">
                  <a:extLst>
                    <a:ext uri="{FF2B5EF4-FFF2-40B4-BE49-F238E27FC236}">
                      <a16:creationId xmlns:a16="http://schemas.microsoft.com/office/drawing/2014/main" id="{B796A7F2-B7F7-8B71-C5FD-EE51FF5A8908}"/>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79" name="Rectangle 209">
                  <a:extLst>
                    <a:ext uri="{FF2B5EF4-FFF2-40B4-BE49-F238E27FC236}">
                      <a16:creationId xmlns:a16="http://schemas.microsoft.com/office/drawing/2014/main" id="{736E54EE-7B91-A086-368D-27C3E2CE4381}"/>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0" name="Rectangle 210">
                  <a:extLst>
                    <a:ext uri="{FF2B5EF4-FFF2-40B4-BE49-F238E27FC236}">
                      <a16:creationId xmlns:a16="http://schemas.microsoft.com/office/drawing/2014/main" id="{1099E394-435A-D896-B51E-AA55D814956A}"/>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1" name="Rectangle 211">
                  <a:extLst>
                    <a:ext uri="{FF2B5EF4-FFF2-40B4-BE49-F238E27FC236}">
                      <a16:creationId xmlns:a16="http://schemas.microsoft.com/office/drawing/2014/main" id="{8E93BC94-DB49-A2B2-3A80-9F68F08CFE5A}"/>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2" name="Rectangle 212">
                  <a:extLst>
                    <a:ext uri="{FF2B5EF4-FFF2-40B4-BE49-F238E27FC236}">
                      <a16:creationId xmlns:a16="http://schemas.microsoft.com/office/drawing/2014/main" id="{D7911F5F-A225-01B2-41DD-299565E74735}"/>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3" name="Rectangle 213">
                  <a:extLst>
                    <a:ext uri="{FF2B5EF4-FFF2-40B4-BE49-F238E27FC236}">
                      <a16:creationId xmlns:a16="http://schemas.microsoft.com/office/drawing/2014/main" id="{1310813D-2602-EFB6-E30F-ACDA98BA6E29}"/>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4" name="Rectangle 214">
                  <a:extLst>
                    <a:ext uri="{FF2B5EF4-FFF2-40B4-BE49-F238E27FC236}">
                      <a16:creationId xmlns:a16="http://schemas.microsoft.com/office/drawing/2014/main" id="{337EA5CD-9AA2-BB08-6A64-38F005C2C2DB}"/>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5" name="Rectangle 215">
                  <a:extLst>
                    <a:ext uri="{FF2B5EF4-FFF2-40B4-BE49-F238E27FC236}">
                      <a16:creationId xmlns:a16="http://schemas.microsoft.com/office/drawing/2014/main" id="{2DFC82A7-1B70-39F2-F3DB-B7DBF31929F6}"/>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6" name="Rectangle 216">
                  <a:extLst>
                    <a:ext uri="{FF2B5EF4-FFF2-40B4-BE49-F238E27FC236}">
                      <a16:creationId xmlns:a16="http://schemas.microsoft.com/office/drawing/2014/main" id="{6BEF39F4-43BA-6455-0067-0842A4FF403C}"/>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7" name="Rectangle 217">
                  <a:extLst>
                    <a:ext uri="{FF2B5EF4-FFF2-40B4-BE49-F238E27FC236}">
                      <a16:creationId xmlns:a16="http://schemas.microsoft.com/office/drawing/2014/main" id="{1BCC1B41-0361-0022-6914-4C1A6AC47165}"/>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8" name="Rectangle 218">
                  <a:extLst>
                    <a:ext uri="{FF2B5EF4-FFF2-40B4-BE49-F238E27FC236}">
                      <a16:creationId xmlns:a16="http://schemas.microsoft.com/office/drawing/2014/main" id="{5EBC786B-56F0-B34A-D516-31593CE93763}"/>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89" name="Rectangle 219">
                  <a:extLst>
                    <a:ext uri="{FF2B5EF4-FFF2-40B4-BE49-F238E27FC236}">
                      <a16:creationId xmlns:a16="http://schemas.microsoft.com/office/drawing/2014/main" id="{8703393C-102E-99DE-D181-A491B1011806}"/>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0" name="Rectangle 220">
                  <a:extLst>
                    <a:ext uri="{FF2B5EF4-FFF2-40B4-BE49-F238E27FC236}">
                      <a16:creationId xmlns:a16="http://schemas.microsoft.com/office/drawing/2014/main" id="{015348F2-4157-57DA-EA8B-61E9BEF49B12}"/>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1" name="Rectangle 221">
                  <a:extLst>
                    <a:ext uri="{FF2B5EF4-FFF2-40B4-BE49-F238E27FC236}">
                      <a16:creationId xmlns:a16="http://schemas.microsoft.com/office/drawing/2014/main" id="{502A738C-3C9A-1037-4948-AF88A3252C3D}"/>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2" name="Rectangle 222">
                  <a:extLst>
                    <a:ext uri="{FF2B5EF4-FFF2-40B4-BE49-F238E27FC236}">
                      <a16:creationId xmlns:a16="http://schemas.microsoft.com/office/drawing/2014/main" id="{D5366745-B354-2EEF-7B85-5F4EBC0D11E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3" name="Rectangle 223">
                  <a:extLst>
                    <a:ext uri="{FF2B5EF4-FFF2-40B4-BE49-F238E27FC236}">
                      <a16:creationId xmlns:a16="http://schemas.microsoft.com/office/drawing/2014/main" id="{FFB6BA9B-2096-BF8D-A70F-829A15C5CB8F}"/>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4" name="Rectangle 224">
                  <a:extLst>
                    <a:ext uri="{FF2B5EF4-FFF2-40B4-BE49-F238E27FC236}">
                      <a16:creationId xmlns:a16="http://schemas.microsoft.com/office/drawing/2014/main" id="{97324B44-E997-5D48-685D-C2B1CE80D2BA}"/>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5" name="Rectangle 225">
                  <a:extLst>
                    <a:ext uri="{FF2B5EF4-FFF2-40B4-BE49-F238E27FC236}">
                      <a16:creationId xmlns:a16="http://schemas.microsoft.com/office/drawing/2014/main" id="{6383CE4D-713C-033D-386F-FA691A8168F7}"/>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6" name="Rectangle 226">
                  <a:extLst>
                    <a:ext uri="{FF2B5EF4-FFF2-40B4-BE49-F238E27FC236}">
                      <a16:creationId xmlns:a16="http://schemas.microsoft.com/office/drawing/2014/main" id="{B15424A2-BF7C-9568-EB9B-05813728570D}"/>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7" name="Rectangle 227">
                  <a:extLst>
                    <a:ext uri="{FF2B5EF4-FFF2-40B4-BE49-F238E27FC236}">
                      <a16:creationId xmlns:a16="http://schemas.microsoft.com/office/drawing/2014/main" id="{9DF36BD0-8A52-0F3E-CEAB-E2B2D0ABE6E1}"/>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sp>
              <p:nvSpPr>
                <p:cNvPr id="98" name="Rectangle 228">
                  <a:extLst>
                    <a:ext uri="{FF2B5EF4-FFF2-40B4-BE49-F238E27FC236}">
                      <a16:creationId xmlns:a16="http://schemas.microsoft.com/office/drawing/2014/main" id="{F3AA9DE1-C32D-304A-EA2A-0D6C91149F1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Light"/>
                    <a:cs typeface="+mn-cs"/>
                  </a:endParaRPr>
                </a:p>
              </p:txBody>
            </p:sp>
          </p:grpSp>
          <p:cxnSp>
            <p:nvCxnSpPr>
              <p:cNvPr id="20" name="直接连接符 19">
                <a:extLst>
                  <a:ext uri="{FF2B5EF4-FFF2-40B4-BE49-F238E27FC236}">
                    <a16:creationId xmlns:a16="http://schemas.microsoft.com/office/drawing/2014/main" id="{DD2B70E7-A70C-947B-14FD-AF619CFC8238}"/>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 name="矩形 7">
              <a:extLst>
                <a:ext uri="{FF2B5EF4-FFF2-40B4-BE49-F238E27FC236}">
                  <a16:creationId xmlns:a16="http://schemas.microsoft.com/office/drawing/2014/main" id="{B00C495E-E1A7-576A-0499-AB0AD9A816C8}"/>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3" name="任意多边形: 形状 12">
              <a:extLst>
                <a:ext uri="{FF2B5EF4-FFF2-40B4-BE49-F238E27FC236}">
                  <a16:creationId xmlns:a16="http://schemas.microsoft.com/office/drawing/2014/main" id="{0D2E0D66-B25A-5D17-E800-406655C73B46}"/>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4" name="矩形 7">
              <a:extLst>
                <a:ext uri="{FF2B5EF4-FFF2-40B4-BE49-F238E27FC236}">
                  <a16:creationId xmlns:a16="http://schemas.microsoft.com/office/drawing/2014/main" id="{8229BF9C-6866-F847-CE1F-06953655A032}"/>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5" name="任意多边形: 形状 14">
              <a:extLst>
                <a:ext uri="{FF2B5EF4-FFF2-40B4-BE49-F238E27FC236}">
                  <a16:creationId xmlns:a16="http://schemas.microsoft.com/office/drawing/2014/main" id="{E3511521-2590-A180-855A-4CD6F9439471}"/>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6" name="文本框 15">
              <a:extLst>
                <a:ext uri="{FF2B5EF4-FFF2-40B4-BE49-F238E27FC236}">
                  <a16:creationId xmlns:a16="http://schemas.microsoft.com/office/drawing/2014/main" id="{BB08DC4C-17E7-7FFA-7225-2144A95B2FC8}"/>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宋体 CN Heavy" panose="02020900000000000000" pitchFamily="18" charset="-122"/>
                <a:ea typeface="思源宋体 CN Heavy" panose="02020900000000000000" pitchFamily="18" charset="-122"/>
                <a:cs typeface="阿里巴巴普惠体 B" panose="00020600040101010101" pitchFamily="18" charset="-122"/>
              </a:endParaRPr>
            </a:p>
          </p:txBody>
        </p:sp>
        <p:sp>
          <p:nvSpPr>
            <p:cNvPr id="17" name="矩形 7">
              <a:extLst>
                <a:ext uri="{FF2B5EF4-FFF2-40B4-BE49-F238E27FC236}">
                  <a16:creationId xmlns:a16="http://schemas.microsoft.com/office/drawing/2014/main" id="{D5CFA7B0-30D1-6927-F2DA-BB8DF84A2B3A}"/>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112" name="文本框 111">
            <a:extLst>
              <a:ext uri="{FF2B5EF4-FFF2-40B4-BE49-F238E27FC236}">
                <a16:creationId xmlns:a16="http://schemas.microsoft.com/office/drawing/2014/main" id="{1C8BCAB0-DD86-8EAE-80BB-491C96ECC7D4}"/>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Arial" panose="020B0604020202020204" pitchFamily="34" charset="0"/>
            </a:endParaRPr>
          </a:p>
        </p:txBody>
      </p:sp>
      <p:cxnSp>
        <p:nvCxnSpPr>
          <p:cNvPr id="113" name="直接连接符 112">
            <a:extLst>
              <a:ext uri="{FF2B5EF4-FFF2-40B4-BE49-F238E27FC236}">
                <a16:creationId xmlns:a16="http://schemas.microsoft.com/office/drawing/2014/main" id="{09B4E0FF-FE47-E843-EC0A-2E16B2B6FF47}"/>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4" name="组合 113">
            <a:extLst>
              <a:ext uri="{FF2B5EF4-FFF2-40B4-BE49-F238E27FC236}">
                <a16:creationId xmlns:a16="http://schemas.microsoft.com/office/drawing/2014/main" id="{B1E10E25-0E15-ADEB-A13B-962700389BAE}"/>
              </a:ext>
            </a:extLst>
          </p:cNvPr>
          <p:cNvGrpSpPr/>
          <p:nvPr/>
        </p:nvGrpSpPr>
        <p:grpSpPr>
          <a:xfrm>
            <a:off x="5695413" y="1349003"/>
            <a:ext cx="138195" cy="138195"/>
            <a:chOff x="5695413" y="1320428"/>
            <a:chExt cx="138195" cy="138195"/>
          </a:xfrm>
        </p:grpSpPr>
        <p:sp>
          <p:nvSpPr>
            <p:cNvPr id="115" name="Teardrop 15">
              <a:extLst>
                <a:ext uri="{FF2B5EF4-FFF2-40B4-BE49-F238E27FC236}">
                  <a16:creationId xmlns:a16="http://schemas.microsoft.com/office/drawing/2014/main" id="{472B9EA3-ECB0-03B6-B881-9D2F56C401D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16" name="Oval 16">
              <a:extLst>
                <a:ext uri="{FF2B5EF4-FFF2-40B4-BE49-F238E27FC236}">
                  <a16:creationId xmlns:a16="http://schemas.microsoft.com/office/drawing/2014/main" id="{92CB770C-6B7C-C502-80C4-67A03889A12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17" name="组合 116">
            <a:extLst>
              <a:ext uri="{FF2B5EF4-FFF2-40B4-BE49-F238E27FC236}">
                <a16:creationId xmlns:a16="http://schemas.microsoft.com/office/drawing/2014/main" id="{10BBF079-5DDB-8C2E-59B6-A676504A6653}"/>
              </a:ext>
            </a:extLst>
          </p:cNvPr>
          <p:cNvGrpSpPr/>
          <p:nvPr/>
        </p:nvGrpSpPr>
        <p:grpSpPr>
          <a:xfrm>
            <a:off x="5695413" y="1736097"/>
            <a:ext cx="138195" cy="138195"/>
            <a:chOff x="5695413" y="1701172"/>
            <a:chExt cx="138195" cy="138195"/>
          </a:xfrm>
        </p:grpSpPr>
        <p:sp>
          <p:nvSpPr>
            <p:cNvPr id="118" name="Teardrop 15">
              <a:extLst>
                <a:ext uri="{FF2B5EF4-FFF2-40B4-BE49-F238E27FC236}">
                  <a16:creationId xmlns:a16="http://schemas.microsoft.com/office/drawing/2014/main" id="{0D507898-93BA-2294-DA4C-226FE2CE7152}"/>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19" name="Oval 16">
              <a:extLst>
                <a:ext uri="{FF2B5EF4-FFF2-40B4-BE49-F238E27FC236}">
                  <a16:creationId xmlns:a16="http://schemas.microsoft.com/office/drawing/2014/main" id="{EB77A910-43AD-22C1-DA23-E1D6CEA78449}"/>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20" name="组合 119">
            <a:extLst>
              <a:ext uri="{FF2B5EF4-FFF2-40B4-BE49-F238E27FC236}">
                <a16:creationId xmlns:a16="http://schemas.microsoft.com/office/drawing/2014/main" id="{457DC37C-7589-CEE9-5069-A44528A61FE7}"/>
              </a:ext>
            </a:extLst>
          </p:cNvPr>
          <p:cNvGrpSpPr/>
          <p:nvPr/>
        </p:nvGrpSpPr>
        <p:grpSpPr>
          <a:xfrm>
            <a:off x="5695413" y="2123191"/>
            <a:ext cx="138195" cy="138195"/>
            <a:chOff x="5695413" y="2081916"/>
            <a:chExt cx="138195" cy="138195"/>
          </a:xfrm>
        </p:grpSpPr>
        <p:sp>
          <p:nvSpPr>
            <p:cNvPr id="121" name="Teardrop 15">
              <a:extLst>
                <a:ext uri="{FF2B5EF4-FFF2-40B4-BE49-F238E27FC236}">
                  <a16:creationId xmlns:a16="http://schemas.microsoft.com/office/drawing/2014/main" id="{6A16DCD8-C18C-C719-9939-3031F3154E59}"/>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22" name="Oval 16">
              <a:extLst>
                <a:ext uri="{FF2B5EF4-FFF2-40B4-BE49-F238E27FC236}">
                  <a16:creationId xmlns:a16="http://schemas.microsoft.com/office/drawing/2014/main" id="{D21D7402-75EA-1786-78C3-1BFC1C9EB3F7}"/>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sp>
        <p:nvSpPr>
          <p:cNvPr id="123" name="矩形 7">
            <a:extLst>
              <a:ext uri="{FF2B5EF4-FFF2-40B4-BE49-F238E27FC236}">
                <a16:creationId xmlns:a16="http://schemas.microsoft.com/office/drawing/2014/main" id="{960AB7E8-7221-500C-DCB3-BBC817777F12}"/>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4" name="文本框 123">
            <a:extLst>
              <a:ext uri="{FF2B5EF4-FFF2-40B4-BE49-F238E27FC236}">
                <a16:creationId xmlns:a16="http://schemas.microsoft.com/office/drawing/2014/main" id="{46B0D292-4E1F-1CDC-63DC-0F4557B93C43}"/>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阿浔</a:t>
            </a:r>
          </a:p>
        </p:txBody>
      </p:sp>
      <p:sp>
        <p:nvSpPr>
          <p:cNvPr id="125" name="文本框 124">
            <a:extLst>
              <a:ext uri="{FF2B5EF4-FFF2-40B4-BE49-F238E27FC236}">
                <a16:creationId xmlns:a16="http://schemas.microsoft.com/office/drawing/2014/main" id="{5F67D239-A743-3181-B099-07EEC390657E}"/>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Arial" panose="020B0604020202020204" pitchFamily="34" charset="0"/>
              </a:rPr>
              <a:t>PPT</a:t>
            </a:r>
            <a:r>
              <a:rPr lang="zh-CN" altLang="en-US" spc="100" dirty="0">
                <a:gradFill>
                  <a:gsLst>
                    <a:gs pos="0">
                      <a:schemeClr val="bg1"/>
                    </a:gs>
                    <a:gs pos="100000">
                      <a:srgbClr val="00FFFF"/>
                    </a:gs>
                  </a:gsLst>
                  <a:lin ang="2700000" scaled="1"/>
                </a:gradFill>
                <a:latin typeface="Arial" panose="020B0604020202020204" pitchFamily="34" charset="0"/>
              </a:rPr>
              <a:t>设计师</a:t>
            </a:r>
          </a:p>
        </p:txBody>
      </p:sp>
      <p:sp>
        <p:nvSpPr>
          <p:cNvPr id="126" name="文本框 125">
            <a:extLst>
              <a:ext uri="{FF2B5EF4-FFF2-40B4-BE49-F238E27FC236}">
                <a16:creationId xmlns:a16="http://schemas.microsoft.com/office/drawing/2014/main" id="{3D4D2D5A-B574-F9CD-70C5-2FD716C4B541}"/>
              </a:ext>
            </a:extLst>
          </p:cNvPr>
          <p:cNvSpPr txBox="1"/>
          <p:nvPr/>
        </p:nvSpPr>
        <p:spPr>
          <a:xfrm>
            <a:off x="5918613" y="1611031"/>
            <a:ext cx="4097453" cy="369332"/>
          </a:xfrm>
          <a:prstGeom prst="rect">
            <a:avLst/>
          </a:prstGeom>
          <a:noFill/>
        </p:spPr>
        <p:txBody>
          <a:bodyPr wrap="square" rtlCol="0">
            <a:spAutoFit/>
          </a:bodyPr>
          <a:lstStyle/>
          <a:p>
            <a:r>
              <a:rPr lang="en-US" altLang="zh-CN" spc="100" dirty="0" err="1">
                <a:gradFill>
                  <a:gsLst>
                    <a:gs pos="0">
                      <a:schemeClr val="bg1"/>
                    </a:gs>
                    <a:gs pos="100000">
                      <a:srgbClr val="00FFFF"/>
                    </a:gs>
                  </a:gsLst>
                  <a:lin ang="2700000" scaled="1"/>
                </a:gradFill>
                <a:latin typeface="Arial" panose="020B0604020202020204" pitchFamily="34" charset="0"/>
              </a:rPr>
              <a:t>MOS2016</a:t>
            </a:r>
            <a:r>
              <a:rPr lang="zh-CN" altLang="en-US" spc="100" dirty="0">
                <a:gradFill>
                  <a:gsLst>
                    <a:gs pos="0">
                      <a:schemeClr val="bg1"/>
                    </a:gs>
                    <a:gs pos="100000">
                      <a:srgbClr val="00FFFF"/>
                    </a:gs>
                  </a:gsLst>
                  <a:lin ang="2700000" scaled="1"/>
                </a:gradFill>
                <a:latin typeface="Arial" panose="020B0604020202020204" pitchFamily="34" charset="0"/>
              </a:rPr>
              <a:t>微软国际认证大师级证书</a:t>
            </a:r>
          </a:p>
        </p:txBody>
      </p:sp>
      <p:sp>
        <p:nvSpPr>
          <p:cNvPr id="127" name="文本框 126">
            <a:extLst>
              <a:ext uri="{FF2B5EF4-FFF2-40B4-BE49-F238E27FC236}">
                <a16:creationId xmlns:a16="http://schemas.microsoft.com/office/drawing/2014/main" id="{366D5822-88C8-150E-38C6-AB84F087C718}"/>
              </a:ext>
            </a:extLst>
          </p:cNvPr>
          <p:cNvSpPr txBox="1"/>
          <p:nvPr/>
        </p:nvSpPr>
        <p:spPr>
          <a:xfrm>
            <a:off x="5918614" y="1995051"/>
            <a:ext cx="2986747"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Arial" panose="020B0604020202020204" pitchFamily="34" charset="0"/>
              </a:rPr>
              <a:t>服务于</a:t>
            </a:r>
            <a:r>
              <a:rPr lang="en-US" altLang="zh-CN" spc="100" dirty="0">
                <a:gradFill>
                  <a:gsLst>
                    <a:gs pos="0">
                      <a:schemeClr val="bg1"/>
                    </a:gs>
                    <a:gs pos="100000">
                      <a:srgbClr val="00FFFF"/>
                    </a:gs>
                  </a:gsLst>
                  <a:lin ang="2700000" scaled="1"/>
                </a:gradFill>
                <a:latin typeface="Arial" panose="020B0604020202020204" pitchFamily="34" charset="0"/>
              </a:rPr>
              <a:t>100+</a:t>
            </a:r>
            <a:r>
              <a:rPr lang="zh-CN" altLang="en-US" spc="100" dirty="0">
                <a:gradFill>
                  <a:gsLst>
                    <a:gs pos="0">
                      <a:schemeClr val="bg1"/>
                    </a:gs>
                    <a:gs pos="100000">
                      <a:srgbClr val="00FFFF"/>
                    </a:gs>
                  </a:gsLst>
                  <a:lin ang="2700000" scaled="1"/>
                </a:gradFill>
                <a:latin typeface="Arial" panose="020B0604020202020204" pitchFamily="34" charset="0"/>
              </a:rPr>
              <a:t>企业</a:t>
            </a:r>
            <a:r>
              <a:rPr lang="en-US" altLang="zh-CN" spc="100" dirty="0">
                <a:gradFill>
                  <a:gsLst>
                    <a:gs pos="0">
                      <a:schemeClr val="bg1"/>
                    </a:gs>
                    <a:gs pos="100000">
                      <a:srgbClr val="00FFFF"/>
                    </a:gs>
                  </a:gsLst>
                  <a:lin ang="2700000" scaled="1"/>
                </a:gradFill>
                <a:latin typeface="Arial" panose="020B0604020202020204" pitchFamily="34" charset="0"/>
              </a:rPr>
              <a:t>PPT</a:t>
            </a:r>
            <a:r>
              <a:rPr lang="zh-CN" altLang="en-US" spc="100" dirty="0">
                <a:gradFill>
                  <a:gsLst>
                    <a:gs pos="0">
                      <a:schemeClr val="bg1"/>
                    </a:gs>
                    <a:gs pos="100000">
                      <a:srgbClr val="00FFFF"/>
                    </a:gs>
                  </a:gsLst>
                  <a:lin ang="2700000" scaled="1"/>
                </a:gradFill>
                <a:latin typeface="Arial" panose="020B0604020202020204" pitchFamily="34" charset="0"/>
              </a:rPr>
              <a:t>设计</a:t>
            </a:r>
          </a:p>
        </p:txBody>
      </p:sp>
      <p:sp>
        <p:nvSpPr>
          <p:cNvPr id="128" name="文本框 127">
            <a:extLst>
              <a:ext uri="{FF2B5EF4-FFF2-40B4-BE49-F238E27FC236}">
                <a16:creationId xmlns:a16="http://schemas.microsoft.com/office/drawing/2014/main" id="{8B16BBCA-86C9-E4BA-AA21-12F7C47691B9}"/>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18281879693</a:t>
            </a:r>
            <a:endParaRPr lang="zh-CN" altLang="en-US" sz="1400" spc="100" dirty="0">
              <a:solidFill>
                <a:srgbClr val="00FFFF"/>
              </a:solidFill>
              <a:latin typeface="+mj-ea"/>
              <a:ea typeface="+mj-ea"/>
            </a:endParaRPr>
          </a:p>
        </p:txBody>
      </p:sp>
      <p:grpSp>
        <p:nvGrpSpPr>
          <p:cNvPr id="129" name="组合 128">
            <a:extLst>
              <a:ext uri="{FF2B5EF4-FFF2-40B4-BE49-F238E27FC236}">
                <a16:creationId xmlns:a16="http://schemas.microsoft.com/office/drawing/2014/main" id="{DE191597-4382-9F6B-F409-2720B20DA919}"/>
              </a:ext>
            </a:extLst>
          </p:cNvPr>
          <p:cNvGrpSpPr/>
          <p:nvPr/>
        </p:nvGrpSpPr>
        <p:grpSpPr>
          <a:xfrm>
            <a:off x="2906867" y="619427"/>
            <a:ext cx="2009205" cy="1986058"/>
            <a:chOff x="2906867" y="3508800"/>
            <a:chExt cx="2009205" cy="1986058"/>
          </a:xfrm>
        </p:grpSpPr>
        <p:cxnSp>
          <p:nvCxnSpPr>
            <p:cNvPr id="130" name="直接连接符 129">
              <a:extLst>
                <a:ext uri="{FF2B5EF4-FFF2-40B4-BE49-F238E27FC236}">
                  <a16:creationId xmlns:a16="http://schemas.microsoft.com/office/drawing/2014/main" id="{BDEADB1E-EAE6-5C38-77BB-E2D5FB05173B}"/>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93B0C069-1106-1352-E91A-6B0B3E0389BB}"/>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2" name="组合 131">
              <a:extLst>
                <a:ext uri="{FF2B5EF4-FFF2-40B4-BE49-F238E27FC236}">
                  <a16:creationId xmlns:a16="http://schemas.microsoft.com/office/drawing/2014/main" id="{767E3F26-420A-BE75-C647-B7F488E59FB5}"/>
                </a:ext>
              </a:extLst>
            </p:cNvPr>
            <p:cNvGrpSpPr/>
            <p:nvPr/>
          </p:nvGrpSpPr>
          <p:grpSpPr>
            <a:xfrm flipH="1">
              <a:off x="4745571" y="3508800"/>
              <a:ext cx="170501" cy="170501"/>
              <a:chOff x="2968869" y="10878820"/>
              <a:chExt cx="276484" cy="276484"/>
            </a:xfrm>
          </p:grpSpPr>
          <p:cxnSp>
            <p:nvCxnSpPr>
              <p:cNvPr id="139" name="直接连接符 138">
                <a:extLst>
                  <a:ext uri="{FF2B5EF4-FFF2-40B4-BE49-F238E27FC236}">
                    <a16:creationId xmlns:a16="http://schemas.microsoft.com/office/drawing/2014/main" id="{A1F7FEFC-D106-923A-AB59-8982E05E568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093AC674-DA7B-12AB-1F2C-3FCE184149EA}"/>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3" name="组合 132">
              <a:extLst>
                <a:ext uri="{FF2B5EF4-FFF2-40B4-BE49-F238E27FC236}">
                  <a16:creationId xmlns:a16="http://schemas.microsoft.com/office/drawing/2014/main" id="{C6772905-17B8-620C-E0C4-981135644E94}"/>
                </a:ext>
              </a:extLst>
            </p:cNvPr>
            <p:cNvGrpSpPr/>
            <p:nvPr/>
          </p:nvGrpSpPr>
          <p:grpSpPr>
            <a:xfrm flipH="1" flipV="1">
              <a:off x="4745571" y="5324357"/>
              <a:ext cx="170501" cy="170501"/>
              <a:chOff x="2968869" y="10878820"/>
              <a:chExt cx="276484" cy="276484"/>
            </a:xfrm>
          </p:grpSpPr>
          <p:cxnSp>
            <p:nvCxnSpPr>
              <p:cNvPr id="137" name="直接连接符 136">
                <a:extLst>
                  <a:ext uri="{FF2B5EF4-FFF2-40B4-BE49-F238E27FC236}">
                    <a16:creationId xmlns:a16="http://schemas.microsoft.com/office/drawing/2014/main" id="{591E928B-25C8-7228-A6CD-2DEB0F1A8C3C}"/>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38FB7212-897D-FF64-A1C7-B89B25414A1A}"/>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4" name="组合 133">
              <a:extLst>
                <a:ext uri="{FF2B5EF4-FFF2-40B4-BE49-F238E27FC236}">
                  <a16:creationId xmlns:a16="http://schemas.microsoft.com/office/drawing/2014/main" id="{D4C9FF32-3449-69C3-9BAE-839660170401}"/>
                </a:ext>
              </a:extLst>
            </p:cNvPr>
            <p:cNvGrpSpPr/>
            <p:nvPr/>
          </p:nvGrpSpPr>
          <p:grpSpPr>
            <a:xfrm flipV="1">
              <a:off x="2906867" y="5324357"/>
              <a:ext cx="170501" cy="170501"/>
              <a:chOff x="2968869" y="10878820"/>
              <a:chExt cx="276484" cy="276484"/>
            </a:xfrm>
          </p:grpSpPr>
          <p:cxnSp>
            <p:nvCxnSpPr>
              <p:cNvPr id="135" name="直接连接符 134">
                <a:extLst>
                  <a:ext uri="{FF2B5EF4-FFF2-40B4-BE49-F238E27FC236}">
                    <a16:creationId xmlns:a16="http://schemas.microsoft.com/office/drawing/2014/main" id="{EA2700D4-C7ED-BCEA-6F88-E07BF05F64A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6503DA0E-1A5F-0E30-DB06-C426929DC484}"/>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pic>
        <p:nvPicPr>
          <p:cNvPr id="3" name="图片 2">
            <a:extLst>
              <a:ext uri="{FF2B5EF4-FFF2-40B4-BE49-F238E27FC236}">
                <a16:creationId xmlns:a16="http://schemas.microsoft.com/office/drawing/2014/main" id="{9CE1ED24-11AE-68B4-F7F1-A13AADDC33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23420" y="627697"/>
            <a:ext cx="1976088" cy="1976088"/>
          </a:xfrm>
          <a:prstGeom prst="rect">
            <a:avLst/>
          </a:prstGeom>
        </p:spPr>
      </p:pic>
    </p:spTree>
    <p:extLst>
      <p:ext uri="{BB962C8B-B14F-4D97-AF65-F5344CB8AC3E}">
        <p14:creationId xmlns:p14="http://schemas.microsoft.com/office/powerpoint/2010/main" val="5075986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阿浔</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932DCBEC-8C54-B6AE-3244-8BBA299F3A0B}"/>
              </a:ext>
            </a:extLst>
          </p:cNvPr>
          <p:cNvSpPr/>
          <p:nvPr/>
        </p:nvSpPr>
        <p:spPr>
          <a:xfrm>
            <a:off x="375469" y="0"/>
            <a:ext cx="5464628" cy="6858000"/>
          </a:xfrm>
          <a:custGeom>
            <a:avLst/>
            <a:gdLst>
              <a:gd name="connsiteX0" fmla="*/ 0 w 5464628"/>
              <a:gd name="connsiteY0" fmla="*/ 0 h 6858000"/>
              <a:gd name="connsiteX1" fmla="*/ 4734238 w 5464628"/>
              <a:gd name="connsiteY1" fmla="*/ 0 h 6858000"/>
              <a:gd name="connsiteX2" fmla="*/ 4888999 w 5464628"/>
              <a:gd name="connsiteY2" fmla="*/ 254744 h 6858000"/>
              <a:gd name="connsiteX3" fmla="*/ 5464628 w 5464628"/>
              <a:gd name="connsiteY3" fmla="*/ 2528077 h 6858000"/>
              <a:gd name="connsiteX4" fmla="*/ 2763015 w 5464628"/>
              <a:gd name="connsiteY4" fmla="*/ 6827075 h 6858000"/>
              <a:gd name="connsiteX5" fmla="*/ 2694611 w 5464628"/>
              <a:gd name="connsiteY5" fmla="*/ 6858000 h 6858000"/>
              <a:gd name="connsiteX6" fmla="*/ 0 w 546462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64628" h="6858000">
                <a:moveTo>
                  <a:pt x="0" y="0"/>
                </a:moveTo>
                <a:lnTo>
                  <a:pt x="4734238" y="0"/>
                </a:lnTo>
                <a:lnTo>
                  <a:pt x="4888999" y="254744"/>
                </a:lnTo>
                <a:cubicBezTo>
                  <a:pt x="5256104" y="930522"/>
                  <a:pt x="5464628" y="1704948"/>
                  <a:pt x="5464628" y="2528077"/>
                </a:cubicBezTo>
                <a:cubicBezTo>
                  <a:pt x="5464628" y="4421274"/>
                  <a:pt x="4361534" y="6056830"/>
                  <a:pt x="2763015" y="6827075"/>
                </a:cubicBezTo>
                <a:lnTo>
                  <a:pt x="2694611" y="6858000"/>
                </a:lnTo>
                <a:lnTo>
                  <a:pt x="0" y="685800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1" name="任意多边形: 形状 10">
            <a:extLst>
              <a:ext uri="{FF2B5EF4-FFF2-40B4-BE49-F238E27FC236}">
                <a16:creationId xmlns:a16="http://schemas.microsoft.com/office/drawing/2014/main" id="{43FB0FF2-A6C4-E664-255B-60DFB643A466}"/>
              </a:ext>
            </a:extLst>
          </p:cNvPr>
          <p:cNvSpPr/>
          <p:nvPr/>
        </p:nvSpPr>
        <p:spPr>
          <a:xfrm>
            <a:off x="0" y="0"/>
            <a:ext cx="5464628" cy="6858000"/>
          </a:xfrm>
          <a:custGeom>
            <a:avLst/>
            <a:gdLst>
              <a:gd name="connsiteX0" fmla="*/ 0 w 5464628"/>
              <a:gd name="connsiteY0" fmla="*/ 0 h 6858000"/>
              <a:gd name="connsiteX1" fmla="*/ 4734238 w 5464628"/>
              <a:gd name="connsiteY1" fmla="*/ 0 h 6858000"/>
              <a:gd name="connsiteX2" fmla="*/ 4888999 w 5464628"/>
              <a:gd name="connsiteY2" fmla="*/ 254744 h 6858000"/>
              <a:gd name="connsiteX3" fmla="*/ 5464628 w 5464628"/>
              <a:gd name="connsiteY3" fmla="*/ 2528077 h 6858000"/>
              <a:gd name="connsiteX4" fmla="*/ 2763015 w 5464628"/>
              <a:gd name="connsiteY4" fmla="*/ 6827075 h 6858000"/>
              <a:gd name="connsiteX5" fmla="*/ 2694611 w 5464628"/>
              <a:gd name="connsiteY5" fmla="*/ 6858000 h 6858000"/>
              <a:gd name="connsiteX6" fmla="*/ 0 w 546462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64628" h="6858000">
                <a:moveTo>
                  <a:pt x="0" y="0"/>
                </a:moveTo>
                <a:lnTo>
                  <a:pt x="4734238" y="0"/>
                </a:lnTo>
                <a:lnTo>
                  <a:pt x="4888999" y="254744"/>
                </a:lnTo>
                <a:cubicBezTo>
                  <a:pt x="5256104" y="930522"/>
                  <a:pt x="5464628" y="1704948"/>
                  <a:pt x="5464628" y="2528077"/>
                </a:cubicBezTo>
                <a:cubicBezTo>
                  <a:pt x="5464628" y="4421274"/>
                  <a:pt x="4361534" y="6056830"/>
                  <a:pt x="2763015" y="6827075"/>
                </a:cubicBezTo>
                <a:lnTo>
                  <a:pt x="2694611" y="6858000"/>
                </a:lnTo>
                <a:lnTo>
                  <a:pt x="0" y="6858000"/>
                </a:lnTo>
                <a:close/>
              </a:path>
            </a:pathLst>
          </a:custGeom>
          <a:blipFill dpi="0" rotWithShape="1">
            <a:blip r:embed="rId3"/>
            <a:srcRect/>
            <a:tile tx="88900" ty="0" sx="100000" sy="100000" flip="none" algn="ctr"/>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5" name="任意多边形: 形状 14">
            <a:extLst>
              <a:ext uri="{FF2B5EF4-FFF2-40B4-BE49-F238E27FC236}">
                <a16:creationId xmlns:a16="http://schemas.microsoft.com/office/drawing/2014/main" id="{8E40B899-B4F9-7C93-DC75-E684D8F09AFB}"/>
              </a:ext>
            </a:extLst>
          </p:cNvPr>
          <p:cNvSpPr/>
          <p:nvPr/>
        </p:nvSpPr>
        <p:spPr>
          <a:xfrm>
            <a:off x="0" y="0"/>
            <a:ext cx="5464628" cy="6858000"/>
          </a:xfrm>
          <a:custGeom>
            <a:avLst/>
            <a:gdLst>
              <a:gd name="connsiteX0" fmla="*/ 0 w 5464628"/>
              <a:gd name="connsiteY0" fmla="*/ 0 h 6858000"/>
              <a:gd name="connsiteX1" fmla="*/ 4734238 w 5464628"/>
              <a:gd name="connsiteY1" fmla="*/ 0 h 6858000"/>
              <a:gd name="connsiteX2" fmla="*/ 4888999 w 5464628"/>
              <a:gd name="connsiteY2" fmla="*/ 254744 h 6858000"/>
              <a:gd name="connsiteX3" fmla="*/ 5464628 w 5464628"/>
              <a:gd name="connsiteY3" fmla="*/ 2528077 h 6858000"/>
              <a:gd name="connsiteX4" fmla="*/ 2763015 w 5464628"/>
              <a:gd name="connsiteY4" fmla="*/ 6827075 h 6858000"/>
              <a:gd name="connsiteX5" fmla="*/ 2694611 w 5464628"/>
              <a:gd name="connsiteY5" fmla="*/ 6858000 h 6858000"/>
              <a:gd name="connsiteX6" fmla="*/ 0 w 546462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64628" h="6858000">
                <a:moveTo>
                  <a:pt x="0" y="0"/>
                </a:moveTo>
                <a:lnTo>
                  <a:pt x="4734238" y="0"/>
                </a:lnTo>
                <a:lnTo>
                  <a:pt x="4888999" y="254744"/>
                </a:lnTo>
                <a:cubicBezTo>
                  <a:pt x="5256104" y="930522"/>
                  <a:pt x="5464628" y="1704948"/>
                  <a:pt x="5464628" y="2528077"/>
                </a:cubicBezTo>
                <a:cubicBezTo>
                  <a:pt x="5464628" y="4421274"/>
                  <a:pt x="4361534" y="6056830"/>
                  <a:pt x="2763015" y="6827075"/>
                </a:cubicBezTo>
                <a:lnTo>
                  <a:pt x="2694611" y="6858000"/>
                </a:lnTo>
                <a:lnTo>
                  <a:pt x="0" y="6858000"/>
                </a:lnTo>
                <a:close/>
              </a:path>
            </a:pathLst>
          </a:custGeom>
          <a:gradFill flip="none" rotWithShape="1">
            <a:gsLst>
              <a:gs pos="27000">
                <a:schemeClr val="accent1">
                  <a:lumMod val="75000"/>
                  <a:alpha val="80000"/>
                </a:schemeClr>
              </a:gs>
              <a:gs pos="83000">
                <a:schemeClr val="accent3">
                  <a:lumMod val="40000"/>
                  <a:lumOff val="60000"/>
                  <a:alpha val="80000"/>
                </a:schemeClr>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3" name="文本框 12">
            <a:extLst>
              <a:ext uri="{FF2B5EF4-FFF2-40B4-BE49-F238E27FC236}">
                <a16:creationId xmlns:a16="http://schemas.microsoft.com/office/drawing/2014/main" id="{3452FE7C-13D8-6BA1-AE35-A70A9C6B4405}"/>
              </a:ext>
            </a:extLst>
          </p:cNvPr>
          <p:cNvSpPr txBox="1"/>
          <p:nvPr/>
        </p:nvSpPr>
        <p:spPr>
          <a:xfrm>
            <a:off x="1862009" y="1148444"/>
            <a:ext cx="2062291" cy="1015663"/>
          </a:xfrm>
          <a:prstGeom prst="rect">
            <a:avLst/>
          </a:prstGeom>
          <a:noFill/>
        </p:spPr>
        <p:txBody>
          <a:bodyPr wrap="square" rtlCol="0">
            <a:spAutoFit/>
          </a:bodyPr>
          <a:lstStyle/>
          <a:p>
            <a:pPr algn="dist"/>
            <a:r>
              <a:rPr lang="zh-CN" altLang="en-US" sz="6000" dirty="0">
                <a:solidFill>
                  <a:schemeClr val="bg1"/>
                </a:solidFill>
                <a:latin typeface="+mj-ea"/>
                <a:ea typeface="+mj-ea"/>
              </a:rPr>
              <a:t>目录</a:t>
            </a:r>
          </a:p>
        </p:txBody>
      </p:sp>
      <p:sp>
        <p:nvSpPr>
          <p:cNvPr id="14" name="文本框 13">
            <a:extLst>
              <a:ext uri="{FF2B5EF4-FFF2-40B4-BE49-F238E27FC236}">
                <a16:creationId xmlns:a16="http://schemas.microsoft.com/office/drawing/2014/main" id="{879E6B30-545F-4D05-7ED8-9D897285FAAD}"/>
              </a:ext>
            </a:extLst>
          </p:cNvPr>
          <p:cNvSpPr txBox="1"/>
          <p:nvPr/>
        </p:nvSpPr>
        <p:spPr>
          <a:xfrm>
            <a:off x="-453316" y="32009"/>
            <a:ext cx="1954381" cy="7219284"/>
          </a:xfrm>
          <a:prstGeom prst="rect">
            <a:avLst/>
          </a:prstGeom>
          <a:noFill/>
        </p:spPr>
        <p:txBody>
          <a:bodyPr vert="eaVert" wrap="none" rtlCol="0">
            <a:spAutoFit/>
          </a:bodyPr>
          <a:lstStyle/>
          <a:p>
            <a:r>
              <a:rPr lang="en-US" altLang="zh-CN" sz="11500" dirty="0">
                <a:gradFill>
                  <a:gsLst>
                    <a:gs pos="0">
                      <a:schemeClr val="bg1">
                        <a:alpha val="57000"/>
                      </a:schemeClr>
                    </a:gs>
                    <a:gs pos="80000">
                      <a:schemeClr val="bg1">
                        <a:alpha val="0"/>
                      </a:schemeClr>
                    </a:gs>
                  </a:gsLst>
                  <a:lin ang="5400000" scaled="1"/>
                </a:gradFill>
                <a:latin typeface="Arial" panose="020B0604020202020204" pitchFamily="34" charset="0"/>
              </a:rPr>
              <a:t>CONTENT</a:t>
            </a:r>
            <a:endParaRPr lang="zh-CN" altLang="en-US" sz="11500" dirty="0">
              <a:gradFill>
                <a:gsLst>
                  <a:gs pos="0">
                    <a:schemeClr val="bg1">
                      <a:alpha val="57000"/>
                    </a:schemeClr>
                  </a:gs>
                  <a:gs pos="80000">
                    <a:schemeClr val="bg1">
                      <a:alpha val="0"/>
                    </a:schemeClr>
                  </a:gs>
                </a:gsLst>
                <a:lin ang="5400000" scaled="1"/>
              </a:gradFill>
              <a:latin typeface="Arial" panose="020B0604020202020204" pitchFamily="34" charset="0"/>
            </a:endParaRPr>
          </a:p>
        </p:txBody>
      </p:sp>
      <p:grpSp>
        <p:nvGrpSpPr>
          <p:cNvPr id="23" name="组合 22">
            <a:extLst>
              <a:ext uri="{FF2B5EF4-FFF2-40B4-BE49-F238E27FC236}">
                <a16:creationId xmlns:a16="http://schemas.microsoft.com/office/drawing/2014/main" id="{007C794E-0858-9EDF-0F42-81459530FC5E}"/>
              </a:ext>
            </a:extLst>
          </p:cNvPr>
          <p:cNvGrpSpPr/>
          <p:nvPr/>
        </p:nvGrpSpPr>
        <p:grpSpPr>
          <a:xfrm>
            <a:off x="6864143" y="804922"/>
            <a:ext cx="3636256" cy="914400"/>
            <a:chOff x="6693735" y="804922"/>
            <a:chExt cx="3636256" cy="914400"/>
          </a:xfrm>
        </p:grpSpPr>
        <p:sp>
          <p:nvSpPr>
            <p:cNvPr id="16" name="椭圆 15">
              <a:extLst>
                <a:ext uri="{FF2B5EF4-FFF2-40B4-BE49-F238E27FC236}">
                  <a16:creationId xmlns:a16="http://schemas.microsoft.com/office/drawing/2014/main" id="{AFBB7135-0104-620A-108B-85830FC3956B}"/>
                </a:ext>
              </a:extLst>
            </p:cNvPr>
            <p:cNvSpPr/>
            <p:nvPr/>
          </p:nvSpPr>
          <p:spPr>
            <a:xfrm>
              <a:off x="6693735" y="804922"/>
              <a:ext cx="914400" cy="914400"/>
            </a:xfrm>
            <a:prstGeom prst="ellipse">
              <a:avLst/>
            </a:prstGeom>
            <a:gradFill flip="none" rotWithShape="1">
              <a:gsLst>
                <a:gs pos="27000">
                  <a:schemeClr val="accent1">
                    <a:lumMod val="75000"/>
                  </a:schemeClr>
                </a:gs>
                <a:gs pos="83000">
                  <a:schemeClr val="accent1"/>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000" dirty="0">
                  <a:latin typeface="+mj-ea"/>
                  <a:ea typeface="+mj-ea"/>
                </a:rPr>
                <a:t>01</a:t>
              </a:r>
              <a:endParaRPr lang="zh-CN" altLang="en-US" sz="3000" dirty="0">
                <a:latin typeface="+mj-ea"/>
                <a:ea typeface="+mj-ea"/>
              </a:endParaRPr>
            </a:p>
          </p:txBody>
        </p:sp>
        <p:sp>
          <p:nvSpPr>
            <p:cNvPr id="20" name="文本框 19">
              <a:extLst>
                <a:ext uri="{FF2B5EF4-FFF2-40B4-BE49-F238E27FC236}">
                  <a16:creationId xmlns:a16="http://schemas.microsoft.com/office/drawing/2014/main" id="{0A3D75E7-38A0-50F9-DF1F-12AB6B00D3CA}"/>
                </a:ext>
              </a:extLst>
            </p:cNvPr>
            <p:cNvSpPr txBox="1"/>
            <p:nvPr/>
          </p:nvSpPr>
          <p:spPr>
            <a:xfrm>
              <a:off x="7990889" y="1000512"/>
              <a:ext cx="2339102" cy="523220"/>
            </a:xfrm>
            <a:prstGeom prst="rect">
              <a:avLst/>
            </a:prstGeom>
            <a:noFill/>
          </p:spPr>
          <p:txBody>
            <a:bodyPr wrap="none" rtlCol="0">
              <a:spAutoFit/>
            </a:bodyPr>
            <a:lstStyle/>
            <a:p>
              <a:r>
                <a:rPr lang="zh-CN" altLang="en-US" sz="2800" dirty="0">
                  <a:latin typeface="+mj-ea"/>
                  <a:ea typeface="+mj-ea"/>
                </a:rPr>
                <a:t>基本信息介绍</a:t>
              </a:r>
            </a:p>
          </p:txBody>
        </p:sp>
      </p:grpSp>
      <p:grpSp>
        <p:nvGrpSpPr>
          <p:cNvPr id="24" name="组合 23">
            <a:extLst>
              <a:ext uri="{FF2B5EF4-FFF2-40B4-BE49-F238E27FC236}">
                <a16:creationId xmlns:a16="http://schemas.microsoft.com/office/drawing/2014/main" id="{9AE5CA14-FDE4-0FEB-3F09-1AC85655C1EF}"/>
              </a:ext>
            </a:extLst>
          </p:cNvPr>
          <p:cNvGrpSpPr/>
          <p:nvPr/>
        </p:nvGrpSpPr>
        <p:grpSpPr>
          <a:xfrm>
            <a:off x="7187221" y="2281633"/>
            <a:ext cx="3636256" cy="914400"/>
            <a:chOff x="6693735" y="804922"/>
            <a:chExt cx="3636256" cy="914400"/>
          </a:xfrm>
        </p:grpSpPr>
        <p:sp>
          <p:nvSpPr>
            <p:cNvPr id="25" name="椭圆 24">
              <a:extLst>
                <a:ext uri="{FF2B5EF4-FFF2-40B4-BE49-F238E27FC236}">
                  <a16:creationId xmlns:a16="http://schemas.microsoft.com/office/drawing/2014/main" id="{55B83AD8-9B3E-13A5-F89B-C266B1BA465E}"/>
                </a:ext>
              </a:extLst>
            </p:cNvPr>
            <p:cNvSpPr/>
            <p:nvPr/>
          </p:nvSpPr>
          <p:spPr>
            <a:xfrm>
              <a:off x="6693735" y="804922"/>
              <a:ext cx="914400" cy="914400"/>
            </a:xfrm>
            <a:prstGeom prst="ellipse">
              <a:avLst/>
            </a:prstGeom>
            <a:gradFill flip="none" rotWithShape="1">
              <a:gsLst>
                <a:gs pos="27000">
                  <a:schemeClr val="accent1">
                    <a:lumMod val="75000"/>
                  </a:schemeClr>
                </a:gs>
                <a:gs pos="83000">
                  <a:schemeClr val="accent1"/>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000" dirty="0">
                  <a:latin typeface="+mj-ea"/>
                  <a:ea typeface="+mj-ea"/>
                </a:rPr>
                <a:t>02</a:t>
              </a:r>
              <a:endParaRPr lang="zh-CN" altLang="en-US" sz="3000" dirty="0">
                <a:latin typeface="+mj-ea"/>
                <a:ea typeface="+mj-ea"/>
              </a:endParaRPr>
            </a:p>
          </p:txBody>
        </p:sp>
        <p:sp>
          <p:nvSpPr>
            <p:cNvPr id="26" name="文本框 25">
              <a:extLst>
                <a:ext uri="{FF2B5EF4-FFF2-40B4-BE49-F238E27FC236}">
                  <a16:creationId xmlns:a16="http://schemas.microsoft.com/office/drawing/2014/main" id="{DCD5BCCA-42D9-581F-7319-B7194FE7330E}"/>
                </a:ext>
              </a:extLst>
            </p:cNvPr>
            <p:cNvSpPr txBox="1"/>
            <p:nvPr/>
          </p:nvSpPr>
          <p:spPr>
            <a:xfrm>
              <a:off x="7990889" y="1000512"/>
              <a:ext cx="2339102" cy="523220"/>
            </a:xfrm>
            <a:prstGeom prst="rect">
              <a:avLst/>
            </a:prstGeom>
            <a:noFill/>
          </p:spPr>
          <p:txBody>
            <a:bodyPr wrap="none" rtlCol="0">
              <a:spAutoFit/>
            </a:bodyPr>
            <a:lstStyle/>
            <a:p>
              <a:r>
                <a:rPr lang="zh-CN" altLang="en-US" sz="2800" dirty="0">
                  <a:latin typeface="+mj-ea"/>
                  <a:ea typeface="+mj-ea"/>
                </a:rPr>
                <a:t>个人工作汇报</a:t>
              </a:r>
            </a:p>
          </p:txBody>
        </p:sp>
      </p:grpSp>
      <p:grpSp>
        <p:nvGrpSpPr>
          <p:cNvPr id="27" name="组合 26">
            <a:extLst>
              <a:ext uri="{FF2B5EF4-FFF2-40B4-BE49-F238E27FC236}">
                <a16:creationId xmlns:a16="http://schemas.microsoft.com/office/drawing/2014/main" id="{4A9727AB-B664-4429-A8A8-B5E105DB7C9A}"/>
              </a:ext>
            </a:extLst>
          </p:cNvPr>
          <p:cNvGrpSpPr/>
          <p:nvPr/>
        </p:nvGrpSpPr>
        <p:grpSpPr>
          <a:xfrm>
            <a:off x="6864143" y="3758344"/>
            <a:ext cx="3636256" cy="914400"/>
            <a:chOff x="6693735" y="804922"/>
            <a:chExt cx="3636256" cy="914400"/>
          </a:xfrm>
        </p:grpSpPr>
        <p:sp>
          <p:nvSpPr>
            <p:cNvPr id="28" name="椭圆 27">
              <a:extLst>
                <a:ext uri="{FF2B5EF4-FFF2-40B4-BE49-F238E27FC236}">
                  <a16:creationId xmlns:a16="http://schemas.microsoft.com/office/drawing/2014/main" id="{986D8293-A65E-7930-9420-1C8ABA161131}"/>
                </a:ext>
              </a:extLst>
            </p:cNvPr>
            <p:cNvSpPr/>
            <p:nvPr/>
          </p:nvSpPr>
          <p:spPr>
            <a:xfrm>
              <a:off x="6693735" y="804922"/>
              <a:ext cx="914400" cy="914400"/>
            </a:xfrm>
            <a:prstGeom prst="ellipse">
              <a:avLst/>
            </a:prstGeom>
            <a:gradFill flip="none" rotWithShape="1">
              <a:gsLst>
                <a:gs pos="27000">
                  <a:schemeClr val="accent1">
                    <a:lumMod val="75000"/>
                  </a:schemeClr>
                </a:gs>
                <a:gs pos="83000">
                  <a:schemeClr val="accent1"/>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000" dirty="0">
                  <a:latin typeface="+mj-ea"/>
                  <a:ea typeface="+mj-ea"/>
                </a:rPr>
                <a:t>03</a:t>
              </a:r>
              <a:endParaRPr lang="zh-CN" altLang="en-US" sz="3000" dirty="0">
                <a:latin typeface="+mj-ea"/>
                <a:ea typeface="+mj-ea"/>
              </a:endParaRPr>
            </a:p>
          </p:txBody>
        </p:sp>
        <p:sp>
          <p:nvSpPr>
            <p:cNvPr id="29" name="文本框 28">
              <a:extLst>
                <a:ext uri="{FF2B5EF4-FFF2-40B4-BE49-F238E27FC236}">
                  <a16:creationId xmlns:a16="http://schemas.microsoft.com/office/drawing/2014/main" id="{1BF97FC6-25DC-D9D9-7623-ADE0A28DA6A7}"/>
                </a:ext>
              </a:extLst>
            </p:cNvPr>
            <p:cNvSpPr txBox="1"/>
            <p:nvPr/>
          </p:nvSpPr>
          <p:spPr>
            <a:xfrm>
              <a:off x="7990889" y="1000512"/>
              <a:ext cx="2339102" cy="523220"/>
            </a:xfrm>
            <a:prstGeom prst="rect">
              <a:avLst/>
            </a:prstGeom>
            <a:noFill/>
          </p:spPr>
          <p:txBody>
            <a:bodyPr wrap="none" rtlCol="0">
              <a:spAutoFit/>
            </a:bodyPr>
            <a:lstStyle/>
            <a:p>
              <a:r>
                <a:rPr lang="zh-CN" altLang="en-US" sz="2800" dirty="0">
                  <a:latin typeface="+mj-ea"/>
                  <a:ea typeface="+mj-ea"/>
                </a:rPr>
                <a:t>个人成长历程</a:t>
              </a:r>
            </a:p>
          </p:txBody>
        </p:sp>
      </p:grpSp>
      <p:grpSp>
        <p:nvGrpSpPr>
          <p:cNvPr id="30" name="组合 29">
            <a:extLst>
              <a:ext uri="{FF2B5EF4-FFF2-40B4-BE49-F238E27FC236}">
                <a16:creationId xmlns:a16="http://schemas.microsoft.com/office/drawing/2014/main" id="{2316A8C1-D94A-B1B7-3066-E34B4144D292}"/>
              </a:ext>
            </a:extLst>
          </p:cNvPr>
          <p:cNvGrpSpPr/>
          <p:nvPr/>
        </p:nvGrpSpPr>
        <p:grpSpPr>
          <a:xfrm>
            <a:off x="6215566" y="5235055"/>
            <a:ext cx="3636256" cy="914400"/>
            <a:chOff x="6693735" y="804922"/>
            <a:chExt cx="3636256" cy="914400"/>
          </a:xfrm>
        </p:grpSpPr>
        <p:sp>
          <p:nvSpPr>
            <p:cNvPr id="31" name="椭圆 30">
              <a:extLst>
                <a:ext uri="{FF2B5EF4-FFF2-40B4-BE49-F238E27FC236}">
                  <a16:creationId xmlns:a16="http://schemas.microsoft.com/office/drawing/2014/main" id="{86968014-5EF1-9B8B-AF54-A67B4560D75F}"/>
                </a:ext>
              </a:extLst>
            </p:cNvPr>
            <p:cNvSpPr/>
            <p:nvPr/>
          </p:nvSpPr>
          <p:spPr>
            <a:xfrm>
              <a:off x="6693735" y="804922"/>
              <a:ext cx="914400" cy="914400"/>
            </a:xfrm>
            <a:prstGeom prst="ellipse">
              <a:avLst/>
            </a:prstGeom>
            <a:gradFill flip="none" rotWithShape="1">
              <a:gsLst>
                <a:gs pos="27000">
                  <a:schemeClr val="accent1">
                    <a:lumMod val="75000"/>
                  </a:schemeClr>
                </a:gs>
                <a:gs pos="83000">
                  <a:schemeClr val="accent1"/>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000" dirty="0">
                  <a:latin typeface="+mj-ea"/>
                  <a:ea typeface="+mj-ea"/>
                </a:rPr>
                <a:t>04</a:t>
              </a:r>
              <a:endParaRPr lang="zh-CN" altLang="en-US" sz="3000" dirty="0">
                <a:latin typeface="+mj-ea"/>
                <a:ea typeface="+mj-ea"/>
              </a:endParaRPr>
            </a:p>
          </p:txBody>
        </p:sp>
        <p:sp>
          <p:nvSpPr>
            <p:cNvPr id="32" name="文本框 31">
              <a:extLst>
                <a:ext uri="{FF2B5EF4-FFF2-40B4-BE49-F238E27FC236}">
                  <a16:creationId xmlns:a16="http://schemas.microsoft.com/office/drawing/2014/main" id="{C8FDCE84-250C-DD55-BE2D-62CA898708B8}"/>
                </a:ext>
              </a:extLst>
            </p:cNvPr>
            <p:cNvSpPr txBox="1"/>
            <p:nvPr/>
          </p:nvSpPr>
          <p:spPr>
            <a:xfrm>
              <a:off x="7990889" y="1000512"/>
              <a:ext cx="2339102" cy="523220"/>
            </a:xfrm>
            <a:prstGeom prst="rect">
              <a:avLst/>
            </a:prstGeom>
            <a:noFill/>
          </p:spPr>
          <p:txBody>
            <a:bodyPr wrap="none" rtlCol="0">
              <a:spAutoFit/>
            </a:bodyPr>
            <a:lstStyle/>
            <a:p>
              <a:r>
                <a:rPr lang="zh-CN" altLang="en-US" sz="2800" dirty="0">
                  <a:latin typeface="+mj-ea"/>
                  <a:ea typeface="+mj-ea"/>
                </a:rPr>
                <a:t>未来工作规划</a:t>
              </a:r>
              <a:endParaRPr lang="en-US" altLang="zh-CN" sz="2800" dirty="0">
                <a:latin typeface="+mj-ea"/>
                <a:ea typeface="+mj-ea"/>
              </a:endParaRPr>
            </a:p>
          </p:txBody>
        </p:sp>
      </p:grpSp>
      <p:sp>
        <p:nvSpPr>
          <p:cNvPr id="35" name="任意多边形: 形状 34">
            <a:extLst>
              <a:ext uri="{FF2B5EF4-FFF2-40B4-BE49-F238E27FC236}">
                <a16:creationId xmlns:a16="http://schemas.microsoft.com/office/drawing/2014/main" id="{50EE254E-438D-6A36-8622-70C0ED3DA738}"/>
              </a:ext>
            </a:extLst>
          </p:cNvPr>
          <p:cNvSpPr/>
          <p:nvPr/>
        </p:nvSpPr>
        <p:spPr>
          <a:xfrm>
            <a:off x="11515726" y="6046788"/>
            <a:ext cx="676275" cy="811212"/>
          </a:xfrm>
          <a:custGeom>
            <a:avLst/>
            <a:gdLst>
              <a:gd name="connsiteX0" fmla="*/ 457200 w 676275"/>
              <a:gd name="connsiteY0" fmla="*/ 0 h 811212"/>
              <a:gd name="connsiteX1" fmla="*/ 635163 w 676275"/>
              <a:gd name="connsiteY1" fmla="*/ 35929 h 811212"/>
              <a:gd name="connsiteX2" fmla="*/ 676275 w 676275"/>
              <a:gd name="connsiteY2" fmla="*/ 58244 h 811212"/>
              <a:gd name="connsiteX3" fmla="*/ 676275 w 676275"/>
              <a:gd name="connsiteY3" fmla="*/ 811212 h 811212"/>
              <a:gd name="connsiteX4" fmla="*/ 171147 w 676275"/>
              <a:gd name="connsiteY4" fmla="*/ 811212 h 811212"/>
              <a:gd name="connsiteX5" fmla="*/ 133911 w 676275"/>
              <a:gd name="connsiteY5" fmla="*/ 780490 h 811212"/>
              <a:gd name="connsiteX6" fmla="*/ 0 w 676275"/>
              <a:gd name="connsiteY6" fmla="*/ 457200 h 811212"/>
              <a:gd name="connsiteX7" fmla="*/ 457200 w 676275"/>
              <a:gd name="connsiteY7" fmla="*/ 0 h 811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6275" h="811212">
                <a:moveTo>
                  <a:pt x="457200" y="0"/>
                </a:moveTo>
                <a:cubicBezTo>
                  <a:pt x="520326" y="0"/>
                  <a:pt x="580464" y="12794"/>
                  <a:pt x="635163" y="35929"/>
                </a:cubicBezTo>
                <a:lnTo>
                  <a:pt x="676275" y="58244"/>
                </a:lnTo>
                <a:lnTo>
                  <a:pt x="676275" y="811212"/>
                </a:lnTo>
                <a:lnTo>
                  <a:pt x="171147" y="811212"/>
                </a:lnTo>
                <a:lnTo>
                  <a:pt x="133911" y="780490"/>
                </a:lnTo>
                <a:cubicBezTo>
                  <a:pt x="51174" y="697753"/>
                  <a:pt x="0" y="583453"/>
                  <a:pt x="0" y="457200"/>
                </a:cubicBezTo>
                <a:cubicBezTo>
                  <a:pt x="0" y="204695"/>
                  <a:pt x="204695" y="0"/>
                  <a:pt x="457200" y="0"/>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Tree>
    <p:extLst>
      <p:ext uri="{BB962C8B-B14F-4D97-AF65-F5344CB8AC3E}">
        <p14:creationId xmlns:p14="http://schemas.microsoft.com/office/powerpoint/2010/main" val="738018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1A0CFBD4-DEBD-7915-E80D-F9BFE7B2C041}"/>
              </a:ext>
            </a:extLst>
          </p:cNvPr>
          <p:cNvSpPr/>
          <p:nvPr/>
        </p:nvSpPr>
        <p:spPr>
          <a:xfrm>
            <a:off x="0" y="119855"/>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solidFill>
            <a:schemeClr val="accent2">
              <a:alpha val="71000"/>
            </a:schemeClr>
          </a:solidFill>
          <a:ln>
            <a:noFill/>
          </a:ln>
          <a:effectLst>
            <a:outerShdw blurRad="381000" dist="190500" dir="5400000" algn="ctr" rotWithShape="0">
              <a:srgbClr val="0B508F">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6" name="任意多边形: 形状 5">
            <a:extLst>
              <a:ext uri="{FF2B5EF4-FFF2-40B4-BE49-F238E27FC236}">
                <a16:creationId xmlns:a16="http://schemas.microsoft.com/office/drawing/2014/main" id="{6B3E4C18-763B-E28B-35A8-9E5B6E4C984E}"/>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gradFill flip="none" rotWithShape="1">
            <a:gsLst>
              <a:gs pos="27000">
                <a:srgbClr val="2E3AFF"/>
              </a:gs>
              <a:gs pos="83000">
                <a:srgbClr val="008CFB"/>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7" name="任意多边形: 形状 6">
            <a:extLst>
              <a:ext uri="{FF2B5EF4-FFF2-40B4-BE49-F238E27FC236}">
                <a16:creationId xmlns:a16="http://schemas.microsoft.com/office/drawing/2014/main" id="{AD6CA37C-785F-A8EA-C807-384761261561}"/>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blipFill dpi="0" rotWithShape="1">
            <a:blip r:embed="rId3"/>
            <a:srcRect/>
            <a:tile tx="88900" ty="0" sx="100000" sy="100000" flip="none" algn="t"/>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8" name="任意多边形: 形状 7">
            <a:extLst>
              <a:ext uri="{FF2B5EF4-FFF2-40B4-BE49-F238E27FC236}">
                <a16:creationId xmlns:a16="http://schemas.microsoft.com/office/drawing/2014/main" id="{5D44EDE8-88A2-BB11-79F1-F1C0F3B5DF84}"/>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gradFill flip="none" rotWithShape="1">
            <a:gsLst>
              <a:gs pos="27000">
                <a:schemeClr val="accent3">
                  <a:alpha val="70000"/>
                </a:schemeClr>
              </a:gs>
              <a:gs pos="83000">
                <a:schemeClr val="accent1">
                  <a:alpha val="65000"/>
                </a:schemeClr>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11" name="文本框 10">
            <a:extLst>
              <a:ext uri="{FF2B5EF4-FFF2-40B4-BE49-F238E27FC236}">
                <a16:creationId xmlns:a16="http://schemas.microsoft.com/office/drawing/2014/main" id="{FE78CF7C-2CEC-35DF-19D8-7DA9E993C907}"/>
              </a:ext>
            </a:extLst>
          </p:cNvPr>
          <p:cNvSpPr txBox="1"/>
          <p:nvPr/>
        </p:nvSpPr>
        <p:spPr>
          <a:xfrm>
            <a:off x="4617575" y="2251295"/>
            <a:ext cx="2993127" cy="2862322"/>
          </a:xfrm>
          <a:prstGeom prst="rect">
            <a:avLst/>
          </a:prstGeom>
          <a:noFill/>
        </p:spPr>
        <p:txBody>
          <a:bodyPr wrap="none" rtlCol="0">
            <a:spAutoFit/>
          </a:bodyPr>
          <a:lstStyle/>
          <a:p>
            <a:r>
              <a:rPr lang="en-US" altLang="zh-CN" sz="18000" dirty="0">
                <a:ln w="41275">
                  <a:gradFill>
                    <a:gsLst>
                      <a:gs pos="65000">
                        <a:schemeClr val="bg1">
                          <a:alpha val="0"/>
                        </a:schemeClr>
                      </a:gs>
                      <a:gs pos="37000">
                        <a:schemeClr val="bg1"/>
                      </a:gs>
                      <a:gs pos="2000">
                        <a:schemeClr val="bg1"/>
                      </a:gs>
                    </a:gsLst>
                    <a:lin ang="5400000" scaled="1"/>
                  </a:gradFill>
                </a:ln>
                <a:noFill/>
                <a:latin typeface="+mj-ea"/>
                <a:ea typeface="+mj-ea"/>
              </a:rPr>
              <a:t>01</a:t>
            </a:r>
            <a:endParaRPr lang="zh-CN" altLang="en-US" sz="18000" dirty="0">
              <a:ln w="41275">
                <a:gradFill>
                  <a:gsLst>
                    <a:gs pos="65000">
                      <a:schemeClr val="bg1">
                        <a:alpha val="0"/>
                      </a:schemeClr>
                    </a:gs>
                    <a:gs pos="37000">
                      <a:schemeClr val="bg1"/>
                    </a:gs>
                    <a:gs pos="2000">
                      <a:schemeClr val="bg1"/>
                    </a:gs>
                  </a:gsLst>
                  <a:lin ang="5400000" scaled="1"/>
                </a:gradFill>
              </a:ln>
              <a:noFill/>
              <a:latin typeface="+mj-ea"/>
              <a:ea typeface="+mj-ea"/>
            </a:endParaRPr>
          </a:p>
        </p:txBody>
      </p:sp>
      <p:sp>
        <p:nvSpPr>
          <p:cNvPr id="12" name="文本框 11">
            <a:extLst>
              <a:ext uri="{FF2B5EF4-FFF2-40B4-BE49-F238E27FC236}">
                <a16:creationId xmlns:a16="http://schemas.microsoft.com/office/drawing/2014/main" id="{AEAD616C-F7C5-AACA-D477-462EF1FC43A3}"/>
              </a:ext>
            </a:extLst>
          </p:cNvPr>
          <p:cNvSpPr txBox="1"/>
          <p:nvPr/>
        </p:nvSpPr>
        <p:spPr>
          <a:xfrm>
            <a:off x="4310896" y="4172815"/>
            <a:ext cx="3570208" cy="769441"/>
          </a:xfrm>
          <a:prstGeom prst="rect">
            <a:avLst/>
          </a:prstGeom>
          <a:noFill/>
        </p:spPr>
        <p:txBody>
          <a:bodyPr wrap="none" rtlCol="0">
            <a:spAutoFit/>
          </a:bodyPr>
          <a:lstStyle/>
          <a:p>
            <a:r>
              <a:rPr lang="zh-CN" altLang="en-US" sz="4400" dirty="0">
                <a:solidFill>
                  <a:schemeClr val="bg1"/>
                </a:solidFill>
                <a:latin typeface="+mj-ea"/>
                <a:ea typeface="+mj-ea"/>
              </a:rPr>
              <a:t>基本信息介绍</a:t>
            </a:r>
          </a:p>
        </p:txBody>
      </p:sp>
    </p:spTree>
    <p:extLst>
      <p:ext uri="{BB962C8B-B14F-4D97-AF65-F5344CB8AC3E}">
        <p14:creationId xmlns:p14="http://schemas.microsoft.com/office/powerpoint/2010/main" val="393200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D4EF058A-EEED-8530-1BC6-286F5311647A}"/>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公司信息介绍</a:t>
            </a:r>
          </a:p>
        </p:txBody>
      </p:sp>
      <p:pic>
        <p:nvPicPr>
          <p:cNvPr id="19" name="图片 18">
            <a:extLst>
              <a:ext uri="{FF2B5EF4-FFF2-40B4-BE49-F238E27FC236}">
                <a16:creationId xmlns:a16="http://schemas.microsoft.com/office/drawing/2014/main" id="{2DE5A64C-0AED-BC02-5AD7-38EE7AC0C5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5325" y="1282700"/>
            <a:ext cx="5715000" cy="3810000"/>
          </a:xfrm>
          <a:prstGeom prst="rect">
            <a:avLst/>
          </a:prstGeom>
        </p:spPr>
      </p:pic>
      <p:sp>
        <p:nvSpPr>
          <p:cNvPr id="22" name="文本框 21">
            <a:extLst>
              <a:ext uri="{FF2B5EF4-FFF2-40B4-BE49-F238E27FC236}">
                <a16:creationId xmlns:a16="http://schemas.microsoft.com/office/drawing/2014/main" id="{A905384C-7E16-4173-1F77-2B120C92E45B}"/>
              </a:ext>
            </a:extLst>
          </p:cNvPr>
          <p:cNvSpPr txBox="1"/>
          <p:nvPr/>
        </p:nvSpPr>
        <p:spPr>
          <a:xfrm>
            <a:off x="9200855" y="1282700"/>
            <a:ext cx="2295820" cy="584775"/>
          </a:xfrm>
          <a:prstGeom prst="rect">
            <a:avLst/>
          </a:prstGeom>
          <a:noFill/>
        </p:spPr>
        <p:txBody>
          <a:bodyPr wrap="none" rtlCol="0">
            <a:spAutoFit/>
          </a:bodyPr>
          <a:lstStyle/>
          <a:p>
            <a:pPr algn="r"/>
            <a:r>
              <a:rPr lang="en-US" altLang="zh-CN" sz="3200" dirty="0" err="1">
                <a:latin typeface="+mj-ea"/>
                <a:ea typeface="+mj-ea"/>
              </a:rPr>
              <a:t>XXXXX</a:t>
            </a:r>
            <a:r>
              <a:rPr lang="zh-CN" altLang="en-US" sz="3200" dirty="0">
                <a:latin typeface="+mj-ea"/>
                <a:ea typeface="+mj-ea"/>
              </a:rPr>
              <a:t>公司</a:t>
            </a:r>
          </a:p>
        </p:txBody>
      </p:sp>
      <p:sp>
        <p:nvSpPr>
          <p:cNvPr id="23" name="文本框 22">
            <a:extLst>
              <a:ext uri="{FF2B5EF4-FFF2-40B4-BE49-F238E27FC236}">
                <a16:creationId xmlns:a16="http://schemas.microsoft.com/office/drawing/2014/main" id="{91CCF39F-0CC1-B3ED-F8EE-4C8481AEE407}"/>
              </a:ext>
            </a:extLst>
          </p:cNvPr>
          <p:cNvSpPr txBox="1"/>
          <p:nvPr/>
        </p:nvSpPr>
        <p:spPr>
          <a:xfrm>
            <a:off x="7162801" y="2560062"/>
            <a:ext cx="4333874" cy="1077218"/>
          </a:xfrm>
          <a:prstGeom prst="rect">
            <a:avLst/>
          </a:prstGeom>
          <a:noFill/>
        </p:spPr>
        <p:txBody>
          <a:bodyPr wrap="square" rtlCol="0">
            <a:spAutoFit/>
          </a:bodyPr>
          <a:lstStyle/>
          <a:p>
            <a:pPr algn="r"/>
            <a:r>
              <a:rPr lang="zh-CN" altLang="en-US" sz="1600" dirty="0">
                <a:latin typeface="+mn-ea"/>
              </a:rPr>
              <a:t>请输入公司信息请输入公司信息请输入公司信息请输入公司信息请输入公司信息请输入公司信息请输入公司信息请输入公司信息请输入公司信息请输入公司信息请输入公司信息</a:t>
            </a:r>
          </a:p>
        </p:txBody>
      </p:sp>
      <p:sp>
        <p:nvSpPr>
          <p:cNvPr id="24" name="矩形: 圆角 23">
            <a:extLst>
              <a:ext uri="{FF2B5EF4-FFF2-40B4-BE49-F238E27FC236}">
                <a16:creationId xmlns:a16="http://schemas.microsoft.com/office/drawing/2014/main" id="{11C3FC73-96AC-F6E4-F17D-C6E7422F8E9B}"/>
              </a:ext>
            </a:extLst>
          </p:cNvPr>
          <p:cNvSpPr/>
          <p:nvPr/>
        </p:nvSpPr>
        <p:spPr>
          <a:xfrm>
            <a:off x="9701212" y="4154606"/>
            <a:ext cx="1654175" cy="330200"/>
          </a:xfrm>
          <a:prstGeom prst="roundRect">
            <a:avLst>
              <a:gd name="adj" fmla="val 50000"/>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公司网址</a:t>
            </a:r>
          </a:p>
        </p:txBody>
      </p:sp>
      <p:cxnSp>
        <p:nvCxnSpPr>
          <p:cNvPr id="26" name="直接连接符 25">
            <a:extLst>
              <a:ext uri="{FF2B5EF4-FFF2-40B4-BE49-F238E27FC236}">
                <a16:creationId xmlns:a16="http://schemas.microsoft.com/office/drawing/2014/main" id="{EFB5D7D2-76EB-8AA4-A283-B0105C511065}"/>
              </a:ext>
            </a:extLst>
          </p:cNvPr>
          <p:cNvCxnSpPr>
            <a:cxnSpLocks/>
          </p:cNvCxnSpPr>
          <p:nvPr/>
        </p:nvCxnSpPr>
        <p:spPr>
          <a:xfrm>
            <a:off x="10915650" y="2214185"/>
            <a:ext cx="439737"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FE1900F4-A8E8-6E58-20FE-A0538107CD7A}"/>
              </a:ext>
            </a:extLst>
          </p:cNvPr>
          <p:cNvSpPr/>
          <p:nvPr/>
        </p:nvSpPr>
        <p:spPr>
          <a:xfrm>
            <a:off x="1054100" y="4822250"/>
            <a:ext cx="10083800" cy="1415038"/>
          </a:xfrm>
          <a:prstGeom prst="rect">
            <a:avLst/>
          </a:prstGeom>
          <a:gradFill flip="none" rotWithShape="1">
            <a:gsLst>
              <a:gs pos="0">
                <a:schemeClr val="bg1"/>
              </a:gs>
              <a:gs pos="95000">
                <a:schemeClr val="bg1"/>
              </a:gs>
            </a:gsLst>
            <a:lin ang="2700000" scaled="1"/>
            <a:tileRect/>
          </a:gradFill>
          <a:ln w="19050">
            <a:solidFill>
              <a:schemeClr val="bg1">
                <a:lumMod val="100000"/>
              </a:schemeClr>
            </a:solidFill>
          </a:ln>
          <a:effectLst>
            <a:outerShdw blurRad="279400" dist="38100" dir="2700000" algn="tl" rotWithShape="0">
              <a:srgbClr val="008CFB">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30" name="文本框 29">
            <a:extLst>
              <a:ext uri="{FF2B5EF4-FFF2-40B4-BE49-F238E27FC236}">
                <a16:creationId xmlns:a16="http://schemas.microsoft.com/office/drawing/2014/main" id="{FF83D162-3FAD-22D0-996C-7FA5F6EE4E62}"/>
              </a:ext>
            </a:extLst>
          </p:cNvPr>
          <p:cNvSpPr txBox="1"/>
          <p:nvPr/>
        </p:nvSpPr>
        <p:spPr>
          <a:xfrm>
            <a:off x="1565647" y="5178514"/>
            <a:ext cx="697627" cy="707886"/>
          </a:xfrm>
          <a:prstGeom prst="rect">
            <a:avLst/>
          </a:prstGeom>
          <a:noFill/>
        </p:spPr>
        <p:txBody>
          <a:bodyPr wrap="none" rtlCol="0">
            <a:spAutoFit/>
          </a:bodyPr>
          <a:lstStyle/>
          <a:p>
            <a:pPr algn="r"/>
            <a:r>
              <a:rPr lang="zh-CN" altLang="en-US" sz="2000" dirty="0">
                <a:latin typeface="+mj-ea"/>
                <a:ea typeface="+mj-ea"/>
              </a:rPr>
              <a:t>员工</a:t>
            </a:r>
            <a:endParaRPr lang="en-US" altLang="zh-CN" sz="2000" dirty="0">
              <a:latin typeface="+mj-ea"/>
              <a:ea typeface="+mj-ea"/>
            </a:endParaRPr>
          </a:p>
          <a:p>
            <a:pPr algn="r"/>
            <a:r>
              <a:rPr lang="zh-CN" altLang="en-US" sz="2000" dirty="0">
                <a:latin typeface="+mj-ea"/>
                <a:ea typeface="+mj-ea"/>
              </a:rPr>
              <a:t>人数</a:t>
            </a:r>
          </a:p>
        </p:txBody>
      </p:sp>
      <p:sp>
        <p:nvSpPr>
          <p:cNvPr id="31" name="文本框 30">
            <a:extLst>
              <a:ext uri="{FF2B5EF4-FFF2-40B4-BE49-F238E27FC236}">
                <a16:creationId xmlns:a16="http://schemas.microsoft.com/office/drawing/2014/main" id="{9C1DB3D8-91B9-AC4C-A48B-92EF40B01B20}"/>
              </a:ext>
            </a:extLst>
          </p:cNvPr>
          <p:cNvSpPr txBox="1"/>
          <p:nvPr/>
        </p:nvSpPr>
        <p:spPr>
          <a:xfrm>
            <a:off x="2331297" y="5068104"/>
            <a:ext cx="1053494" cy="923330"/>
          </a:xfrm>
          <a:prstGeom prst="rect">
            <a:avLst/>
          </a:prstGeom>
          <a:noFill/>
        </p:spPr>
        <p:txBody>
          <a:bodyPr wrap="none" rtlCol="0">
            <a:spAutoFit/>
          </a:bodyPr>
          <a:lstStyle>
            <a:defPPr>
              <a:defRPr lang="zh-CN"/>
            </a:defPPr>
            <a:lvl1pPr algn="r">
              <a:defRPr sz="5400">
                <a:solidFill>
                  <a:srgbClr val="0F70FC"/>
                </a:solidFill>
                <a:latin typeface="思源宋体 CN Heavy" panose="02020900000000000000" pitchFamily="18" charset="-122"/>
                <a:ea typeface="思源宋体 CN Heavy" panose="02020900000000000000" pitchFamily="18" charset="-122"/>
              </a:defRPr>
            </a:lvl1pPr>
          </a:lstStyle>
          <a:p>
            <a:r>
              <a:rPr lang="en-US" altLang="zh-CN" dirty="0">
                <a:solidFill>
                  <a:schemeClr val="accent1"/>
                </a:solidFill>
                <a:latin typeface="+mj-ea"/>
                <a:ea typeface="+mj-ea"/>
              </a:rPr>
              <a:t>XX</a:t>
            </a:r>
            <a:endParaRPr lang="zh-CN" altLang="en-US" dirty="0">
              <a:solidFill>
                <a:schemeClr val="accent1"/>
              </a:solidFill>
              <a:latin typeface="+mj-ea"/>
              <a:ea typeface="+mj-ea"/>
            </a:endParaRPr>
          </a:p>
        </p:txBody>
      </p:sp>
      <p:sp>
        <p:nvSpPr>
          <p:cNvPr id="34" name="文本框 33">
            <a:extLst>
              <a:ext uri="{FF2B5EF4-FFF2-40B4-BE49-F238E27FC236}">
                <a16:creationId xmlns:a16="http://schemas.microsoft.com/office/drawing/2014/main" id="{6A5A3A55-A311-16A1-EB39-D4E3F3D99A6F}"/>
              </a:ext>
            </a:extLst>
          </p:cNvPr>
          <p:cNvSpPr txBox="1"/>
          <p:nvPr/>
        </p:nvSpPr>
        <p:spPr>
          <a:xfrm>
            <a:off x="3979501" y="5178514"/>
            <a:ext cx="697627" cy="707886"/>
          </a:xfrm>
          <a:prstGeom prst="rect">
            <a:avLst/>
          </a:prstGeom>
          <a:noFill/>
        </p:spPr>
        <p:txBody>
          <a:bodyPr wrap="none" rtlCol="0">
            <a:spAutoFit/>
          </a:bodyPr>
          <a:lstStyle/>
          <a:p>
            <a:pPr algn="r"/>
            <a:r>
              <a:rPr lang="zh-CN" altLang="en-US" sz="2000" dirty="0">
                <a:latin typeface="+mj-ea"/>
                <a:ea typeface="+mj-ea"/>
              </a:rPr>
              <a:t>公司</a:t>
            </a:r>
            <a:endParaRPr lang="en-US" altLang="zh-CN" sz="2000" dirty="0">
              <a:latin typeface="+mj-ea"/>
              <a:ea typeface="+mj-ea"/>
            </a:endParaRPr>
          </a:p>
          <a:p>
            <a:pPr algn="r"/>
            <a:r>
              <a:rPr lang="zh-CN" altLang="en-US" sz="2000" dirty="0">
                <a:latin typeface="+mj-ea"/>
                <a:ea typeface="+mj-ea"/>
              </a:rPr>
              <a:t>面积</a:t>
            </a:r>
          </a:p>
        </p:txBody>
      </p:sp>
      <p:sp>
        <p:nvSpPr>
          <p:cNvPr id="35" name="文本框 34">
            <a:extLst>
              <a:ext uri="{FF2B5EF4-FFF2-40B4-BE49-F238E27FC236}">
                <a16:creationId xmlns:a16="http://schemas.microsoft.com/office/drawing/2014/main" id="{CECCA061-FF9A-2E12-EE7D-B3428A327399}"/>
              </a:ext>
            </a:extLst>
          </p:cNvPr>
          <p:cNvSpPr txBox="1"/>
          <p:nvPr/>
        </p:nvSpPr>
        <p:spPr>
          <a:xfrm>
            <a:off x="4745151" y="5068104"/>
            <a:ext cx="1053494" cy="923330"/>
          </a:xfrm>
          <a:prstGeom prst="rect">
            <a:avLst/>
          </a:prstGeom>
          <a:noFill/>
        </p:spPr>
        <p:txBody>
          <a:bodyPr wrap="none" rtlCol="0">
            <a:spAutoFit/>
          </a:bodyPr>
          <a:lstStyle>
            <a:defPPr>
              <a:defRPr lang="zh-CN"/>
            </a:defPPr>
            <a:lvl1pPr algn="r">
              <a:defRPr sz="5400">
                <a:solidFill>
                  <a:schemeClr val="accent1"/>
                </a:solidFill>
                <a:latin typeface="+mj-ea"/>
                <a:ea typeface="+mj-ea"/>
              </a:defRPr>
            </a:lvl1pPr>
          </a:lstStyle>
          <a:p>
            <a:r>
              <a:rPr lang="en-US" altLang="zh-CN" dirty="0"/>
              <a:t>XX</a:t>
            </a:r>
            <a:endParaRPr lang="zh-CN" altLang="en-US" dirty="0"/>
          </a:p>
        </p:txBody>
      </p:sp>
      <p:sp>
        <p:nvSpPr>
          <p:cNvPr id="37" name="文本框 36">
            <a:extLst>
              <a:ext uri="{FF2B5EF4-FFF2-40B4-BE49-F238E27FC236}">
                <a16:creationId xmlns:a16="http://schemas.microsoft.com/office/drawing/2014/main" id="{0F87CD48-15B6-9E32-DFB5-95D3EF17E7C9}"/>
              </a:ext>
            </a:extLst>
          </p:cNvPr>
          <p:cNvSpPr txBox="1"/>
          <p:nvPr/>
        </p:nvSpPr>
        <p:spPr>
          <a:xfrm>
            <a:off x="6393355" y="5178514"/>
            <a:ext cx="697627" cy="707886"/>
          </a:xfrm>
          <a:prstGeom prst="rect">
            <a:avLst/>
          </a:prstGeom>
          <a:noFill/>
        </p:spPr>
        <p:txBody>
          <a:bodyPr wrap="none" rtlCol="0">
            <a:spAutoFit/>
          </a:bodyPr>
          <a:lstStyle/>
          <a:p>
            <a:pPr algn="r"/>
            <a:r>
              <a:rPr lang="zh-CN" altLang="en-US" sz="2000" dirty="0">
                <a:latin typeface="+mj-ea"/>
                <a:ea typeface="+mj-ea"/>
              </a:rPr>
              <a:t>成立</a:t>
            </a:r>
            <a:endParaRPr lang="en-US" altLang="zh-CN" sz="2000" dirty="0">
              <a:latin typeface="+mj-ea"/>
              <a:ea typeface="+mj-ea"/>
            </a:endParaRPr>
          </a:p>
          <a:p>
            <a:pPr algn="r"/>
            <a:r>
              <a:rPr lang="zh-CN" altLang="en-US" sz="2000" dirty="0">
                <a:latin typeface="+mj-ea"/>
                <a:ea typeface="+mj-ea"/>
              </a:rPr>
              <a:t>时间</a:t>
            </a:r>
          </a:p>
        </p:txBody>
      </p:sp>
      <p:sp>
        <p:nvSpPr>
          <p:cNvPr id="38" name="文本框 37">
            <a:extLst>
              <a:ext uri="{FF2B5EF4-FFF2-40B4-BE49-F238E27FC236}">
                <a16:creationId xmlns:a16="http://schemas.microsoft.com/office/drawing/2014/main" id="{6FD2BF2B-CAE3-045F-2CA5-E1F811CC6DDE}"/>
              </a:ext>
            </a:extLst>
          </p:cNvPr>
          <p:cNvSpPr txBox="1"/>
          <p:nvPr/>
        </p:nvSpPr>
        <p:spPr>
          <a:xfrm>
            <a:off x="7159005" y="5068104"/>
            <a:ext cx="1053494" cy="923330"/>
          </a:xfrm>
          <a:prstGeom prst="rect">
            <a:avLst/>
          </a:prstGeom>
          <a:noFill/>
        </p:spPr>
        <p:txBody>
          <a:bodyPr wrap="none" rtlCol="0">
            <a:spAutoFit/>
          </a:bodyPr>
          <a:lstStyle>
            <a:defPPr>
              <a:defRPr lang="zh-CN"/>
            </a:defPPr>
            <a:lvl1pPr algn="r">
              <a:defRPr sz="5400">
                <a:solidFill>
                  <a:schemeClr val="accent1"/>
                </a:solidFill>
                <a:latin typeface="+mj-ea"/>
                <a:ea typeface="+mj-ea"/>
              </a:defRPr>
            </a:lvl1pPr>
          </a:lstStyle>
          <a:p>
            <a:r>
              <a:rPr lang="en-US" altLang="zh-CN" dirty="0"/>
              <a:t>XX</a:t>
            </a:r>
            <a:endParaRPr lang="zh-CN" altLang="en-US" dirty="0"/>
          </a:p>
        </p:txBody>
      </p:sp>
      <p:sp>
        <p:nvSpPr>
          <p:cNvPr id="40" name="文本框 39">
            <a:extLst>
              <a:ext uri="{FF2B5EF4-FFF2-40B4-BE49-F238E27FC236}">
                <a16:creationId xmlns:a16="http://schemas.microsoft.com/office/drawing/2014/main" id="{ED82BF4C-AA6A-5D68-DE05-595399F93A3B}"/>
              </a:ext>
            </a:extLst>
          </p:cNvPr>
          <p:cNvSpPr txBox="1"/>
          <p:nvPr/>
        </p:nvSpPr>
        <p:spPr>
          <a:xfrm>
            <a:off x="8807210" y="5178514"/>
            <a:ext cx="697627" cy="707886"/>
          </a:xfrm>
          <a:prstGeom prst="rect">
            <a:avLst/>
          </a:prstGeom>
          <a:noFill/>
        </p:spPr>
        <p:txBody>
          <a:bodyPr wrap="none" rtlCol="0">
            <a:spAutoFit/>
          </a:bodyPr>
          <a:lstStyle/>
          <a:p>
            <a:pPr algn="r"/>
            <a:r>
              <a:rPr lang="zh-CN" altLang="en-US" sz="2000" dirty="0">
                <a:latin typeface="+mj-ea"/>
                <a:ea typeface="+mj-ea"/>
              </a:rPr>
              <a:t>营业</a:t>
            </a:r>
            <a:endParaRPr lang="en-US" altLang="zh-CN" sz="2000" dirty="0">
              <a:latin typeface="+mj-ea"/>
              <a:ea typeface="+mj-ea"/>
            </a:endParaRPr>
          </a:p>
          <a:p>
            <a:pPr algn="r"/>
            <a:r>
              <a:rPr lang="zh-CN" altLang="en-US" sz="2000" dirty="0">
                <a:latin typeface="+mj-ea"/>
                <a:ea typeface="+mj-ea"/>
              </a:rPr>
              <a:t>利润</a:t>
            </a:r>
          </a:p>
        </p:txBody>
      </p:sp>
      <p:sp>
        <p:nvSpPr>
          <p:cNvPr id="41" name="文本框 40">
            <a:extLst>
              <a:ext uri="{FF2B5EF4-FFF2-40B4-BE49-F238E27FC236}">
                <a16:creationId xmlns:a16="http://schemas.microsoft.com/office/drawing/2014/main" id="{66F33F51-A39D-3901-6397-5018A75B1C3A}"/>
              </a:ext>
            </a:extLst>
          </p:cNvPr>
          <p:cNvSpPr txBox="1"/>
          <p:nvPr/>
        </p:nvSpPr>
        <p:spPr>
          <a:xfrm>
            <a:off x="9572860" y="5068104"/>
            <a:ext cx="1053494" cy="923330"/>
          </a:xfrm>
          <a:prstGeom prst="rect">
            <a:avLst/>
          </a:prstGeom>
          <a:noFill/>
        </p:spPr>
        <p:txBody>
          <a:bodyPr wrap="none" rtlCol="0">
            <a:spAutoFit/>
          </a:bodyPr>
          <a:lstStyle>
            <a:defPPr>
              <a:defRPr lang="zh-CN"/>
            </a:defPPr>
            <a:lvl1pPr algn="r">
              <a:defRPr sz="5400">
                <a:solidFill>
                  <a:schemeClr val="accent1"/>
                </a:solidFill>
                <a:latin typeface="+mj-ea"/>
                <a:ea typeface="+mj-ea"/>
              </a:defRPr>
            </a:lvl1pPr>
          </a:lstStyle>
          <a:p>
            <a:r>
              <a:rPr lang="en-US" altLang="zh-CN" dirty="0"/>
              <a:t>XX</a:t>
            </a:r>
            <a:endParaRPr lang="zh-CN" altLang="en-US" dirty="0"/>
          </a:p>
        </p:txBody>
      </p:sp>
    </p:spTree>
    <p:extLst>
      <p:ext uri="{BB962C8B-B14F-4D97-AF65-F5344CB8AC3E}">
        <p14:creationId xmlns:p14="http://schemas.microsoft.com/office/powerpoint/2010/main" val="2363017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7B7619F-73E9-27B8-0AE1-ECF7D5EC957F}"/>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公司业绩回顾</a:t>
            </a:r>
          </a:p>
        </p:txBody>
      </p:sp>
      <p:sp>
        <p:nvSpPr>
          <p:cNvPr id="7" name="矩形: 圆角 6">
            <a:extLst>
              <a:ext uri="{FF2B5EF4-FFF2-40B4-BE49-F238E27FC236}">
                <a16:creationId xmlns:a16="http://schemas.microsoft.com/office/drawing/2014/main" id="{E2C16E7D-8B37-2F18-DA6C-86C10CBE795D}"/>
              </a:ext>
            </a:extLst>
          </p:cNvPr>
          <p:cNvSpPr/>
          <p:nvPr/>
        </p:nvSpPr>
        <p:spPr>
          <a:xfrm>
            <a:off x="735076" y="1308464"/>
            <a:ext cx="2208637" cy="369332"/>
          </a:xfrm>
          <a:prstGeom prst="roundRect">
            <a:avLst>
              <a:gd name="adj" fmla="val 19052"/>
            </a:avLst>
          </a:prstGeom>
          <a:gradFill>
            <a:gsLst>
              <a:gs pos="27000">
                <a:schemeClr val="accent1">
                  <a:lumMod val="75000"/>
                </a:schemeClr>
              </a:gs>
              <a:gs pos="83000">
                <a:schemeClr val="accent1"/>
              </a:gs>
            </a:gsLst>
            <a:path path="circle">
              <a:fillToRect l="100000" t="100000"/>
            </a:path>
          </a:gradFill>
          <a:ln>
            <a:noFill/>
          </a:ln>
          <a:effectLst>
            <a:outerShdw blurRad="381000" dist="63500" dir="5400000" sx="90000" sy="90000" algn="ctr" rotWithShape="0">
              <a:schemeClr val="accent3">
                <a:lumMod val="7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文本框 7">
            <a:extLst>
              <a:ext uri="{FF2B5EF4-FFF2-40B4-BE49-F238E27FC236}">
                <a16:creationId xmlns:a16="http://schemas.microsoft.com/office/drawing/2014/main" id="{93A509FD-CD37-6677-B4E5-60685AF3A191}"/>
              </a:ext>
            </a:extLst>
          </p:cNvPr>
          <p:cNvSpPr txBox="1"/>
          <p:nvPr/>
        </p:nvSpPr>
        <p:spPr>
          <a:xfrm>
            <a:off x="912388" y="1308464"/>
            <a:ext cx="1800493" cy="369332"/>
          </a:xfrm>
          <a:prstGeom prst="rect">
            <a:avLst/>
          </a:prstGeom>
          <a:noFill/>
        </p:spPr>
        <p:txBody>
          <a:bodyPr wrap="none" rtlCol="0" anchor="ctr">
            <a:spAutoFit/>
          </a:bodyPr>
          <a:lstStyle/>
          <a:p>
            <a:r>
              <a:rPr lang="zh-CN" altLang="en-US" dirty="0">
                <a:solidFill>
                  <a:schemeClr val="bg1"/>
                </a:solidFill>
                <a:latin typeface="+mn-ea"/>
              </a:rPr>
              <a:t>年度收入：</a:t>
            </a:r>
            <a:r>
              <a:rPr lang="en-US" altLang="zh-CN" dirty="0">
                <a:solidFill>
                  <a:schemeClr val="bg1"/>
                </a:solidFill>
                <a:latin typeface="+mn-ea"/>
              </a:rPr>
              <a:t>XXX</a:t>
            </a:r>
            <a:endParaRPr lang="zh-CN" altLang="en-US" dirty="0">
              <a:solidFill>
                <a:schemeClr val="bg1"/>
              </a:solidFill>
              <a:latin typeface="+mn-ea"/>
            </a:endParaRPr>
          </a:p>
        </p:txBody>
      </p:sp>
      <p:sp>
        <p:nvSpPr>
          <p:cNvPr id="9" name="矩形: 圆角 8">
            <a:extLst>
              <a:ext uri="{FF2B5EF4-FFF2-40B4-BE49-F238E27FC236}">
                <a16:creationId xmlns:a16="http://schemas.microsoft.com/office/drawing/2014/main" id="{1077E394-591A-7FDB-CA1C-9E78F3582E63}"/>
              </a:ext>
            </a:extLst>
          </p:cNvPr>
          <p:cNvSpPr/>
          <p:nvPr/>
        </p:nvSpPr>
        <p:spPr>
          <a:xfrm>
            <a:off x="735076" y="2077119"/>
            <a:ext cx="2208637" cy="369332"/>
          </a:xfrm>
          <a:prstGeom prst="roundRect">
            <a:avLst>
              <a:gd name="adj" fmla="val 19052"/>
            </a:avLst>
          </a:prstGeom>
          <a:gradFill>
            <a:gsLst>
              <a:gs pos="27000">
                <a:schemeClr val="accent1">
                  <a:lumMod val="75000"/>
                </a:schemeClr>
              </a:gs>
              <a:gs pos="83000">
                <a:schemeClr val="accent1"/>
              </a:gs>
            </a:gsLst>
            <a:path path="circle">
              <a:fillToRect l="100000" t="100000"/>
            </a:path>
          </a:gradFill>
          <a:ln>
            <a:noFill/>
          </a:ln>
          <a:effectLst>
            <a:outerShdw blurRad="381000" dist="63500" dir="5400000" sx="90000" sy="90000" algn="ctr" rotWithShape="0">
              <a:schemeClr val="accent3">
                <a:lumMod val="7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文本框 9">
            <a:extLst>
              <a:ext uri="{FF2B5EF4-FFF2-40B4-BE49-F238E27FC236}">
                <a16:creationId xmlns:a16="http://schemas.microsoft.com/office/drawing/2014/main" id="{60D940E1-D741-A342-6C41-5272C99D0686}"/>
              </a:ext>
            </a:extLst>
          </p:cNvPr>
          <p:cNvSpPr txBox="1"/>
          <p:nvPr/>
        </p:nvSpPr>
        <p:spPr>
          <a:xfrm>
            <a:off x="912388" y="2077119"/>
            <a:ext cx="1640193" cy="369332"/>
          </a:xfrm>
          <a:prstGeom prst="rect">
            <a:avLst/>
          </a:prstGeom>
          <a:noFill/>
        </p:spPr>
        <p:txBody>
          <a:bodyPr wrap="none" rtlCol="0" anchor="ctr">
            <a:spAutoFit/>
          </a:bodyPr>
          <a:lstStyle/>
          <a:p>
            <a:r>
              <a:rPr lang="zh-CN" altLang="en-US" dirty="0">
                <a:solidFill>
                  <a:schemeClr val="bg1"/>
                </a:solidFill>
                <a:latin typeface="+mn-ea"/>
              </a:rPr>
              <a:t>净利润：</a:t>
            </a:r>
            <a:r>
              <a:rPr lang="en-US" altLang="zh-CN" dirty="0">
                <a:solidFill>
                  <a:schemeClr val="bg1"/>
                </a:solidFill>
                <a:latin typeface="+mn-ea"/>
              </a:rPr>
              <a:t>XXXX</a:t>
            </a:r>
            <a:endParaRPr lang="zh-CN" altLang="en-US" dirty="0">
              <a:solidFill>
                <a:schemeClr val="bg1"/>
              </a:solidFill>
              <a:latin typeface="+mn-ea"/>
            </a:endParaRPr>
          </a:p>
        </p:txBody>
      </p:sp>
      <p:sp>
        <p:nvSpPr>
          <p:cNvPr id="13" name="矩形: 圆角 12">
            <a:extLst>
              <a:ext uri="{FF2B5EF4-FFF2-40B4-BE49-F238E27FC236}">
                <a16:creationId xmlns:a16="http://schemas.microsoft.com/office/drawing/2014/main" id="{165E8229-2E81-CA47-5A7C-590054CBF205}"/>
              </a:ext>
            </a:extLst>
          </p:cNvPr>
          <p:cNvSpPr/>
          <p:nvPr/>
        </p:nvSpPr>
        <p:spPr>
          <a:xfrm>
            <a:off x="3949699" y="1989250"/>
            <a:ext cx="7546975" cy="4248037"/>
          </a:xfrm>
          <a:prstGeom prst="roundRect">
            <a:avLst>
              <a:gd name="adj" fmla="val 4111"/>
            </a:avLst>
          </a:pr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pic>
        <p:nvPicPr>
          <p:cNvPr id="6" name="图片 5">
            <a:extLst>
              <a:ext uri="{FF2B5EF4-FFF2-40B4-BE49-F238E27FC236}">
                <a16:creationId xmlns:a16="http://schemas.microsoft.com/office/drawing/2014/main" id="{1126F689-28E1-D645-BC6D-12B6A0237E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2" y="2794990"/>
            <a:ext cx="6096001" cy="4063010"/>
          </a:xfrm>
          <a:prstGeom prst="rect">
            <a:avLst/>
          </a:prstGeom>
        </p:spPr>
      </p:pic>
      <p:cxnSp>
        <p:nvCxnSpPr>
          <p:cNvPr id="15" name="直接连接符 14">
            <a:extLst>
              <a:ext uri="{FF2B5EF4-FFF2-40B4-BE49-F238E27FC236}">
                <a16:creationId xmlns:a16="http://schemas.microsoft.com/office/drawing/2014/main" id="{9A31588E-8A06-D864-A0C2-8D6289864619}"/>
              </a:ext>
            </a:extLst>
          </p:cNvPr>
          <p:cNvCxnSpPr>
            <a:cxnSpLocks/>
          </p:cNvCxnSpPr>
          <p:nvPr/>
        </p:nvCxnSpPr>
        <p:spPr>
          <a:xfrm>
            <a:off x="4330700" y="2319451"/>
            <a:ext cx="67564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F12B64CE-386C-8E9B-784E-C7E7946937C8}"/>
              </a:ext>
            </a:extLst>
          </p:cNvPr>
          <p:cNvCxnSpPr>
            <a:cxnSpLocks/>
          </p:cNvCxnSpPr>
          <p:nvPr/>
        </p:nvCxnSpPr>
        <p:spPr>
          <a:xfrm>
            <a:off x="4330700" y="2967151"/>
            <a:ext cx="67564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EA632148-FAD3-B314-D881-375639517421}"/>
              </a:ext>
            </a:extLst>
          </p:cNvPr>
          <p:cNvCxnSpPr>
            <a:cxnSpLocks/>
          </p:cNvCxnSpPr>
          <p:nvPr/>
        </p:nvCxnSpPr>
        <p:spPr>
          <a:xfrm>
            <a:off x="4330700" y="5951651"/>
            <a:ext cx="67564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A5904D0F-AAE2-4E62-031E-C9C98009F8FF}"/>
              </a:ext>
            </a:extLst>
          </p:cNvPr>
          <p:cNvCxnSpPr>
            <a:cxnSpLocks/>
          </p:cNvCxnSpPr>
          <p:nvPr/>
        </p:nvCxnSpPr>
        <p:spPr>
          <a:xfrm>
            <a:off x="4330700" y="3465513"/>
            <a:ext cx="6756400" cy="0"/>
          </a:xfrm>
          <a:prstGeom prst="line">
            <a:avLst/>
          </a:prstGeom>
          <a:ln w="9525">
            <a:solidFill>
              <a:schemeClr val="bg1">
                <a:lumMod val="50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4CDFB80-79FC-C818-1629-047647A62024}"/>
              </a:ext>
            </a:extLst>
          </p:cNvPr>
          <p:cNvCxnSpPr>
            <a:cxnSpLocks/>
          </p:cNvCxnSpPr>
          <p:nvPr/>
        </p:nvCxnSpPr>
        <p:spPr>
          <a:xfrm>
            <a:off x="4330700" y="4100513"/>
            <a:ext cx="6756400" cy="0"/>
          </a:xfrm>
          <a:prstGeom prst="line">
            <a:avLst/>
          </a:prstGeom>
          <a:ln w="9525">
            <a:solidFill>
              <a:schemeClr val="bg1">
                <a:lumMod val="50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F2049AC-D946-B317-8714-85434E345C89}"/>
              </a:ext>
            </a:extLst>
          </p:cNvPr>
          <p:cNvCxnSpPr>
            <a:cxnSpLocks/>
          </p:cNvCxnSpPr>
          <p:nvPr/>
        </p:nvCxnSpPr>
        <p:spPr>
          <a:xfrm>
            <a:off x="4330700" y="4735513"/>
            <a:ext cx="6756400" cy="0"/>
          </a:xfrm>
          <a:prstGeom prst="line">
            <a:avLst/>
          </a:prstGeom>
          <a:ln w="9525">
            <a:solidFill>
              <a:schemeClr val="bg1">
                <a:lumMod val="50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948C2D77-0FC4-D570-E334-3F4995084C3C}"/>
              </a:ext>
            </a:extLst>
          </p:cNvPr>
          <p:cNvCxnSpPr>
            <a:cxnSpLocks/>
          </p:cNvCxnSpPr>
          <p:nvPr/>
        </p:nvCxnSpPr>
        <p:spPr>
          <a:xfrm>
            <a:off x="4330700" y="5370513"/>
            <a:ext cx="6756400" cy="0"/>
          </a:xfrm>
          <a:prstGeom prst="line">
            <a:avLst/>
          </a:prstGeom>
          <a:ln w="9525">
            <a:solidFill>
              <a:schemeClr val="bg1">
                <a:lumMod val="50000"/>
                <a:alpha val="40000"/>
              </a:schemeClr>
            </a:solidFill>
          </a:ln>
        </p:spPr>
        <p:style>
          <a:lnRef idx="1">
            <a:schemeClr val="accent1"/>
          </a:lnRef>
          <a:fillRef idx="0">
            <a:schemeClr val="accent1"/>
          </a:fillRef>
          <a:effectRef idx="0">
            <a:schemeClr val="accent1"/>
          </a:effectRef>
          <a:fontRef idx="minor">
            <a:schemeClr val="tx1"/>
          </a:fontRef>
        </p:style>
      </p:cxnSp>
      <p:sp>
        <p:nvSpPr>
          <p:cNvPr id="27" name="矩形: 圆角 26">
            <a:extLst>
              <a:ext uri="{FF2B5EF4-FFF2-40B4-BE49-F238E27FC236}">
                <a16:creationId xmlns:a16="http://schemas.microsoft.com/office/drawing/2014/main" id="{EDEF6C68-58F3-71CD-AACA-B675F2DB0CED}"/>
              </a:ext>
            </a:extLst>
          </p:cNvPr>
          <p:cNvSpPr/>
          <p:nvPr/>
        </p:nvSpPr>
        <p:spPr>
          <a:xfrm>
            <a:off x="8777930" y="2089303"/>
            <a:ext cx="1316979" cy="4063009"/>
          </a:xfrm>
          <a:prstGeom prst="roundRect">
            <a:avLst>
              <a:gd name="adj" fmla="val 9409"/>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2" name="文本框 21">
            <a:extLst>
              <a:ext uri="{FF2B5EF4-FFF2-40B4-BE49-F238E27FC236}">
                <a16:creationId xmlns:a16="http://schemas.microsoft.com/office/drawing/2014/main" id="{ED2BF7EF-ABC2-DDA9-815D-498DA7E8F56D}"/>
              </a:ext>
            </a:extLst>
          </p:cNvPr>
          <p:cNvSpPr txBox="1"/>
          <p:nvPr/>
        </p:nvSpPr>
        <p:spPr>
          <a:xfrm>
            <a:off x="5706627" y="2484150"/>
            <a:ext cx="877163" cy="369332"/>
          </a:xfrm>
          <a:prstGeom prst="rect">
            <a:avLst/>
          </a:prstGeom>
          <a:noFill/>
        </p:spPr>
        <p:txBody>
          <a:bodyPr wrap="none" rtlCol="0" anchor="ctr">
            <a:spAutoFit/>
          </a:bodyPr>
          <a:lstStyle>
            <a:defPPr>
              <a:defRPr lang="zh-CN"/>
            </a:defPPr>
            <a:lvl1pPr>
              <a:defRPr>
                <a:solidFill>
                  <a:srgbClr val="0F70FC"/>
                </a:solidFill>
              </a:defRPr>
            </a:lvl1pPr>
          </a:lstStyle>
          <a:p>
            <a:r>
              <a:rPr lang="zh-CN" altLang="en-US" dirty="0">
                <a:solidFill>
                  <a:schemeClr val="accent1"/>
                </a:solidFill>
                <a:latin typeface="+mj-ea"/>
                <a:ea typeface="+mj-ea"/>
              </a:rPr>
              <a:t>一季度</a:t>
            </a:r>
          </a:p>
        </p:txBody>
      </p:sp>
      <p:sp>
        <p:nvSpPr>
          <p:cNvPr id="23" name="文本框 22">
            <a:extLst>
              <a:ext uri="{FF2B5EF4-FFF2-40B4-BE49-F238E27FC236}">
                <a16:creationId xmlns:a16="http://schemas.microsoft.com/office/drawing/2014/main" id="{0F6F1CE6-04EA-A429-D5B2-130C66C62E4C}"/>
              </a:ext>
            </a:extLst>
          </p:cNvPr>
          <p:cNvSpPr txBox="1"/>
          <p:nvPr/>
        </p:nvSpPr>
        <p:spPr>
          <a:xfrm>
            <a:off x="6803697" y="2484150"/>
            <a:ext cx="901209" cy="369332"/>
          </a:xfrm>
          <a:prstGeom prst="rect">
            <a:avLst/>
          </a:prstGeom>
          <a:noFill/>
        </p:spPr>
        <p:txBody>
          <a:bodyPr wrap="none" rtlCol="0" anchor="ctr">
            <a:spAutoFit/>
          </a:bodyPr>
          <a:lstStyle>
            <a:defPPr>
              <a:defRPr lang="zh-CN"/>
            </a:defPPr>
            <a:lvl1pPr>
              <a:defRPr>
                <a:solidFill>
                  <a:srgbClr val="0F70FC"/>
                </a:solidFill>
              </a:defRPr>
            </a:lvl1pPr>
          </a:lstStyle>
          <a:p>
            <a:r>
              <a:rPr lang="zh-CN" altLang="en-US" dirty="0">
                <a:solidFill>
                  <a:schemeClr val="accent1"/>
                </a:solidFill>
                <a:latin typeface="+mj-ea"/>
                <a:ea typeface="+mj-ea"/>
              </a:rPr>
              <a:t>二季度</a:t>
            </a:r>
          </a:p>
        </p:txBody>
      </p:sp>
      <p:sp>
        <p:nvSpPr>
          <p:cNvPr id="24" name="文本框 23">
            <a:extLst>
              <a:ext uri="{FF2B5EF4-FFF2-40B4-BE49-F238E27FC236}">
                <a16:creationId xmlns:a16="http://schemas.microsoft.com/office/drawing/2014/main" id="{94B46767-9888-CD84-1FB6-EB30C8484EC4}"/>
              </a:ext>
            </a:extLst>
          </p:cNvPr>
          <p:cNvSpPr txBox="1"/>
          <p:nvPr/>
        </p:nvSpPr>
        <p:spPr>
          <a:xfrm>
            <a:off x="7900767" y="2484150"/>
            <a:ext cx="877163" cy="369332"/>
          </a:xfrm>
          <a:prstGeom prst="rect">
            <a:avLst/>
          </a:prstGeom>
          <a:noFill/>
        </p:spPr>
        <p:txBody>
          <a:bodyPr wrap="none" rtlCol="0" anchor="ctr">
            <a:spAutoFit/>
          </a:bodyPr>
          <a:lstStyle>
            <a:defPPr>
              <a:defRPr lang="zh-CN"/>
            </a:defPPr>
            <a:lvl1pPr>
              <a:defRPr>
                <a:solidFill>
                  <a:srgbClr val="0F70FC"/>
                </a:solidFill>
              </a:defRPr>
            </a:lvl1pPr>
          </a:lstStyle>
          <a:p>
            <a:r>
              <a:rPr lang="zh-CN" altLang="en-US" dirty="0">
                <a:solidFill>
                  <a:schemeClr val="accent1"/>
                </a:solidFill>
                <a:latin typeface="+mj-ea"/>
                <a:ea typeface="+mj-ea"/>
              </a:rPr>
              <a:t>三季度</a:t>
            </a:r>
          </a:p>
        </p:txBody>
      </p:sp>
      <p:sp>
        <p:nvSpPr>
          <p:cNvPr id="25" name="文本框 24">
            <a:extLst>
              <a:ext uri="{FF2B5EF4-FFF2-40B4-BE49-F238E27FC236}">
                <a16:creationId xmlns:a16="http://schemas.microsoft.com/office/drawing/2014/main" id="{CE5B401C-7BA2-16A2-8D20-A57C252C8B5B}"/>
              </a:ext>
            </a:extLst>
          </p:cNvPr>
          <p:cNvSpPr txBox="1"/>
          <p:nvPr/>
        </p:nvSpPr>
        <p:spPr>
          <a:xfrm>
            <a:off x="8997837" y="2484150"/>
            <a:ext cx="877163" cy="369332"/>
          </a:xfrm>
          <a:prstGeom prst="rect">
            <a:avLst/>
          </a:prstGeom>
          <a:noFill/>
        </p:spPr>
        <p:txBody>
          <a:bodyPr wrap="none" rtlCol="0" anchor="ctr">
            <a:spAutoFit/>
          </a:bodyPr>
          <a:lstStyle>
            <a:defPPr>
              <a:defRPr lang="zh-CN"/>
            </a:defPPr>
            <a:lvl1pPr>
              <a:defRPr>
                <a:solidFill>
                  <a:srgbClr val="0F70FC"/>
                </a:solidFill>
              </a:defRPr>
            </a:lvl1pPr>
          </a:lstStyle>
          <a:p>
            <a:r>
              <a:rPr lang="zh-CN" altLang="en-US" dirty="0">
                <a:solidFill>
                  <a:schemeClr val="bg1"/>
                </a:solidFill>
                <a:latin typeface="+mj-ea"/>
                <a:ea typeface="+mj-ea"/>
              </a:rPr>
              <a:t>四季度</a:t>
            </a:r>
          </a:p>
        </p:txBody>
      </p:sp>
      <p:sp>
        <p:nvSpPr>
          <p:cNvPr id="26" name="文本框 25">
            <a:extLst>
              <a:ext uri="{FF2B5EF4-FFF2-40B4-BE49-F238E27FC236}">
                <a16:creationId xmlns:a16="http://schemas.microsoft.com/office/drawing/2014/main" id="{79929115-791A-8D74-3E1E-F25DD69F4C26}"/>
              </a:ext>
            </a:extLst>
          </p:cNvPr>
          <p:cNvSpPr txBox="1"/>
          <p:nvPr/>
        </p:nvSpPr>
        <p:spPr>
          <a:xfrm>
            <a:off x="10094909" y="2484150"/>
            <a:ext cx="646331" cy="369332"/>
          </a:xfrm>
          <a:prstGeom prst="rect">
            <a:avLst/>
          </a:prstGeom>
          <a:noFill/>
        </p:spPr>
        <p:txBody>
          <a:bodyPr wrap="none" rtlCol="0" anchor="ctr">
            <a:spAutoFit/>
          </a:bodyPr>
          <a:lstStyle>
            <a:defPPr>
              <a:defRPr lang="zh-CN"/>
            </a:defPPr>
            <a:lvl1pPr>
              <a:defRPr>
                <a:solidFill>
                  <a:srgbClr val="0F70FC"/>
                </a:solidFill>
              </a:defRPr>
            </a:lvl1pPr>
          </a:lstStyle>
          <a:p>
            <a:r>
              <a:rPr lang="zh-CN" altLang="en-US" dirty="0">
                <a:solidFill>
                  <a:schemeClr val="accent1"/>
                </a:solidFill>
                <a:latin typeface="+mj-ea"/>
                <a:ea typeface="+mj-ea"/>
              </a:rPr>
              <a:t>汇总</a:t>
            </a:r>
          </a:p>
        </p:txBody>
      </p:sp>
      <p:grpSp>
        <p:nvGrpSpPr>
          <p:cNvPr id="33" name="组合 32">
            <a:extLst>
              <a:ext uri="{FF2B5EF4-FFF2-40B4-BE49-F238E27FC236}">
                <a16:creationId xmlns:a16="http://schemas.microsoft.com/office/drawing/2014/main" id="{7453FCDB-6145-2D34-5B00-ACFAB93DA208}"/>
              </a:ext>
            </a:extLst>
          </p:cNvPr>
          <p:cNvGrpSpPr/>
          <p:nvPr/>
        </p:nvGrpSpPr>
        <p:grpSpPr>
          <a:xfrm>
            <a:off x="4543159" y="3062443"/>
            <a:ext cx="543739" cy="2731489"/>
            <a:chOff x="4543159" y="3062443"/>
            <a:chExt cx="543739" cy="2731489"/>
          </a:xfrm>
        </p:grpSpPr>
        <p:sp>
          <p:nvSpPr>
            <p:cNvPr id="28" name="文本框 27">
              <a:extLst>
                <a:ext uri="{FF2B5EF4-FFF2-40B4-BE49-F238E27FC236}">
                  <a16:creationId xmlns:a16="http://schemas.microsoft.com/office/drawing/2014/main" id="{379C834F-32D4-C7F1-C5B4-73D81DD779C0}"/>
                </a:ext>
              </a:extLst>
            </p:cNvPr>
            <p:cNvSpPr txBox="1"/>
            <p:nvPr/>
          </p:nvSpPr>
          <p:spPr>
            <a:xfrm>
              <a:off x="4543159" y="3062443"/>
              <a:ext cx="543739" cy="307777"/>
            </a:xfrm>
            <a:prstGeom prst="rect">
              <a:avLst/>
            </a:prstGeom>
            <a:noFill/>
          </p:spPr>
          <p:txBody>
            <a:bodyPr wrap="none" rtlCol="0" anchor="ctr">
              <a:spAutoFit/>
            </a:bodyPr>
            <a:lstStyle>
              <a:defPPr>
                <a:defRPr lang="zh-CN"/>
              </a:defPPr>
              <a:lvl1pPr>
                <a:defRPr>
                  <a:solidFill>
                    <a:srgbClr val="0F70FC"/>
                  </a:solidFill>
                </a:defRPr>
              </a:lvl1pPr>
            </a:lstStyle>
            <a:p>
              <a:r>
                <a:rPr lang="zh-CN" altLang="en-US" sz="1400" dirty="0">
                  <a:solidFill>
                    <a:schemeClr val="tx1"/>
                  </a:solidFill>
                  <a:latin typeface="+mn-ea"/>
                </a:rPr>
                <a:t>产品</a:t>
              </a:r>
            </a:p>
          </p:txBody>
        </p:sp>
        <p:sp>
          <p:nvSpPr>
            <p:cNvPr id="29" name="文本框 28">
              <a:extLst>
                <a:ext uri="{FF2B5EF4-FFF2-40B4-BE49-F238E27FC236}">
                  <a16:creationId xmlns:a16="http://schemas.microsoft.com/office/drawing/2014/main" id="{3A4F8F09-9FFC-3692-0992-6C23D1C72B04}"/>
                </a:ext>
              </a:extLst>
            </p:cNvPr>
            <p:cNvSpPr txBox="1"/>
            <p:nvPr/>
          </p:nvSpPr>
          <p:spPr>
            <a:xfrm>
              <a:off x="4543159" y="3640125"/>
              <a:ext cx="543739" cy="307777"/>
            </a:xfrm>
            <a:prstGeom prst="rect">
              <a:avLst/>
            </a:prstGeom>
            <a:noFill/>
          </p:spPr>
          <p:txBody>
            <a:bodyPr wrap="none" rtlCol="0" anchor="ctr">
              <a:spAutoFit/>
            </a:bodyPr>
            <a:lstStyle>
              <a:defPPr>
                <a:defRPr lang="zh-CN"/>
              </a:defPPr>
              <a:lvl1pPr>
                <a:defRPr>
                  <a:solidFill>
                    <a:srgbClr val="0F70FC"/>
                  </a:solidFill>
                </a:defRPr>
              </a:lvl1pPr>
            </a:lstStyle>
            <a:p>
              <a:r>
                <a:rPr lang="zh-CN" altLang="en-US" sz="1400" dirty="0">
                  <a:solidFill>
                    <a:schemeClr val="tx1"/>
                  </a:solidFill>
                  <a:latin typeface="+mn-ea"/>
                </a:rPr>
                <a:t>产品</a:t>
              </a:r>
            </a:p>
          </p:txBody>
        </p:sp>
        <p:sp>
          <p:nvSpPr>
            <p:cNvPr id="30" name="文本框 29">
              <a:extLst>
                <a:ext uri="{FF2B5EF4-FFF2-40B4-BE49-F238E27FC236}">
                  <a16:creationId xmlns:a16="http://schemas.microsoft.com/office/drawing/2014/main" id="{D5165E4C-629C-37DE-C9FD-0E658B51686A}"/>
                </a:ext>
              </a:extLst>
            </p:cNvPr>
            <p:cNvSpPr txBox="1"/>
            <p:nvPr/>
          </p:nvSpPr>
          <p:spPr>
            <a:xfrm>
              <a:off x="4543159" y="4295164"/>
              <a:ext cx="543739" cy="307777"/>
            </a:xfrm>
            <a:prstGeom prst="rect">
              <a:avLst/>
            </a:prstGeom>
            <a:noFill/>
          </p:spPr>
          <p:txBody>
            <a:bodyPr wrap="none" rtlCol="0" anchor="ctr">
              <a:spAutoFit/>
            </a:bodyPr>
            <a:lstStyle>
              <a:defPPr>
                <a:defRPr lang="zh-CN"/>
              </a:defPPr>
              <a:lvl1pPr>
                <a:defRPr>
                  <a:solidFill>
                    <a:srgbClr val="0F70FC"/>
                  </a:solidFill>
                </a:defRPr>
              </a:lvl1pPr>
            </a:lstStyle>
            <a:p>
              <a:r>
                <a:rPr lang="zh-CN" altLang="en-US" sz="1400" dirty="0">
                  <a:solidFill>
                    <a:schemeClr val="tx1"/>
                  </a:solidFill>
                  <a:latin typeface="+mn-ea"/>
                </a:rPr>
                <a:t>产品</a:t>
              </a:r>
            </a:p>
          </p:txBody>
        </p:sp>
        <p:sp>
          <p:nvSpPr>
            <p:cNvPr id="31" name="文本框 30">
              <a:extLst>
                <a:ext uri="{FF2B5EF4-FFF2-40B4-BE49-F238E27FC236}">
                  <a16:creationId xmlns:a16="http://schemas.microsoft.com/office/drawing/2014/main" id="{EEAEC24E-A731-31B8-CD97-29669A6CCE8B}"/>
                </a:ext>
              </a:extLst>
            </p:cNvPr>
            <p:cNvSpPr txBox="1"/>
            <p:nvPr/>
          </p:nvSpPr>
          <p:spPr>
            <a:xfrm>
              <a:off x="4543159" y="4907316"/>
              <a:ext cx="543739" cy="307777"/>
            </a:xfrm>
            <a:prstGeom prst="rect">
              <a:avLst/>
            </a:prstGeom>
            <a:noFill/>
          </p:spPr>
          <p:txBody>
            <a:bodyPr wrap="none" rtlCol="0" anchor="ctr">
              <a:spAutoFit/>
            </a:bodyPr>
            <a:lstStyle>
              <a:defPPr>
                <a:defRPr lang="zh-CN"/>
              </a:defPPr>
              <a:lvl1pPr>
                <a:defRPr>
                  <a:solidFill>
                    <a:srgbClr val="0F70FC"/>
                  </a:solidFill>
                </a:defRPr>
              </a:lvl1pPr>
            </a:lstStyle>
            <a:p>
              <a:r>
                <a:rPr lang="zh-CN" altLang="en-US" sz="1400" dirty="0">
                  <a:solidFill>
                    <a:schemeClr val="tx1"/>
                  </a:solidFill>
                  <a:latin typeface="+mn-ea"/>
                </a:rPr>
                <a:t>产品</a:t>
              </a:r>
            </a:p>
          </p:txBody>
        </p:sp>
        <p:sp>
          <p:nvSpPr>
            <p:cNvPr id="32" name="文本框 31">
              <a:extLst>
                <a:ext uri="{FF2B5EF4-FFF2-40B4-BE49-F238E27FC236}">
                  <a16:creationId xmlns:a16="http://schemas.microsoft.com/office/drawing/2014/main" id="{99B0AF3B-0DBB-1607-EC93-1DF043733253}"/>
                </a:ext>
              </a:extLst>
            </p:cNvPr>
            <p:cNvSpPr txBox="1"/>
            <p:nvPr/>
          </p:nvSpPr>
          <p:spPr>
            <a:xfrm>
              <a:off x="4543159" y="5486155"/>
              <a:ext cx="543739" cy="307777"/>
            </a:xfrm>
            <a:prstGeom prst="rect">
              <a:avLst/>
            </a:prstGeom>
            <a:noFill/>
          </p:spPr>
          <p:txBody>
            <a:bodyPr wrap="none" rtlCol="0" anchor="ctr">
              <a:spAutoFit/>
            </a:bodyPr>
            <a:lstStyle>
              <a:defPPr>
                <a:defRPr lang="zh-CN"/>
              </a:defPPr>
              <a:lvl1pPr>
                <a:defRPr>
                  <a:solidFill>
                    <a:srgbClr val="0F70FC"/>
                  </a:solidFill>
                </a:defRPr>
              </a:lvl1pPr>
            </a:lstStyle>
            <a:p>
              <a:r>
                <a:rPr lang="zh-CN" altLang="en-US" sz="1400" dirty="0">
                  <a:solidFill>
                    <a:schemeClr val="tx1"/>
                  </a:solidFill>
                  <a:latin typeface="+mn-ea"/>
                </a:rPr>
                <a:t>汇总</a:t>
              </a:r>
            </a:p>
          </p:txBody>
        </p:sp>
      </p:grpSp>
      <p:grpSp>
        <p:nvGrpSpPr>
          <p:cNvPr id="34" name="组合 33">
            <a:extLst>
              <a:ext uri="{FF2B5EF4-FFF2-40B4-BE49-F238E27FC236}">
                <a16:creationId xmlns:a16="http://schemas.microsoft.com/office/drawing/2014/main" id="{DFEC93AF-5F40-3D93-3C31-9A398FDCFF4E}"/>
              </a:ext>
            </a:extLst>
          </p:cNvPr>
          <p:cNvGrpSpPr/>
          <p:nvPr/>
        </p:nvGrpSpPr>
        <p:grpSpPr>
          <a:xfrm>
            <a:off x="5873338" y="3064742"/>
            <a:ext cx="506870" cy="2731489"/>
            <a:chOff x="4543159" y="3062443"/>
            <a:chExt cx="506870" cy="2731489"/>
          </a:xfrm>
        </p:grpSpPr>
        <p:sp>
          <p:nvSpPr>
            <p:cNvPr id="35" name="文本框 34">
              <a:extLst>
                <a:ext uri="{FF2B5EF4-FFF2-40B4-BE49-F238E27FC236}">
                  <a16:creationId xmlns:a16="http://schemas.microsoft.com/office/drawing/2014/main" id="{CD79A622-2DE3-3C37-EE57-34D5656D9928}"/>
                </a:ext>
              </a:extLst>
            </p:cNvPr>
            <p:cNvSpPr txBox="1"/>
            <p:nvPr/>
          </p:nvSpPr>
          <p:spPr>
            <a:xfrm>
              <a:off x="4543159" y="3062443"/>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36" name="文本框 35">
              <a:extLst>
                <a:ext uri="{FF2B5EF4-FFF2-40B4-BE49-F238E27FC236}">
                  <a16:creationId xmlns:a16="http://schemas.microsoft.com/office/drawing/2014/main" id="{487E0F89-3EDB-E4F4-CD5B-B6566B6F67D6}"/>
                </a:ext>
              </a:extLst>
            </p:cNvPr>
            <p:cNvSpPr txBox="1"/>
            <p:nvPr/>
          </p:nvSpPr>
          <p:spPr>
            <a:xfrm>
              <a:off x="4543159" y="3640125"/>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37" name="文本框 36">
              <a:extLst>
                <a:ext uri="{FF2B5EF4-FFF2-40B4-BE49-F238E27FC236}">
                  <a16:creationId xmlns:a16="http://schemas.microsoft.com/office/drawing/2014/main" id="{D379FD47-4226-EA01-8765-9CE46719F80B}"/>
                </a:ext>
              </a:extLst>
            </p:cNvPr>
            <p:cNvSpPr txBox="1"/>
            <p:nvPr/>
          </p:nvSpPr>
          <p:spPr>
            <a:xfrm>
              <a:off x="4543159" y="4295164"/>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38" name="文本框 37">
              <a:extLst>
                <a:ext uri="{FF2B5EF4-FFF2-40B4-BE49-F238E27FC236}">
                  <a16:creationId xmlns:a16="http://schemas.microsoft.com/office/drawing/2014/main" id="{272EBD0F-F64B-F8CE-DC66-EC2F837C945E}"/>
                </a:ext>
              </a:extLst>
            </p:cNvPr>
            <p:cNvSpPr txBox="1"/>
            <p:nvPr/>
          </p:nvSpPr>
          <p:spPr>
            <a:xfrm>
              <a:off x="4543159" y="4907316"/>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39" name="文本框 38">
              <a:extLst>
                <a:ext uri="{FF2B5EF4-FFF2-40B4-BE49-F238E27FC236}">
                  <a16:creationId xmlns:a16="http://schemas.microsoft.com/office/drawing/2014/main" id="{142CBABA-B90F-21BA-4207-47465005F3E3}"/>
                </a:ext>
              </a:extLst>
            </p:cNvPr>
            <p:cNvSpPr txBox="1"/>
            <p:nvPr/>
          </p:nvSpPr>
          <p:spPr>
            <a:xfrm>
              <a:off x="4543159" y="5486155"/>
              <a:ext cx="506870"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b="1" dirty="0">
                  <a:solidFill>
                    <a:schemeClr val="accent1"/>
                  </a:solidFill>
                  <a:latin typeface="+mn-ea"/>
                </a:rPr>
                <a:t>XXX</a:t>
              </a:r>
              <a:endParaRPr lang="zh-CN" altLang="en-US" sz="1400" b="1" dirty="0">
                <a:solidFill>
                  <a:schemeClr val="accent1"/>
                </a:solidFill>
                <a:latin typeface="+mn-ea"/>
              </a:endParaRPr>
            </a:p>
          </p:txBody>
        </p:sp>
      </p:grpSp>
      <p:grpSp>
        <p:nvGrpSpPr>
          <p:cNvPr id="40" name="组合 39">
            <a:extLst>
              <a:ext uri="{FF2B5EF4-FFF2-40B4-BE49-F238E27FC236}">
                <a16:creationId xmlns:a16="http://schemas.microsoft.com/office/drawing/2014/main" id="{2BFCC30A-CCDC-7E1E-529E-5AE7F640FB6B}"/>
              </a:ext>
            </a:extLst>
          </p:cNvPr>
          <p:cNvGrpSpPr/>
          <p:nvPr/>
        </p:nvGrpSpPr>
        <p:grpSpPr>
          <a:xfrm>
            <a:off x="7010537" y="3062443"/>
            <a:ext cx="506870" cy="2731489"/>
            <a:chOff x="4543159" y="3062443"/>
            <a:chExt cx="506870" cy="2731489"/>
          </a:xfrm>
        </p:grpSpPr>
        <p:sp>
          <p:nvSpPr>
            <p:cNvPr id="41" name="文本框 40">
              <a:extLst>
                <a:ext uri="{FF2B5EF4-FFF2-40B4-BE49-F238E27FC236}">
                  <a16:creationId xmlns:a16="http://schemas.microsoft.com/office/drawing/2014/main" id="{548DC802-C1C2-1380-1E96-0EF55B6149C5}"/>
                </a:ext>
              </a:extLst>
            </p:cNvPr>
            <p:cNvSpPr txBox="1"/>
            <p:nvPr/>
          </p:nvSpPr>
          <p:spPr>
            <a:xfrm>
              <a:off x="4543159" y="3062443"/>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42" name="文本框 41">
              <a:extLst>
                <a:ext uri="{FF2B5EF4-FFF2-40B4-BE49-F238E27FC236}">
                  <a16:creationId xmlns:a16="http://schemas.microsoft.com/office/drawing/2014/main" id="{8509C86B-297E-D71F-E094-EEA42EB2298D}"/>
                </a:ext>
              </a:extLst>
            </p:cNvPr>
            <p:cNvSpPr txBox="1"/>
            <p:nvPr/>
          </p:nvSpPr>
          <p:spPr>
            <a:xfrm>
              <a:off x="4543159" y="3640125"/>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43" name="文本框 42">
              <a:extLst>
                <a:ext uri="{FF2B5EF4-FFF2-40B4-BE49-F238E27FC236}">
                  <a16:creationId xmlns:a16="http://schemas.microsoft.com/office/drawing/2014/main" id="{C14D725B-9C31-BB03-5A30-4630026C982F}"/>
                </a:ext>
              </a:extLst>
            </p:cNvPr>
            <p:cNvSpPr txBox="1"/>
            <p:nvPr/>
          </p:nvSpPr>
          <p:spPr>
            <a:xfrm>
              <a:off x="4543159" y="4295164"/>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44" name="文本框 43">
              <a:extLst>
                <a:ext uri="{FF2B5EF4-FFF2-40B4-BE49-F238E27FC236}">
                  <a16:creationId xmlns:a16="http://schemas.microsoft.com/office/drawing/2014/main" id="{08FF291E-CA0F-4F80-53D7-FA84ECF024D7}"/>
                </a:ext>
              </a:extLst>
            </p:cNvPr>
            <p:cNvSpPr txBox="1"/>
            <p:nvPr/>
          </p:nvSpPr>
          <p:spPr>
            <a:xfrm>
              <a:off x="4543159" y="4907316"/>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45" name="文本框 44">
              <a:extLst>
                <a:ext uri="{FF2B5EF4-FFF2-40B4-BE49-F238E27FC236}">
                  <a16:creationId xmlns:a16="http://schemas.microsoft.com/office/drawing/2014/main" id="{EA527137-4E81-828F-05BA-634919DBCF06}"/>
                </a:ext>
              </a:extLst>
            </p:cNvPr>
            <p:cNvSpPr txBox="1"/>
            <p:nvPr/>
          </p:nvSpPr>
          <p:spPr>
            <a:xfrm>
              <a:off x="4543159" y="5486155"/>
              <a:ext cx="506870" cy="307777"/>
            </a:xfrm>
            <a:prstGeom prst="rect">
              <a:avLst/>
            </a:prstGeom>
            <a:noFill/>
          </p:spPr>
          <p:txBody>
            <a:bodyPr wrap="none" rtlCol="0" anchor="ctr">
              <a:spAutoFit/>
            </a:bodyPr>
            <a:lstStyle>
              <a:defPPr>
                <a:defRPr lang="zh-CN"/>
              </a:defPPr>
              <a:lvl1pPr>
                <a:defRPr sz="1400" b="1">
                  <a:solidFill>
                    <a:schemeClr val="accent1"/>
                  </a:solidFill>
                  <a:latin typeface="+mn-ea"/>
                </a:defRPr>
              </a:lvl1pPr>
            </a:lstStyle>
            <a:p>
              <a:r>
                <a:rPr lang="en-US" altLang="zh-CN" dirty="0"/>
                <a:t>XXX</a:t>
              </a:r>
              <a:endParaRPr lang="zh-CN" altLang="en-US" dirty="0"/>
            </a:p>
          </p:txBody>
        </p:sp>
      </p:grpSp>
      <p:grpSp>
        <p:nvGrpSpPr>
          <p:cNvPr id="46" name="组合 45">
            <a:extLst>
              <a:ext uri="{FF2B5EF4-FFF2-40B4-BE49-F238E27FC236}">
                <a16:creationId xmlns:a16="http://schemas.microsoft.com/office/drawing/2014/main" id="{1BC807F3-E3C0-FEB0-939C-79B0FAD542C6}"/>
              </a:ext>
            </a:extLst>
          </p:cNvPr>
          <p:cNvGrpSpPr/>
          <p:nvPr/>
        </p:nvGrpSpPr>
        <p:grpSpPr>
          <a:xfrm>
            <a:off x="8093127" y="3050904"/>
            <a:ext cx="506870" cy="2731489"/>
            <a:chOff x="4543159" y="3062443"/>
            <a:chExt cx="506870" cy="2731489"/>
          </a:xfrm>
        </p:grpSpPr>
        <p:sp>
          <p:nvSpPr>
            <p:cNvPr id="47" name="文本框 46">
              <a:extLst>
                <a:ext uri="{FF2B5EF4-FFF2-40B4-BE49-F238E27FC236}">
                  <a16:creationId xmlns:a16="http://schemas.microsoft.com/office/drawing/2014/main" id="{C6E743C3-37B5-85C0-C309-A67F0CA8B032}"/>
                </a:ext>
              </a:extLst>
            </p:cNvPr>
            <p:cNvSpPr txBox="1"/>
            <p:nvPr/>
          </p:nvSpPr>
          <p:spPr>
            <a:xfrm>
              <a:off x="4543159" y="3062443"/>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48" name="文本框 47">
              <a:extLst>
                <a:ext uri="{FF2B5EF4-FFF2-40B4-BE49-F238E27FC236}">
                  <a16:creationId xmlns:a16="http://schemas.microsoft.com/office/drawing/2014/main" id="{780B26AF-8BF7-2B97-1E6B-2955F4445B91}"/>
                </a:ext>
              </a:extLst>
            </p:cNvPr>
            <p:cNvSpPr txBox="1"/>
            <p:nvPr/>
          </p:nvSpPr>
          <p:spPr>
            <a:xfrm>
              <a:off x="4543159" y="3640125"/>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49" name="文本框 48">
              <a:extLst>
                <a:ext uri="{FF2B5EF4-FFF2-40B4-BE49-F238E27FC236}">
                  <a16:creationId xmlns:a16="http://schemas.microsoft.com/office/drawing/2014/main" id="{AB9F964A-CA2A-7223-0A8A-6F332CE6FE3E}"/>
                </a:ext>
              </a:extLst>
            </p:cNvPr>
            <p:cNvSpPr txBox="1"/>
            <p:nvPr/>
          </p:nvSpPr>
          <p:spPr>
            <a:xfrm>
              <a:off x="4543159" y="4295164"/>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50" name="文本框 49">
              <a:extLst>
                <a:ext uri="{FF2B5EF4-FFF2-40B4-BE49-F238E27FC236}">
                  <a16:creationId xmlns:a16="http://schemas.microsoft.com/office/drawing/2014/main" id="{2A880DD1-4559-F42F-CD5A-6D997F7090BF}"/>
                </a:ext>
              </a:extLst>
            </p:cNvPr>
            <p:cNvSpPr txBox="1"/>
            <p:nvPr/>
          </p:nvSpPr>
          <p:spPr>
            <a:xfrm>
              <a:off x="4543159" y="4907316"/>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51" name="文本框 50">
              <a:extLst>
                <a:ext uri="{FF2B5EF4-FFF2-40B4-BE49-F238E27FC236}">
                  <a16:creationId xmlns:a16="http://schemas.microsoft.com/office/drawing/2014/main" id="{7476E7DE-7F97-973D-0139-13FBF9226AC2}"/>
                </a:ext>
              </a:extLst>
            </p:cNvPr>
            <p:cNvSpPr txBox="1"/>
            <p:nvPr/>
          </p:nvSpPr>
          <p:spPr>
            <a:xfrm>
              <a:off x="4543159" y="5486155"/>
              <a:ext cx="506870" cy="307777"/>
            </a:xfrm>
            <a:prstGeom prst="rect">
              <a:avLst/>
            </a:prstGeom>
            <a:noFill/>
          </p:spPr>
          <p:txBody>
            <a:bodyPr wrap="none" rtlCol="0" anchor="ctr">
              <a:spAutoFit/>
            </a:bodyPr>
            <a:lstStyle>
              <a:defPPr>
                <a:defRPr lang="zh-CN"/>
              </a:defPPr>
              <a:lvl1pPr>
                <a:defRPr sz="1400" b="1">
                  <a:solidFill>
                    <a:schemeClr val="accent1"/>
                  </a:solidFill>
                  <a:latin typeface="+mn-ea"/>
                </a:defRPr>
              </a:lvl1pPr>
            </a:lstStyle>
            <a:p>
              <a:r>
                <a:rPr lang="en-US" altLang="zh-CN" dirty="0"/>
                <a:t>XXX</a:t>
              </a:r>
              <a:endParaRPr lang="zh-CN" altLang="en-US" dirty="0"/>
            </a:p>
          </p:txBody>
        </p:sp>
      </p:grpSp>
      <p:grpSp>
        <p:nvGrpSpPr>
          <p:cNvPr id="52" name="组合 51">
            <a:extLst>
              <a:ext uri="{FF2B5EF4-FFF2-40B4-BE49-F238E27FC236}">
                <a16:creationId xmlns:a16="http://schemas.microsoft.com/office/drawing/2014/main" id="{63D16899-F42C-C573-719A-CB513AB692B1}"/>
              </a:ext>
            </a:extLst>
          </p:cNvPr>
          <p:cNvGrpSpPr/>
          <p:nvPr/>
        </p:nvGrpSpPr>
        <p:grpSpPr>
          <a:xfrm>
            <a:off x="9190196" y="3059782"/>
            <a:ext cx="506870" cy="2731489"/>
            <a:chOff x="4543159" y="3062443"/>
            <a:chExt cx="506870" cy="2731489"/>
          </a:xfrm>
        </p:grpSpPr>
        <p:sp>
          <p:nvSpPr>
            <p:cNvPr id="53" name="文本框 52">
              <a:extLst>
                <a:ext uri="{FF2B5EF4-FFF2-40B4-BE49-F238E27FC236}">
                  <a16:creationId xmlns:a16="http://schemas.microsoft.com/office/drawing/2014/main" id="{32AF8C0E-91C4-0214-595C-F7C6DE273058}"/>
                </a:ext>
              </a:extLst>
            </p:cNvPr>
            <p:cNvSpPr txBox="1"/>
            <p:nvPr/>
          </p:nvSpPr>
          <p:spPr>
            <a:xfrm>
              <a:off x="4543159" y="3062443"/>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bg1"/>
                  </a:solidFill>
                  <a:latin typeface="+mn-ea"/>
                </a:rPr>
                <a:t>XXX</a:t>
              </a:r>
              <a:endParaRPr lang="zh-CN" altLang="en-US" sz="1400" dirty="0">
                <a:solidFill>
                  <a:schemeClr val="bg1"/>
                </a:solidFill>
                <a:latin typeface="+mn-ea"/>
              </a:endParaRPr>
            </a:p>
          </p:txBody>
        </p:sp>
        <p:sp>
          <p:nvSpPr>
            <p:cNvPr id="54" name="文本框 53">
              <a:extLst>
                <a:ext uri="{FF2B5EF4-FFF2-40B4-BE49-F238E27FC236}">
                  <a16:creationId xmlns:a16="http://schemas.microsoft.com/office/drawing/2014/main" id="{196CDE8C-CEE8-1A85-A829-56AE260C5871}"/>
                </a:ext>
              </a:extLst>
            </p:cNvPr>
            <p:cNvSpPr txBox="1"/>
            <p:nvPr/>
          </p:nvSpPr>
          <p:spPr>
            <a:xfrm>
              <a:off x="4543159" y="3640125"/>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bg1"/>
                  </a:solidFill>
                  <a:latin typeface="+mn-ea"/>
                </a:rPr>
                <a:t>XXX</a:t>
              </a:r>
              <a:endParaRPr lang="zh-CN" altLang="en-US" sz="1400" dirty="0">
                <a:solidFill>
                  <a:schemeClr val="bg1"/>
                </a:solidFill>
                <a:latin typeface="+mn-ea"/>
              </a:endParaRPr>
            </a:p>
          </p:txBody>
        </p:sp>
        <p:sp>
          <p:nvSpPr>
            <p:cNvPr id="55" name="文本框 54">
              <a:extLst>
                <a:ext uri="{FF2B5EF4-FFF2-40B4-BE49-F238E27FC236}">
                  <a16:creationId xmlns:a16="http://schemas.microsoft.com/office/drawing/2014/main" id="{F6457892-8F33-F0AD-891D-A9E120572B60}"/>
                </a:ext>
              </a:extLst>
            </p:cNvPr>
            <p:cNvSpPr txBox="1"/>
            <p:nvPr/>
          </p:nvSpPr>
          <p:spPr>
            <a:xfrm>
              <a:off x="4543159" y="4295164"/>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bg1"/>
                  </a:solidFill>
                  <a:latin typeface="+mn-ea"/>
                </a:rPr>
                <a:t>XXX</a:t>
              </a:r>
              <a:endParaRPr lang="zh-CN" altLang="en-US" sz="1400" dirty="0">
                <a:solidFill>
                  <a:schemeClr val="bg1"/>
                </a:solidFill>
                <a:latin typeface="+mn-ea"/>
              </a:endParaRPr>
            </a:p>
          </p:txBody>
        </p:sp>
        <p:sp>
          <p:nvSpPr>
            <p:cNvPr id="56" name="文本框 55">
              <a:extLst>
                <a:ext uri="{FF2B5EF4-FFF2-40B4-BE49-F238E27FC236}">
                  <a16:creationId xmlns:a16="http://schemas.microsoft.com/office/drawing/2014/main" id="{3BF19992-B65D-BD7A-14FB-A0630FACB0EF}"/>
                </a:ext>
              </a:extLst>
            </p:cNvPr>
            <p:cNvSpPr txBox="1"/>
            <p:nvPr/>
          </p:nvSpPr>
          <p:spPr>
            <a:xfrm>
              <a:off x="4543159" y="4907316"/>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bg1"/>
                  </a:solidFill>
                  <a:latin typeface="+mn-ea"/>
                </a:rPr>
                <a:t>XXX</a:t>
              </a:r>
              <a:endParaRPr lang="zh-CN" altLang="en-US" sz="1400" dirty="0">
                <a:solidFill>
                  <a:schemeClr val="bg1"/>
                </a:solidFill>
                <a:latin typeface="+mn-ea"/>
              </a:endParaRPr>
            </a:p>
          </p:txBody>
        </p:sp>
        <p:sp>
          <p:nvSpPr>
            <p:cNvPr id="57" name="文本框 56">
              <a:extLst>
                <a:ext uri="{FF2B5EF4-FFF2-40B4-BE49-F238E27FC236}">
                  <a16:creationId xmlns:a16="http://schemas.microsoft.com/office/drawing/2014/main" id="{61A5BBE9-F1D5-AB22-A4B1-F0C9CD8757F9}"/>
                </a:ext>
              </a:extLst>
            </p:cNvPr>
            <p:cNvSpPr txBox="1"/>
            <p:nvPr/>
          </p:nvSpPr>
          <p:spPr>
            <a:xfrm>
              <a:off x="4543159" y="5486155"/>
              <a:ext cx="506870" cy="307777"/>
            </a:xfrm>
            <a:prstGeom prst="rect">
              <a:avLst/>
            </a:prstGeom>
            <a:noFill/>
          </p:spPr>
          <p:txBody>
            <a:bodyPr wrap="none" rtlCol="0" anchor="ctr">
              <a:spAutoFit/>
            </a:bodyPr>
            <a:lstStyle>
              <a:defPPr>
                <a:defRPr lang="zh-CN"/>
              </a:defPPr>
              <a:lvl1pPr>
                <a:defRPr sz="1400" b="1">
                  <a:solidFill>
                    <a:srgbClr val="0F70FC"/>
                  </a:solidFill>
                  <a:latin typeface="思源宋体 CN Heavy" panose="02020900000000000000" pitchFamily="18" charset="-122"/>
                  <a:ea typeface="思源宋体 CN Heavy" panose="02020900000000000000" pitchFamily="18" charset="-122"/>
                </a:defRPr>
              </a:lvl1pPr>
            </a:lstStyle>
            <a:p>
              <a:r>
                <a:rPr lang="en-US" altLang="zh-CN" dirty="0">
                  <a:solidFill>
                    <a:schemeClr val="bg1"/>
                  </a:solidFill>
                  <a:latin typeface="+mn-ea"/>
                  <a:ea typeface="+mn-ea"/>
                </a:rPr>
                <a:t>XXX</a:t>
              </a:r>
              <a:endParaRPr lang="zh-CN" altLang="en-US" dirty="0">
                <a:solidFill>
                  <a:schemeClr val="bg1"/>
                </a:solidFill>
                <a:latin typeface="+mn-ea"/>
                <a:ea typeface="+mn-ea"/>
              </a:endParaRPr>
            </a:p>
          </p:txBody>
        </p:sp>
      </p:grpSp>
      <p:grpSp>
        <p:nvGrpSpPr>
          <p:cNvPr id="58" name="组合 57">
            <a:extLst>
              <a:ext uri="{FF2B5EF4-FFF2-40B4-BE49-F238E27FC236}">
                <a16:creationId xmlns:a16="http://schemas.microsoft.com/office/drawing/2014/main" id="{AB2587DD-B581-50EF-2613-BC17A51C4789}"/>
              </a:ext>
            </a:extLst>
          </p:cNvPr>
          <p:cNvGrpSpPr/>
          <p:nvPr/>
        </p:nvGrpSpPr>
        <p:grpSpPr>
          <a:xfrm>
            <a:off x="10184911" y="3062443"/>
            <a:ext cx="506870" cy="2731489"/>
            <a:chOff x="4543159" y="3062443"/>
            <a:chExt cx="506870" cy="2731489"/>
          </a:xfrm>
        </p:grpSpPr>
        <p:sp>
          <p:nvSpPr>
            <p:cNvPr id="59" name="文本框 58">
              <a:extLst>
                <a:ext uri="{FF2B5EF4-FFF2-40B4-BE49-F238E27FC236}">
                  <a16:creationId xmlns:a16="http://schemas.microsoft.com/office/drawing/2014/main" id="{583D9734-CB7A-EF89-A2A2-B82EA7DF56A8}"/>
                </a:ext>
              </a:extLst>
            </p:cNvPr>
            <p:cNvSpPr txBox="1"/>
            <p:nvPr/>
          </p:nvSpPr>
          <p:spPr>
            <a:xfrm>
              <a:off x="4543159" y="3062443"/>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60" name="文本框 59">
              <a:extLst>
                <a:ext uri="{FF2B5EF4-FFF2-40B4-BE49-F238E27FC236}">
                  <a16:creationId xmlns:a16="http://schemas.microsoft.com/office/drawing/2014/main" id="{8558228B-45DE-42C5-E312-A31E837F721D}"/>
                </a:ext>
              </a:extLst>
            </p:cNvPr>
            <p:cNvSpPr txBox="1"/>
            <p:nvPr/>
          </p:nvSpPr>
          <p:spPr>
            <a:xfrm>
              <a:off x="4543159" y="3640125"/>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61" name="文本框 60">
              <a:extLst>
                <a:ext uri="{FF2B5EF4-FFF2-40B4-BE49-F238E27FC236}">
                  <a16:creationId xmlns:a16="http://schemas.microsoft.com/office/drawing/2014/main" id="{DC48B43B-E74E-EEBC-E5A1-4DA3E285F47D}"/>
                </a:ext>
              </a:extLst>
            </p:cNvPr>
            <p:cNvSpPr txBox="1"/>
            <p:nvPr/>
          </p:nvSpPr>
          <p:spPr>
            <a:xfrm>
              <a:off x="4543159" y="4295164"/>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62" name="文本框 61">
              <a:extLst>
                <a:ext uri="{FF2B5EF4-FFF2-40B4-BE49-F238E27FC236}">
                  <a16:creationId xmlns:a16="http://schemas.microsoft.com/office/drawing/2014/main" id="{76355DD0-3B3C-0BE6-F2EB-64B9B2513034}"/>
                </a:ext>
              </a:extLst>
            </p:cNvPr>
            <p:cNvSpPr txBox="1"/>
            <p:nvPr/>
          </p:nvSpPr>
          <p:spPr>
            <a:xfrm>
              <a:off x="4543159" y="4907316"/>
              <a:ext cx="492443" cy="307777"/>
            </a:xfrm>
            <a:prstGeom prst="rect">
              <a:avLst/>
            </a:prstGeom>
            <a:noFill/>
          </p:spPr>
          <p:txBody>
            <a:bodyPr wrap="none" rtlCol="0" anchor="ctr">
              <a:spAutoFit/>
            </a:bodyPr>
            <a:lstStyle>
              <a:defPPr>
                <a:defRPr lang="zh-CN"/>
              </a:defPPr>
              <a:lvl1pPr>
                <a:defRPr>
                  <a:solidFill>
                    <a:srgbClr val="0F70FC"/>
                  </a:solidFill>
                </a:defRPr>
              </a:lvl1pPr>
            </a:lstStyle>
            <a:p>
              <a:r>
                <a:rPr lang="en-US" altLang="zh-CN" sz="1400" dirty="0">
                  <a:solidFill>
                    <a:schemeClr val="tx1"/>
                  </a:solidFill>
                  <a:latin typeface="+mn-ea"/>
                </a:rPr>
                <a:t>XXX</a:t>
              </a:r>
              <a:endParaRPr lang="zh-CN" altLang="en-US" sz="1400" dirty="0">
                <a:solidFill>
                  <a:schemeClr val="tx1"/>
                </a:solidFill>
                <a:latin typeface="+mn-ea"/>
              </a:endParaRPr>
            </a:p>
          </p:txBody>
        </p:sp>
        <p:sp>
          <p:nvSpPr>
            <p:cNvPr id="63" name="文本框 62">
              <a:extLst>
                <a:ext uri="{FF2B5EF4-FFF2-40B4-BE49-F238E27FC236}">
                  <a16:creationId xmlns:a16="http://schemas.microsoft.com/office/drawing/2014/main" id="{B7393FD5-87C0-E05F-8FB3-A258B81F8948}"/>
                </a:ext>
              </a:extLst>
            </p:cNvPr>
            <p:cNvSpPr txBox="1"/>
            <p:nvPr/>
          </p:nvSpPr>
          <p:spPr>
            <a:xfrm>
              <a:off x="4543159" y="5486155"/>
              <a:ext cx="506870" cy="307777"/>
            </a:xfrm>
            <a:prstGeom prst="rect">
              <a:avLst/>
            </a:prstGeom>
            <a:noFill/>
          </p:spPr>
          <p:txBody>
            <a:bodyPr wrap="none" rtlCol="0" anchor="ctr">
              <a:spAutoFit/>
            </a:bodyPr>
            <a:lstStyle>
              <a:defPPr>
                <a:defRPr lang="zh-CN"/>
              </a:defPPr>
              <a:lvl1pPr>
                <a:defRPr sz="1400" b="1">
                  <a:solidFill>
                    <a:schemeClr val="accent1"/>
                  </a:solidFill>
                  <a:latin typeface="+mn-ea"/>
                </a:defRPr>
              </a:lvl1pPr>
            </a:lstStyle>
            <a:p>
              <a:r>
                <a:rPr lang="en-US" altLang="zh-CN" dirty="0"/>
                <a:t>XXX</a:t>
              </a:r>
              <a:endParaRPr lang="zh-CN" altLang="en-US" dirty="0"/>
            </a:p>
          </p:txBody>
        </p:sp>
      </p:grpSp>
      <p:sp>
        <p:nvSpPr>
          <p:cNvPr id="65" name="文本框 64">
            <a:extLst>
              <a:ext uri="{FF2B5EF4-FFF2-40B4-BE49-F238E27FC236}">
                <a16:creationId xmlns:a16="http://schemas.microsoft.com/office/drawing/2014/main" id="{57C7797E-516B-EB59-4240-0BAED467AEBB}"/>
              </a:ext>
            </a:extLst>
          </p:cNvPr>
          <p:cNvSpPr txBox="1"/>
          <p:nvPr/>
        </p:nvSpPr>
        <p:spPr>
          <a:xfrm>
            <a:off x="3949699" y="1244238"/>
            <a:ext cx="6981881" cy="461665"/>
          </a:xfrm>
          <a:prstGeom prst="rect">
            <a:avLst/>
          </a:prstGeom>
          <a:noFill/>
        </p:spPr>
        <p:txBody>
          <a:bodyPr wrap="square">
            <a:spAutoFit/>
          </a:bodyPr>
          <a:lstStyle/>
          <a:p>
            <a:r>
              <a:rPr lang="en-US" altLang="zh-CN" sz="2400" b="0" i="0" dirty="0">
                <a:effectLst/>
                <a:latin typeface="+mj-ea"/>
                <a:ea typeface="+mj-ea"/>
              </a:rPr>
              <a:t>XXXX</a:t>
            </a:r>
            <a:r>
              <a:rPr lang="zh-CN" altLang="en-US" sz="2400" b="0" i="0" dirty="0">
                <a:effectLst/>
                <a:latin typeface="+mj-ea"/>
                <a:ea typeface="+mj-ea"/>
              </a:rPr>
              <a:t>公司在本年度分不同季度产品收入汇总情况</a:t>
            </a:r>
            <a:endParaRPr lang="zh-CN" altLang="en-US" sz="2400" dirty="0">
              <a:latin typeface="+mj-ea"/>
              <a:ea typeface="+mj-ea"/>
            </a:endParaRPr>
          </a:p>
        </p:txBody>
      </p:sp>
    </p:spTree>
    <p:extLst>
      <p:ext uri="{BB962C8B-B14F-4D97-AF65-F5344CB8AC3E}">
        <p14:creationId xmlns:p14="http://schemas.microsoft.com/office/powerpoint/2010/main" val="1532097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97BCAB6-575F-B9CA-564D-CB48009BD77C}"/>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公司业绩回顾</a:t>
            </a:r>
          </a:p>
        </p:txBody>
      </p:sp>
      <p:graphicFrame>
        <p:nvGraphicFramePr>
          <p:cNvPr id="7" name="图表 6">
            <a:extLst>
              <a:ext uri="{FF2B5EF4-FFF2-40B4-BE49-F238E27FC236}">
                <a16:creationId xmlns:a16="http://schemas.microsoft.com/office/drawing/2014/main" id="{B5FABA71-36D7-D1CB-EAFD-D9F932815EC8}"/>
              </a:ext>
            </a:extLst>
          </p:cNvPr>
          <p:cNvGraphicFramePr/>
          <p:nvPr>
            <p:extLst>
              <p:ext uri="{D42A27DB-BD31-4B8C-83A1-F6EECF244321}">
                <p14:modId xmlns:p14="http://schemas.microsoft.com/office/powerpoint/2010/main" val="2533274398"/>
              </p:ext>
            </p:extLst>
          </p:nvPr>
        </p:nvGraphicFramePr>
        <p:xfrm>
          <a:off x="5419726" y="1125032"/>
          <a:ext cx="6076949" cy="2913568"/>
        </p:xfrm>
        <a:graphic>
          <a:graphicData uri="http://schemas.openxmlformats.org/drawingml/2006/chart">
            <c:chart xmlns:c="http://schemas.openxmlformats.org/drawingml/2006/chart" xmlns:r="http://schemas.openxmlformats.org/officeDocument/2006/relationships" r:id="rId3"/>
          </a:graphicData>
        </a:graphic>
      </p:graphicFrame>
      <p:sp>
        <p:nvSpPr>
          <p:cNvPr id="39" name="任意多边形: 形状 38">
            <a:extLst>
              <a:ext uri="{FF2B5EF4-FFF2-40B4-BE49-F238E27FC236}">
                <a16:creationId xmlns:a16="http://schemas.microsoft.com/office/drawing/2014/main" id="{4C57CDD5-9232-3976-8701-7F4F40637558}"/>
              </a:ext>
            </a:extLst>
          </p:cNvPr>
          <p:cNvSpPr/>
          <p:nvPr/>
        </p:nvSpPr>
        <p:spPr>
          <a:xfrm>
            <a:off x="5628158" y="4349021"/>
            <a:ext cx="6563842" cy="1864018"/>
          </a:xfrm>
          <a:custGeom>
            <a:avLst/>
            <a:gdLst>
              <a:gd name="connsiteX0" fmla="*/ 196374 w 6563842"/>
              <a:gd name="connsiteY0" fmla="*/ 0 h 1864018"/>
              <a:gd name="connsiteX1" fmla="*/ 6552647 w 6563842"/>
              <a:gd name="connsiteY1" fmla="*/ 0 h 1864018"/>
              <a:gd name="connsiteX2" fmla="*/ 6563842 w 6563842"/>
              <a:gd name="connsiteY2" fmla="*/ 1129 h 1864018"/>
              <a:gd name="connsiteX3" fmla="*/ 6563842 w 6563842"/>
              <a:gd name="connsiteY3" fmla="*/ 1862890 h 1864018"/>
              <a:gd name="connsiteX4" fmla="*/ 6552647 w 6563842"/>
              <a:gd name="connsiteY4" fmla="*/ 1864018 h 1864018"/>
              <a:gd name="connsiteX5" fmla="*/ 196374 w 6563842"/>
              <a:gd name="connsiteY5" fmla="*/ 1864018 h 1864018"/>
              <a:gd name="connsiteX6" fmla="*/ 0 w 6563842"/>
              <a:gd name="connsiteY6" fmla="*/ 1667644 h 1864018"/>
              <a:gd name="connsiteX7" fmla="*/ 0 w 6563842"/>
              <a:gd name="connsiteY7" fmla="*/ 196374 h 1864018"/>
              <a:gd name="connsiteX8" fmla="*/ 196374 w 6563842"/>
              <a:gd name="connsiteY8" fmla="*/ 0 h 186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63842" h="1864018">
                <a:moveTo>
                  <a:pt x="196374" y="0"/>
                </a:moveTo>
                <a:lnTo>
                  <a:pt x="6552647" y="0"/>
                </a:lnTo>
                <a:lnTo>
                  <a:pt x="6563842" y="1129"/>
                </a:lnTo>
                <a:lnTo>
                  <a:pt x="6563842" y="1862890"/>
                </a:lnTo>
                <a:lnTo>
                  <a:pt x="6552647" y="1864018"/>
                </a:lnTo>
                <a:lnTo>
                  <a:pt x="196374" y="1864018"/>
                </a:lnTo>
                <a:cubicBezTo>
                  <a:pt x="87920" y="1864018"/>
                  <a:pt x="0" y="1776098"/>
                  <a:pt x="0" y="1667644"/>
                </a:cubicBezTo>
                <a:lnTo>
                  <a:pt x="0" y="196374"/>
                </a:lnTo>
                <a:cubicBezTo>
                  <a:pt x="0" y="87920"/>
                  <a:pt x="87920" y="0"/>
                  <a:pt x="196374" y="0"/>
                </a:cubicBezTo>
                <a:close/>
              </a:path>
            </a:pathLst>
          </a:cu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文本框 15">
            <a:extLst>
              <a:ext uri="{FF2B5EF4-FFF2-40B4-BE49-F238E27FC236}">
                <a16:creationId xmlns:a16="http://schemas.microsoft.com/office/drawing/2014/main" id="{77186F48-C029-57DE-B4FA-14C362952C4E}"/>
              </a:ext>
            </a:extLst>
          </p:cNvPr>
          <p:cNvSpPr txBox="1"/>
          <p:nvPr/>
        </p:nvSpPr>
        <p:spPr>
          <a:xfrm>
            <a:off x="5800726" y="4431719"/>
            <a:ext cx="5248273" cy="734881"/>
          </a:xfrm>
          <a:prstGeom prst="rect">
            <a:avLst/>
          </a:prstGeom>
          <a:noFill/>
        </p:spPr>
        <p:txBody>
          <a:bodyPr wrap="square">
            <a:spAutoFit/>
          </a:bodyPr>
          <a:lstStyle/>
          <a:p>
            <a:pPr algn="l">
              <a:lnSpc>
                <a:spcPct val="120000"/>
              </a:lnSpc>
            </a:pPr>
            <a:r>
              <a:rPr lang="zh-CN" altLang="en-US" b="0" i="0" dirty="0">
                <a:solidFill>
                  <a:schemeClr val="bg1"/>
                </a:solidFill>
                <a:effectLst/>
                <a:latin typeface="Arial" panose="020B0604020202020204" pitchFamily="34" charset="0"/>
              </a:rPr>
              <a:t>主要贡献因素分析：市场策略、产品创新、客户服务等方面的亮点</a:t>
            </a:r>
          </a:p>
        </p:txBody>
      </p:sp>
      <p:sp>
        <p:nvSpPr>
          <p:cNvPr id="17" name="文本框 16">
            <a:extLst>
              <a:ext uri="{FF2B5EF4-FFF2-40B4-BE49-F238E27FC236}">
                <a16:creationId xmlns:a16="http://schemas.microsoft.com/office/drawing/2014/main" id="{58F182A8-E087-B61D-5FDB-26C5FDAC30E1}"/>
              </a:ext>
            </a:extLst>
          </p:cNvPr>
          <p:cNvSpPr txBox="1"/>
          <p:nvPr/>
        </p:nvSpPr>
        <p:spPr>
          <a:xfrm>
            <a:off x="5800725" y="5214895"/>
            <a:ext cx="5248273" cy="734881"/>
          </a:xfrm>
          <a:prstGeom prst="rect">
            <a:avLst/>
          </a:prstGeom>
          <a:noFill/>
        </p:spPr>
        <p:txBody>
          <a:bodyPr wrap="square">
            <a:spAutoFit/>
          </a:bodyPr>
          <a:lstStyle/>
          <a:p>
            <a:pPr algn="l">
              <a:lnSpc>
                <a:spcPct val="120000"/>
              </a:lnSpc>
            </a:pPr>
            <a:r>
              <a:rPr lang="zh-CN" altLang="en-US" b="0" i="0" dirty="0">
                <a:solidFill>
                  <a:schemeClr val="bg1"/>
                </a:solidFill>
                <a:effectLst/>
                <a:latin typeface="Arial" panose="020B0604020202020204" pitchFamily="34" charset="0"/>
              </a:rPr>
              <a:t>主要贡献因素分析：市场策略、产品创新、客户服务等方面的亮点</a:t>
            </a:r>
          </a:p>
        </p:txBody>
      </p:sp>
      <p:sp>
        <p:nvSpPr>
          <p:cNvPr id="21" name="文本框 20">
            <a:extLst>
              <a:ext uri="{FF2B5EF4-FFF2-40B4-BE49-F238E27FC236}">
                <a16:creationId xmlns:a16="http://schemas.microsoft.com/office/drawing/2014/main" id="{4C12805D-36AD-FE59-BD20-85E82D918903}"/>
              </a:ext>
            </a:extLst>
          </p:cNvPr>
          <p:cNvSpPr txBox="1"/>
          <p:nvPr/>
        </p:nvSpPr>
        <p:spPr>
          <a:xfrm>
            <a:off x="909167" y="1825473"/>
            <a:ext cx="3891051"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整体业绩概况：销售额、利润率、市场份额等关键指标与去年同期相比的增长情况</a:t>
            </a:r>
          </a:p>
        </p:txBody>
      </p:sp>
      <p:sp>
        <p:nvSpPr>
          <p:cNvPr id="22" name="文本框 21">
            <a:extLst>
              <a:ext uri="{FF2B5EF4-FFF2-40B4-BE49-F238E27FC236}">
                <a16:creationId xmlns:a16="http://schemas.microsoft.com/office/drawing/2014/main" id="{6E1409B9-70A0-BE47-60F3-000E7A62D930}"/>
              </a:ext>
            </a:extLst>
          </p:cNvPr>
          <p:cNvSpPr txBox="1"/>
          <p:nvPr/>
        </p:nvSpPr>
        <p:spPr>
          <a:xfrm>
            <a:off x="909167" y="1274974"/>
            <a:ext cx="3570208" cy="461665"/>
          </a:xfrm>
          <a:prstGeom prst="rect">
            <a:avLst/>
          </a:prstGeom>
          <a:noFill/>
        </p:spPr>
        <p:txBody>
          <a:bodyPr wrap="none" rtlCol="0">
            <a:spAutoFit/>
          </a:bodyPr>
          <a:lstStyle>
            <a:defPPr>
              <a:defRPr lang="zh-CN"/>
            </a:defPPr>
            <a:lvl1pPr algn="r">
              <a:defRPr sz="5400">
                <a:solidFill>
                  <a:srgbClr val="0F70FC"/>
                </a:solidFill>
                <a:latin typeface="思源宋体 CN Heavy" panose="02020900000000000000" pitchFamily="18" charset="-122"/>
                <a:ea typeface="思源宋体 CN Heavy" panose="02020900000000000000" pitchFamily="18" charset="-122"/>
              </a:defRPr>
            </a:lvl1pPr>
          </a:lstStyle>
          <a:p>
            <a:pPr algn="l"/>
            <a:r>
              <a:rPr lang="zh-CN" altLang="en-US" sz="2400" dirty="0">
                <a:solidFill>
                  <a:schemeClr val="accent1"/>
                </a:solidFill>
                <a:latin typeface="+mj-ea"/>
                <a:ea typeface="+mj-ea"/>
              </a:rPr>
              <a:t>今年与去年对比情况分析</a:t>
            </a:r>
          </a:p>
        </p:txBody>
      </p:sp>
      <p:grpSp>
        <p:nvGrpSpPr>
          <p:cNvPr id="26" name="组合 25">
            <a:extLst>
              <a:ext uri="{FF2B5EF4-FFF2-40B4-BE49-F238E27FC236}">
                <a16:creationId xmlns:a16="http://schemas.microsoft.com/office/drawing/2014/main" id="{B27152A4-81DB-04FD-ED6D-18C9E0454C28}"/>
              </a:ext>
            </a:extLst>
          </p:cNvPr>
          <p:cNvGrpSpPr/>
          <p:nvPr/>
        </p:nvGrpSpPr>
        <p:grpSpPr>
          <a:xfrm>
            <a:off x="871067" y="4351003"/>
            <a:ext cx="1810866" cy="584775"/>
            <a:chOff x="871067" y="3740381"/>
            <a:chExt cx="1810866" cy="584775"/>
          </a:xfrm>
        </p:grpSpPr>
        <p:sp>
          <p:nvSpPr>
            <p:cNvPr id="23" name="矩形: 圆角 22">
              <a:extLst>
                <a:ext uri="{FF2B5EF4-FFF2-40B4-BE49-F238E27FC236}">
                  <a16:creationId xmlns:a16="http://schemas.microsoft.com/office/drawing/2014/main" id="{F3C2DCFF-3147-B73A-38F2-6A44A10891F2}"/>
                </a:ext>
              </a:extLst>
            </p:cNvPr>
            <p:cNvSpPr/>
            <p:nvPr/>
          </p:nvSpPr>
          <p:spPr>
            <a:xfrm>
              <a:off x="948854" y="3740381"/>
              <a:ext cx="1655293" cy="584775"/>
            </a:xfrm>
            <a:prstGeom prst="roundRect">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5" name="文本框 24">
              <a:extLst>
                <a:ext uri="{FF2B5EF4-FFF2-40B4-BE49-F238E27FC236}">
                  <a16:creationId xmlns:a16="http://schemas.microsoft.com/office/drawing/2014/main" id="{0B4E5225-3BDC-F9E3-4E73-060E1E62E9AF}"/>
                </a:ext>
              </a:extLst>
            </p:cNvPr>
            <p:cNvSpPr txBox="1"/>
            <p:nvPr/>
          </p:nvSpPr>
          <p:spPr>
            <a:xfrm>
              <a:off x="871067" y="3848102"/>
              <a:ext cx="1810866" cy="369332"/>
            </a:xfrm>
            <a:prstGeom prst="rect">
              <a:avLst/>
            </a:prstGeom>
            <a:noFill/>
          </p:spPr>
          <p:txBody>
            <a:bodyPr wrap="square">
              <a:spAutoFit/>
            </a:bodyPr>
            <a:lstStyle/>
            <a:p>
              <a:pPr algn="ctr"/>
              <a:r>
                <a:rPr lang="zh-CN" altLang="en-US" dirty="0">
                  <a:solidFill>
                    <a:schemeClr val="bg1"/>
                  </a:solidFill>
                  <a:latin typeface="Arial" panose="020B0604020202020204" pitchFamily="34" charset="0"/>
                </a:rPr>
                <a:t>销售额增加</a:t>
              </a:r>
              <a:r>
                <a:rPr lang="en-US" altLang="zh-CN" dirty="0">
                  <a:solidFill>
                    <a:schemeClr val="bg1"/>
                  </a:solidFill>
                  <a:latin typeface="Arial" panose="020B0604020202020204" pitchFamily="34" charset="0"/>
                </a:rPr>
                <a:t>:X%</a:t>
              </a:r>
              <a:endParaRPr lang="zh-CN" altLang="en-US" dirty="0">
                <a:solidFill>
                  <a:schemeClr val="bg1"/>
                </a:solidFill>
                <a:latin typeface="Arial" panose="020B0604020202020204" pitchFamily="34" charset="0"/>
              </a:endParaRPr>
            </a:p>
          </p:txBody>
        </p:sp>
      </p:grpSp>
      <p:grpSp>
        <p:nvGrpSpPr>
          <p:cNvPr id="27" name="组合 26">
            <a:extLst>
              <a:ext uri="{FF2B5EF4-FFF2-40B4-BE49-F238E27FC236}">
                <a16:creationId xmlns:a16="http://schemas.microsoft.com/office/drawing/2014/main" id="{A018AE92-19FF-D1CF-0313-B266FC00FACF}"/>
              </a:ext>
            </a:extLst>
          </p:cNvPr>
          <p:cNvGrpSpPr/>
          <p:nvPr/>
        </p:nvGrpSpPr>
        <p:grpSpPr>
          <a:xfrm>
            <a:off x="2896423" y="4386856"/>
            <a:ext cx="1810866" cy="584775"/>
            <a:chOff x="871067" y="3740381"/>
            <a:chExt cx="1810866" cy="584775"/>
          </a:xfrm>
        </p:grpSpPr>
        <p:sp>
          <p:nvSpPr>
            <p:cNvPr id="28" name="矩形: 圆角 27">
              <a:extLst>
                <a:ext uri="{FF2B5EF4-FFF2-40B4-BE49-F238E27FC236}">
                  <a16:creationId xmlns:a16="http://schemas.microsoft.com/office/drawing/2014/main" id="{DABB3176-4B30-BC0B-4D94-8B09FD47F992}"/>
                </a:ext>
              </a:extLst>
            </p:cNvPr>
            <p:cNvSpPr/>
            <p:nvPr/>
          </p:nvSpPr>
          <p:spPr>
            <a:xfrm>
              <a:off x="948854" y="3740381"/>
              <a:ext cx="1655293" cy="584775"/>
            </a:xfrm>
            <a:prstGeom prst="roundRect">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文本框 28">
              <a:extLst>
                <a:ext uri="{FF2B5EF4-FFF2-40B4-BE49-F238E27FC236}">
                  <a16:creationId xmlns:a16="http://schemas.microsoft.com/office/drawing/2014/main" id="{5664D86F-F1BC-5752-00F4-DBC4E98BAB39}"/>
                </a:ext>
              </a:extLst>
            </p:cNvPr>
            <p:cNvSpPr txBox="1"/>
            <p:nvPr/>
          </p:nvSpPr>
          <p:spPr>
            <a:xfrm>
              <a:off x="871067" y="3848102"/>
              <a:ext cx="1810866" cy="369332"/>
            </a:xfrm>
            <a:prstGeom prst="rect">
              <a:avLst/>
            </a:prstGeom>
            <a:noFill/>
          </p:spPr>
          <p:txBody>
            <a:bodyPr wrap="square">
              <a:spAutoFit/>
            </a:bodyPr>
            <a:lstStyle/>
            <a:p>
              <a:pPr algn="ctr"/>
              <a:r>
                <a:rPr lang="zh-CN" altLang="en-US" dirty="0">
                  <a:solidFill>
                    <a:schemeClr val="bg1"/>
                  </a:solidFill>
                  <a:latin typeface="Arial" panose="020B0604020202020204" pitchFamily="34" charset="0"/>
                </a:rPr>
                <a:t>利润率增加</a:t>
              </a:r>
              <a:r>
                <a:rPr lang="en-US" altLang="zh-CN" dirty="0">
                  <a:solidFill>
                    <a:schemeClr val="bg1"/>
                  </a:solidFill>
                  <a:latin typeface="Arial" panose="020B0604020202020204" pitchFamily="34" charset="0"/>
                </a:rPr>
                <a:t>:X%</a:t>
              </a:r>
              <a:endParaRPr lang="zh-CN" altLang="en-US" dirty="0">
                <a:solidFill>
                  <a:schemeClr val="bg1"/>
                </a:solidFill>
                <a:latin typeface="Arial" panose="020B0604020202020204" pitchFamily="34" charset="0"/>
              </a:endParaRPr>
            </a:p>
          </p:txBody>
        </p:sp>
      </p:grpSp>
      <p:grpSp>
        <p:nvGrpSpPr>
          <p:cNvPr id="30" name="组合 29">
            <a:extLst>
              <a:ext uri="{FF2B5EF4-FFF2-40B4-BE49-F238E27FC236}">
                <a16:creationId xmlns:a16="http://schemas.microsoft.com/office/drawing/2014/main" id="{5CCF6C8B-FE4F-554A-CF9F-DA8319953E69}"/>
              </a:ext>
            </a:extLst>
          </p:cNvPr>
          <p:cNvGrpSpPr/>
          <p:nvPr/>
        </p:nvGrpSpPr>
        <p:grpSpPr>
          <a:xfrm>
            <a:off x="871067" y="5592338"/>
            <a:ext cx="1810866" cy="584775"/>
            <a:chOff x="871067" y="3740381"/>
            <a:chExt cx="1810866" cy="584775"/>
          </a:xfrm>
        </p:grpSpPr>
        <p:sp>
          <p:nvSpPr>
            <p:cNvPr id="31" name="矩形: 圆角 30">
              <a:extLst>
                <a:ext uri="{FF2B5EF4-FFF2-40B4-BE49-F238E27FC236}">
                  <a16:creationId xmlns:a16="http://schemas.microsoft.com/office/drawing/2014/main" id="{6E73C46A-7649-5CC0-90A8-2D66708EBF3D}"/>
                </a:ext>
              </a:extLst>
            </p:cNvPr>
            <p:cNvSpPr/>
            <p:nvPr/>
          </p:nvSpPr>
          <p:spPr>
            <a:xfrm>
              <a:off x="948854" y="3740381"/>
              <a:ext cx="1655293" cy="584775"/>
            </a:xfrm>
            <a:prstGeom prst="roundRect">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2" name="文本框 31">
              <a:extLst>
                <a:ext uri="{FF2B5EF4-FFF2-40B4-BE49-F238E27FC236}">
                  <a16:creationId xmlns:a16="http://schemas.microsoft.com/office/drawing/2014/main" id="{E34AA28F-90BD-EDF1-E3EB-962D001381C5}"/>
                </a:ext>
              </a:extLst>
            </p:cNvPr>
            <p:cNvSpPr txBox="1"/>
            <p:nvPr/>
          </p:nvSpPr>
          <p:spPr>
            <a:xfrm>
              <a:off x="871067" y="3848102"/>
              <a:ext cx="1810866" cy="338554"/>
            </a:xfrm>
            <a:prstGeom prst="rect">
              <a:avLst/>
            </a:prstGeom>
            <a:noFill/>
          </p:spPr>
          <p:txBody>
            <a:bodyPr wrap="square">
              <a:spAutoFit/>
            </a:bodyPr>
            <a:lstStyle/>
            <a:p>
              <a:pPr algn="ctr"/>
              <a:r>
                <a:rPr lang="zh-CN" altLang="en-US" sz="1600" dirty="0">
                  <a:solidFill>
                    <a:schemeClr val="bg1"/>
                  </a:solidFill>
                  <a:latin typeface="Arial" panose="020B0604020202020204" pitchFamily="34" charset="0"/>
                </a:rPr>
                <a:t>市场份额增加</a:t>
              </a:r>
              <a:r>
                <a:rPr lang="en-US" altLang="zh-CN" sz="1600" dirty="0">
                  <a:solidFill>
                    <a:schemeClr val="bg1"/>
                  </a:solidFill>
                  <a:latin typeface="Arial" panose="020B0604020202020204" pitchFamily="34" charset="0"/>
                </a:rPr>
                <a:t>:X%</a:t>
              </a:r>
              <a:endParaRPr lang="zh-CN" altLang="en-US" sz="1600" dirty="0">
                <a:solidFill>
                  <a:schemeClr val="bg1"/>
                </a:solidFill>
                <a:latin typeface="Arial" panose="020B0604020202020204" pitchFamily="34" charset="0"/>
              </a:endParaRPr>
            </a:p>
          </p:txBody>
        </p:sp>
      </p:grpSp>
      <p:grpSp>
        <p:nvGrpSpPr>
          <p:cNvPr id="33" name="组合 32">
            <a:extLst>
              <a:ext uri="{FF2B5EF4-FFF2-40B4-BE49-F238E27FC236}">
                <a16:creationId xmlns:a16="http://schemas.microsoft.com/office/drawing/2014/main" id="{86238CC9-B29C-C163-A1CD-72562161D326}"/>
              </a:ext>
            </a:extLst>
          </p:cNvPr>
          <p:cNvGrpSpPr/>
          <p:nvPr/>
        </p:nvGrpSpPr>
        <p:grpSpPr>
          <a:xfrm>
            <a:off x="2896423" y="5627384"/>
            <a:ext cx="1810866" cy="584775"/>
            <a:chOff x="871067" y="3740381"/>
            <a:chExt cx="1810866" cy="584775"/>
          </a:xfrm>
        </p:grpSpPr>
        <p:sp>
          <p:nvSpPr>
            <p:cNvPr id="34" name="矩形: 圆角 33">
              <a:extLst>
                <a:ext uri="{FF2B5EF4-FFF2-40B4-BE49-F238E27FC236}">
                  <a16:creationId xmlns:a16="http://schemas.microsoft.com/office/drawing/2014/main" id="{4470396D-07AD-4BE7-0E2B-8A4091D752DD}"/>
                </a:ext>
              </a:extLst>
            </p:cNvPr>
            <p:cNvSpPr/>
            <p:nvPr/>
          </p:nvSpPr>
          <p:spPr>
            <a:xfrm>
              <a:off x="948854" y="3740381"/>
              <a:ext cx="1655293" cy="584775"/>
            </a:xfrm>
            <a:prstGeom prst="roundRect">
              <a:avLst/>
            </a:prstGeom>
            <a:gradFill>
              <a:gsLst>
                <a:gs pos="27000">
                  <a:schemeClr val="accent1">
                    <a:lumMod val="75000"/>
                  </a:schemeClr>
                </a:gs>
                <a:gs pos="83000">
                  <a:schemeClr val="accent1"/>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5" name="文本框 34">
              <a:extLst>
                <a:ext uri="{FF2B5EF4-FFF2-40B4-BE49-F238E27FC236}">
                  <a16:creationId xmlns:a16="http://schemas.microsoft.com/office/drawing/2014/main" id="{EEF34DB2-C784-E799-B5DD-E9EFE3B23122}"/>
                </a:ext>
              </a:extLst>
            </p:cNvPr>
            <p:cNvSpPr txBox="1"/>
            <p:nvPr/>
          </p:nvSpPr>
          <p:spPr>
            <a:xfrm>
              <a:off x="871067" y="3848102"/>
              <a:ext cx="1810866" cy="369332"/>
            </a:xfrm>
            <a:prstGeom prst="rect">
              <a:avLst/>
            </a:prstGeom>
            <a:noFill/>
          </p:spPr>
          <p:txBody>
            <a:bodyPr wrap="square">
              <a:spAutoFit/>
            </a:bodyPr>
            <a:lstStyle/>
            <a:p>
              <a:pPr algn="ctr"/>
              <a:r>
                <a:rPr lang="zh-CN" altLang="en-US" dirty="0">
                  <a:solidFill>
                    <a:schemeClr val="bg1"/>
                  </a:solidFill>
                  <a:latin typeface="Arial" panose="020B0604020202020204" pitchFamily="34" charset="0"/>
                </a:rPr>
                <a:t>人效增加</a:t>
              </a:r>
              <a:r>
                <a:rPr lang="en-US" altLang="zh-CN" dirty="0">
                  <a:solidFill>
                    <a:schemeClr val="bg1"/>
                  </a:solidFill>
                  <a:latin typeface="Arial" panose="020B0604020202020204" pitchFamily="34" charset="0"/>
                </a:rPr>
                <a:t>:X%</a:t>
              </a:r>
              <a:endParaRPr lang="zh-CN" altLang="en-US" dirty="0">
                <a:solidFill>
                  <a:schemeClr val="bg1"/>
                </a:solidFill>
                <a:latin typeface="Arial" panose="020B0604020202020204" pitchFamily="34" charset="0"/>
              </a:endParaRPr>
            </a:p>
          </p:txBody>
        </p:sp>
      </p:grpSp>
      <p:sp>
        <p:nvSpPr>
          <p:cNvPr id="37" name="文本框 36">
            <a:extLst>
              <a:ext uri="{FF2B5EF4-FFF2-40B4-BE49-F238E27FC236}">
                <a16:creationId xmlns:a16="http://schemas.microsoft.com/office/drawing/2014/main" id="{0353F97E-2209-0C81-C66B-4F10CEAA6F53}"/>
              </a:ext>
            </a:extLst>
          </p:cNvPr>
          <p:cNvSpPr txBox="1"/>
          <p:nvPr/>
        </p:nvSpPr>
        <p:spPr>
          <a:xfrm>
            <a:off x="887501" y="2961137"/>
            <a:ext cx="3912717" cy="734112"/>
          </a:xfrm>
          <a:prstGeom prst="rect">
            <a:avLst/>
          </a:prstGeom>
          <a:noFill/>
        </p:spPr>
        <p:txBody>
          <a:bodyPr wrap="square">
            <a:spAutoFit/>
          </a:bodyPr>
          <a:lstStyle/>
          <a:p>
            <a:pPr>
              <a:lnSpc>
                <a:spcPct val="120000"/>
              </a:lnSpc>
            </a:pPr>
            <a:r>
              <a:rPr lang="zh-CN" altLang="en-US" dirty="0">
                <a:latin typeface="Arial" panose="020B0604020202020204" pitchFamily="34" charset="0"/>
              </a:rPr>
              <a:t>今年做的动作包含哪些提升销售额、利润率、市场份额等关键指标</a:t>
            </a:r>
          </a:p>
        </p:txBody>
      </p:sp>
    </p:spTree>
    <p:extLst>
      <p:ext uri="{BB962C8B-B14F-4D97-AF65-F5344CB8AC3E}">
        <p14:creationId xmlns:p14="http://schemas.microsoft.com/office/powerpoint/2010/main" val="531637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1A0CFBD4-DEBD-7915-E80D-F9BFE7B2C041}"/>
              </a:ext>
            </a:extLst>
          </p:cNvPr>
          <p:cNvSpPr/>
          <p:nvPr/>
        </p:nvSpPr>
        <p:spPr>
          <a:xfrm>
            <a:off x="0" y="119855"/>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solidFill>
            <a:schemeClr val="accent2">
              <a:alpha val="71000"/>
            </a:schemeClr>
          </a:solidFill>
          <a:ln>
            <a:noFill/>
          </a:ln>
          <a:effectLst>
            <a:outerShdw blurRad="381000" dist="190500" dir="5400000" algn="ctr" rotWithShape="0">
              <a:srgbClr val="0B508F">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6" name="任意多边形: 形状 5">
            <a:extLst>
              <a:ext uri="{FF2B5EF4-FFF2-40B4-BE49-F238E27FC236}">
                <a16:creationId xmlns:a16="http://schemas.microsoft.com/office/drawing/2014/main" id="{6B3E4C18-763B-E28B-35A8-9E5B6E4C984E}"/>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gradFill flip="none" rotWithShape="1">
            <a:gsLst>
              <a:gs pos="27000">
                <a:srgbClr val="2E3AFF"/>
              </a:gs>
              <a:gs pos="83000">
                <a:srgbClr val="008CFB"/>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7" name="任意多边形: 形状 6">
            <a:extLst>
              <a:ext uri="{FF2B5EF4-FFF2-40B4-BE49-F238E27FC236}">
                <a16:creationId xmlns:a16="http://schemas.microsoft.com/office/drawing/2014/main" id="{AD6CA37C-785F-A8EA-C807-384761261561}"/>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blipFill dpi="0" rotWithShape="1">
            <a:blip r:embed="rId3"/>
            <a:srcRect/>
            <a:tile tx="88900" ty="0" sx="100000" sy="100000" flip="none" algn="t"/>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8" name="任意多边形: 形状 7">
            <a:extLst>
              <a:ext uri="{FF2B5EF4-FFF2-40B4-BE49-F238E27FC236}">
                <a16:creationId xmlns:a16="http://schemas.microsoft.com/office/drawing/2014/main" id="{5D44EDE8-88A2-BB11-79F1-F1C0F3B5DF84}"/>
              </a:ext>
            </a:extLst>
          </p:cNvPr>
          <p:cNvSpPr/>
          <p:nvPr/>
        </p:nvSpPr>
        <p:spPr>
          <a:xfrm>
            <a:off x="0" y="0"/>
            <a:ext cx="12192000" cy="6237289"/>
          </a:xfrm>
          <a:custGeom>
            <a:avLst/>
            <a:gdLst>
              <a:gd name="connsiteX0" fmla="*/ 0 w 12192000"/>
              <a:gd name="connsiteY0" fmla="*/ 0 h 6237289"/>
              <a:gd name="connsiteX1" fmla="*/ 12192000 w 12192000"/>
              <a:gd name="connsiteY1" fmla="*/ 0 h 6237289"/>
              <a:gd name="connsiteX2" fmla="*/ 12192000 w 12192000"/>
              <a:gd name="connsiteY2" fmla="*/ 4163960 h 6237289"/>
              <a:gd name="connsiteX3" fmla="*/ 12191572 w 12192000"/>
              <a:gd name="connsiteY3" fmla="*/ 4164296 h 6237289"/>
              <a:gd name="connsiteX4" fmla="*/ 5948362 w 12192000"/>
              <a:gd name="connsiteY4" fmla="*/ 6237289 h 6237289"/>
              <a:gd name="connsiteX5" fmla="*/ 114257 w 12192000"/>
              <a:gd name="connsiteY5" fmla="*/ 4455217 h 6237289"/>
              <a:gd name="connsiteX6" fmla="*/ 0 w 12192000"/>
              <a:gd name="connsiteY6" fmla="*/ 4373967 h 6237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237289">
                <a:moveTo>
                  <a:pt x="0" y="0"/>
                </a:moveTo>
                <a:lnTo>
                  <a:pt x="12192000" y="0"/>
                </a:lnTo>
                <a:lnTo>
                  <a:pt x="12192000" y="4163960"/>
                </a:lnTo>
                <a:lnTo>
                  <a:pt x="12191572" y="4164296"/>
                </a:lnTo>
                <a:cubicBezTo>
                  <a:pt x="10450630" y="5466269"/>
                  <a:pt x="8289537" y="6237289"/>
                  <a:pt x="5948362" y="6237289"/>
                </a:cubicBezTo>
                <a:cubicBezTo>
                  <a:pt x="3787278" y="6237289"/>
                  <a:pt x="1779636" y="5580325"/>
                  <a:pt x="114257" y="4455217"/>
                </a:cubicBezTo>
                <a:lnTo>
                  <a:pt x="0" y="4373967"/>
                </a:lnTo>
                <a:close/>
              </a:path>
            </a:pathLst>
          </a:custGeom>
          <a:gradFill flip="none" rotWithShape="1">
            <a:gsLst>
              <a:gs pos="27000">
                <a:schemeClr val="accent3">
                  <a:alpha val="70000"/>
                </a:schemeClr>
              </a:gs>
              <a:gs pos="83000">
                <a:schemeClr val="accent1">
                  <a:alpha val="65000"/>
                </a:schemeClr>
              </a:gs>
            </a:gsLst>
            <a:path path="circle">
              <a:fillToRect l="100000" t="100000"/>
            </a:path>
            <a:tileRect r="-100000" b="-100000"/>
          </a:grad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j-ea"/>
              <a:ea typeface="+mj-ea"/>
            </a:endParaRPr>
          </a:p>
        </p:txBody>
      </p:sp>
      <p:sp>
        <p:nvSpPr>
          <p:cNvPr id="11" name="文本框 10">
            <a:extLst>
              <a:ext uri="{FF2B5EF4-FFF2-40B4-BE49-F238E27FC236}">
                <a16:creationId xmlns:a16="http://schemas.microsoft.com/office/drawing/2014/main" id="{FE78CF7C-2CEC-35DF-19D8-7DA9E993C907}"/>
              </a:ext>
            </a:extLst>
          </p:cNvPr>
          <p:cNvSpPr txBox="1"/>
          <p:nvPr/>
        </p:nvSpPr>
        <p:spPr>
          <a:xfrm>
            <a:off x="4617575" y="2251295"/>
            <a:ext cx="2993127" cy="2862322"/>
          </a:xfrm>
          <a:prstGeom prst="rect">
            <a:avLst/>
          </a:prstGeom>
          <a:noFill/>
        </p:spPr>
        <p:txBody>
          <a:bodyPr wrap="none" rtlCol="0">
            <a:spAutoFit/>
          </a:bodyPr>
          <a:lstStyle>
            <a:defPPr>
              <a:defRPr lang="zh-CN"/>
            </a:defPPr>
            <a:lvl1pPr>
              <a:defRPr sz="18000">
                <a:ln w="41275">
                  <a:gradFill>
                    <a:gsLst>
                      <a:gs pos="65000">
                        <a:schemeClr val="bg1">
                          <a:alpha val="0"/>
                        </a:schemeClr>
                      </a:gs>
                      <a:gs pos="37000">
                        <a:schemeClr val="bg1"/>
                      </a:gs>
                      <a:gs pos="2000">
                        <a:schemeClr val="bg1"/>
                      </a:gs>
                    </a:gsLst>
                    <a:lin ang="5400000" scaled="1"/>
                  </a:gradFill>
                </a:ln>
                <a:noFill/>
                <a:latin typeface="+mj-ea"/>
                <a:ea typeface="+mj-ea"/>
              </a:defRPr>
            </a:lvl1pPr>
          </a:lstStyle>
          <a:p>
            <a:r>
              <a:rPr lang="en-US" altLang="zh-CN" dirty="0"/>
              <a:t>02</a:t>
            </a:r>
            <a:endParaRPr lang="zh-CN" altLang="en-US" dirty="0"/>
          </a:p>
        </p:txBody>
      </p:sp>
      <p:sp>
        <p:nvSpPr>
          <p:cNvPr id="12" name="文本框 11">
            <a:extLst>
              <a:ext uri="{FF2B5EF4-FFF2-40B4-BE49-F238E27FC236}">
                <a16:creationId xmlns:a16="http://schemas.microsoft.com/office/drawing/2014/main" id="{AEAD616C-F7C5-AACA-D477-462EF1FC43A3}"/>
              </a:ext>
            </a:extLst>
          </p:cNvPr>
          <p:cNvSpPr txBox="1"/>
          <p:nvPr/>
        </p:nvSpPr>
        <p:spPr>
          <a:xfrm>
            <a:off x="4310896" y="4172815"/>
            <a:ext cx="3570208" cy="769441"/>
          </a:xfrm>
          <a:prstGeom prst="rect">
            <a:avLst/>
          </a:prstGeom>
          <a:noFill/>
        </p:spPr>
        <p:txBody>
          <a:bodyPr wrap="none" rtlCol="0">
            <a:spAutoFit/>
          </a:bodyPr>
          <a:lstStyle/>
          <a:p>
            <a:r>
              <a:rPr lang="zh-CN" altLang="en-US" sz="4400" dirty="0">
                <a:solidFill>
                  <a:schemeClr val="bg1"/>
                </a:solidFill>
                <a:latin typeface="+mj-ea"/>
                <a:ea typeface="+mj-ea"/>
              </a:rPr>
              <a:t>个人工作汇报</a:t>
            </a:r>
          </a:p>
        </p:txBody>
      </p:sp>
    </p:spTree>
    <p:extLst>
      <p:ext uri="{BB962C8B-B14F-4D97-AF65-F5344CB8AC3E}">
        <p14:creationId xmlns:p14="http://schemas.microsoft.com/office/powerpoint/2010/main" val="150534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15DBFC00-1D23-65B1-703E-C5A90B873A91}"/>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个人工作汇报</a:t>
            </a:r>
          </a:p>
        </p:txBody>
      </p:sp>
      <p:sp>
        <p:nvSpPr>
          <p:cNvPr id="21" name="任意多边形: 形状 20">
            <a:extLst>
              <a:ext uri="{FF2B5EF4-FFF2-40B4-BE49-F238E27FC236}">
                <a16:creationId xmlns:a16="http://schemas.microsoft.com/office/drawing/2014/main" id="{98FAE6CF-A2C3-08DC-49B2-19F847598693}"/>
              </a:ext>
            </a:extLst>
          </p:cNvPr>
          <p:cNvSpPr/>
          <p:nvPr/>
        </p:nvSpPr>
        <p:spPr>
          <a:xfrm>
            <a:off x="4578319" y="2203472"/>
            <a:ext cx="892207" cy="1225528"/>
          </a:xfrm>
          <a:custGeom>
            <a:avLst/>
            <a:gdLst>
              <a:gd name="connsiteX0" fmla="*/ 892207 w 892207"/>
              <a:gd name="connsiteY0" fmla="*/ 0 h 1225528"/>
              <a:gd name="connsiteX1" fmla="*/ 892207 w 892207"/>
              <a:gd name="connsiteY1" fmla="*/ 1140189 h 1225528"/>
              <a:gd name="connsiteX2" fmla="*/ 806868 w 892207"/>
              <a:gd name="connsiteY2" fmla="*/ 1225528 h 1225528"/>
              <a:gd name="connsiteX3" fmla="*/ 0 w 892207"/>
              <a:gd name="connsiteY3" fmla="*/ 1225528 h 1225528"/>
              <a:gd name="connsiteX4" fmla="*/ 21534 w 892207"/>
              <a:gd name="connsiteY4" fmla="*/ 1084435 h 1225528"/>
              <a:gd name="connsiteX5" fmla="*/ 789740 w 892207"/>
              <a:gd name="connsiteY5" fmla="*/ 49361 h 1225528"/>
              <a:gd name="connsiteX6" fmla="*/ 892207 w 892207"/>
              <a:gd name="connsiteY6" fmla="*/ 0 h 12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207" h="1225528">
                <a:moveTo>
                  <a:pt x="892207" y="0"/>
                </a:moveTo>
                <a:lnTo>
                  <a:pt x="892207" y="1140189"/>
                </a:lnTo>
                <a:cubicBezTo>
                  <a:pt x="892207" y="1187320"/>
                  <a:pt x="853999" y="1225528"/>
                  <a:pt x="806868" y="1225528"/>
                </a:cubicBezTo>
                <a:lnTo>
                  <a:pt x="0" y="1225528"/>
                </a:lnTo>
                <a:lnTo>
                  <a:pt x="21534" y="1084435"/>
                </a:lnTo>
                <a:cubicBezTo>
                  <a:pt x="113079" y="637066"/>
                  <a:pt x="400237" y="260952"/>
                  <a:pt x="789740" y="49361"/>
                </a:cubicBezTo>
                <a:lnTo>
                  <a:pt x="892207" y="0"/>
                </a:lnTo>
                <a:close/>
              </a:path>
            </a:pathLst>
          </a:cu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0" name="任意多边形: 形状 19">
            <a:extLst>
              <a:ext uri="{FF2B5EF4-FFF2-40B4-BE49-F238E27FC236}">
                <a16:creationId xmlns:a16="http://schemas.microsoft.com/office/drawing/2014/main" id="{5EC7AE3E-8FCD-2AA6-96FE-0AFB338F1840}"/>
              </a:ext>
            </a:extLst>
          </p:cNvPr>
          <p:cNvSpPr/>
          <p:nvPr/>
        </p:nvSpPr>
        <p:spPr>
          <a:xfrm>
            <a:off x="6721476" y="2203472"/>
            <a:ext cx="892207" cy="1225528"/>
          </a:xfrm>
          <a:custGeom>
            <a:avLst/>
            <a:gdLst>
              <a:gd name="connsiteX0" fmla="*/ 0 w 892207"/>
              <a:gd name="connsiteY0" fmla="*/ 0 h 1225528"/>
              <a:gd name="connsiteX1" fmla="*/ 102467 w 892207"/>
              <a:gd name="connsiteY1" fmla="*/ 49361 h 1225528"/>
              <a:gd name="connsiteX2" fmla="*/ 870673 w 892207"/>
              <a:gd name="connsiteY2" fmla="*/ 1084435 h 1225528"/>
              <a:gd name="connsiteX3" fmla="*/ 892207 w 892207"/>
              <a:gd name="connsiteY3" fmla="*/ 1225528 h 1225528"/>
              <a:gd name="connsiteX4" fmla="*/ 85339 w 892207"/>
              <a:gd name="connsiteY4" fmla="*/ 1225528 h 1225528"/>
              <a:gd name="connsiteX5" fmla="*/ 0 w 892207"/>
              <a:gd name="connsiteY5" fmla="*/ 1140189 h 1225528"/>
              <a:gd name="connsiteX6" fmla="*/ 0 w 892207"/>
              <a:gd name="connsiteY6" fmla="*/ 0 h 12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207" h="1225528">
                <a:moveTo>
                  <a:pt x="0" y="0"/>
                </a:moveTo>
                <a:lnTo>
                  <a:pt x="102467" y="49361"/>
                </a:lnTo>
                <a:cubicBezTo>
                  <a:pt x="491970" y="260952"/>
                  <a:pt x="779128" y="637066"/>
                  <a:pt x="870673" y="1084435"/>
                </a:cubicBezTo>
                <a:lnTo>
                  <a:pt x="892207" y="1225528"/>
                </a:lnTo>
                <a:lnTo>
                  <a:pt x="85339" y="1225528"/>
                </a:lnTo>
                <a:cubicBezTo>
                  <a:pt x="38208" y="1225528"/>
                  <a:pt x="0" y="1187320"/>
                  <a:pt x="0" y="1140189"/>
                </a:cubicBezTo>
                <a:lnTo>
                  <a:pt x="0" y="0"/>
                </a:lnTo>
                <a:close/>
              </a:path>
            </a:pathLst>
          </a:cu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9" name="任意多边形: 形状 18">
            <a:extLst>
              <a:ext uri="{FF2B5EF4-FFF2-40B4-BE49-F238E27FC236}">
                <a16:creationId xmlns:a16="http://schemas.microsoft.com/office/drawing/2014/main" id="{9F366025-AF29-A2E6-9091-58C14F647709}"/>
              </a:ext>
            </a:extLst>
          </p:cNvPr>
          <p:cNvSpPr/>
          <p:nvPr/>
        </p:nvSpPr>
        <p:spPr>
          <a:xfrm>
            <a:off x="4594399" y="3867732"/>
            <a:ext cx="876127" cy="1120168"/>
          </a:xfrm>
          <a:custGeom>
            <a:avLst/>
            <a:gdLst>
              <a:gd name="connsiteX0" fmla="*/ 0 w 876127"/>
              <a:gd name="connsiteY0" fmla="*/ 0 h 1120168"/>
              <a:gd name="connsiteX1" fmla="*/ 790788 w 876127"/>
              <a:gd name="connsiteY1" fmla="*/ 0 h 1120168"/>
              <a:gd name="connsiteX2" fmla="*/ 876127 w 876127"/>
              <a:gd name="connsiteY2" fmla="*/ 85339 h 1120168"/>
              <a:gd name="connsiteX3" fmla="*/ 876127 w 876127"/>
              <a:gd name="connsiteY3" fmla="*/ 1120168 h 1120168"/>
              <a:gd name="connsiteX4" fmla="*/ 773660 w 876127"/>
              <a:gd name="connsiteY4" fmla="*/ 1070807 h 1120168"/>
              <a:gd name="connsiteX5" fmla="*/ 5454 w 876127"/>
              <a:gd name="connsiteY5" fmla="*/ 35733 h 1120168"/>
              <a:gd name="connsiteX6" fmla="*/ 0 w 876127"/>
              <a:gd name="connsiteY6" fmla="*/ 0 h 112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6127" h="1120168">
                <a:moveTo>
                  <a:pt x="0" y="0"/>
                </a:moveTo>
                <a:lnTo>
                  <a:pt x="790788" y="0"/>
                </a:lnTo>
                <a:cubicBezTo>
                  <a:pt x="837919" y="0"/>
                  <a:pt x="876127" y="38208"/>
                  <a:pt x="876127" y="85339"/>
                </a:cubicBezTo>
                <a:lnTo>
                  <a:pt x="876127" y="1120168"/>
                </a:lnTo>
                <a:lnTo>
                  <a:pt x="773660" y="1070807"/>
                </a:lnTo>
                <a:cubicBezTo>
                  <a:pt x="384157" y="859217"/>
                  <a:pt x="96999" y="483102"/>
                  <a:pt x="5454" y="35733"/>
                </a:cubicBezTo>
                <a:lnTo>
                  <a:pt x="0" y="0"/>
                </a:lnTo>
                <a:close/>
              </a:path>
            </a:pathLst>
          </a:cu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8" name="任意多边形: 形状 17">
            <a:extLst>
              <a:ext uri="{FF2B5EF4-FFF2-40B4-BE49-F238E27FC236}">
                <a16:creationId xmlns:a16="http://schemas.microsoft.com/office/drawing/2014/main" id="{923844FD-B88A-3AB7-E4B4-45139512D43E}"/>
              </a:ext>
            </a:extLst>
          </p:cNvPr>
          <p:cNvSpPr/>
          <p:nvPr/>
        </p:nvSpPr>
        <p:spPr>
          <a:xfrm>
            <a:off x="6721476" y="3867732"/>
            <a:ext cx="876127" cy="1120168"/>
          </a:xfrm>
          <a:custGeom>
            <a:avLst/>
            <a:gdLst>
              <a:gd name="connsiteX0" fmla="*/ 85339 w 876127"/>
              <a:gd name="connsiteY0" fmla="*/ 0 h 1120168"/>
              <a:gd name="connsiteX1" fmla="*/ 876127 w 876127"/>
              <a:gd name="connsiteY1" fmla="*/ 0 h 1120168"/>
              <a:gd name="connsiteX2" fmla="*/ 870673 w 876127"/>
              <a:gd name="connsiteY2" fmla="*/ 35733 h 1120168"/>
              <a:gd name="connsiteX3" fmla="*/ 102467 w 876127"/>
              <a:gd name="connsiteY3" fmla="*/ 1070807 h 1120168"/>
              <a:gd name="connsiteX4" fmla="*/ 0 w 876127"/>
              <a:gd name="connsiteY4" fmla="*/ 1120168 h 1120168"/>
              <a:gd name="connsiteX5" fmla="*/ 0 w 876127"/>
              <a:gd name="connsiteY5" fmla="*/ 85339 h 1120168"/>
              <a:gd name="connsiteX6" fmla="*/ 85339 w 876127"/>
              <a:gd name="connsiteY6" fmla="*/ 0 h 112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6127" h="1120168">
                <a:moveTo>
                  <a:pt x="85339" y="0"/>
                </a:moveTo>
                <a:lnTo>
                  <a:pt x="876127" y="0"/>
                </a:lnTo>
                <a:lnTo>
                  <a:pt x="870673" y="35733"/>
                </a:lnTo>
                <a:cubicBezTo>
                  <a:pt x="779128" y="483102"/>
                  <a:pt x="491970" y="859217"/>
                  <a:pt x="102467" y="1070807"/>
                </a:cubicBezTo>
                <a:lnTo>
                  <a:pt x="0" y="1120168"/>
                </a:lnTo>
                <a:lnTo>
                  <a:pt x="0" y="85339"/>
                </a:lnTo>
                <a:cubicBezTo>
                  <a:pt x="0" y="38208"/>
                  <a:pt x="38208" y="0"/>
                  <a:pt x="85339" y="0"/>
                </a:cubicBezTo>
                <a:close/>
              </a:path>
            </a:pathLst>
          </a:cu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7" name="任意多边形: 形状 16">
            <a:extLst>
              <a:ext uri="{FF2B5EF4-FFF2-40B4-BE49-F238E27FC236}">
                <a16:creationId xmlns:a16="http://schemas.microsoft.com/office/drawing/2014/main" id="{681F63E7-323C-7211-2BA2-3EE663F81967}"/>
              </a:ext>
            </a:extLst>
          </p:cNvPr>
          <p:cNvSpPr/>
          <p:nvPr/>
        </p:nvSpPr>
        <p:spPr>
          <a:xfrm>
            <a:off x="695325" y="1353132"/>
            <a:ext cx="4775200" cy="2075868"/>
          </a:xfrm>
          <a:custGeom>
            <a:avLst/>
            <a:gdLst>
              <a:gd name="connsiteX0" fmla="*/ 85339 w 4775200"/>
              <a:gd name="connsiteY0" fmla="*/ 0 h 2075868"/>
              <a:gd name="connsiteX1" fmla="*/ 4689861 w 4775200"/>
              <a:gd name="connsiteY1" fmla="*/ 0 h 2075868"/>
              <a:gd name="connsiteX2" fmla="*/ 4775200 w 4775200"/>
              <a:gd name="connsiteY2" fmla="*/ 85339 h 2075868"/>
              <a:gd name="connsiteX3" fmla="*/ 4775200 w 4775200"/>
              <a:gd name="connsiteY3" fmla="*/ 850340 h 2075868"/>
              <a:gd name="connsiteX4" fmla="*/ 4672733 w 4775200"/>
              <a:gd name="connsiteY4" fmla="*/ 899701 h 2075868"/>
              <a:gd name="connsiteX5" fmla="*/ 3904527 w 4775200"/>
              <a:gd name="connsiteY5" fmla="*/ 1934775 h 2075868"/>
              <a:gd name="connsiteX6" fmla="*/ 3882993 w 4775200"/>
              <a:gd name="connsiteY6" fmla="*/ 2075868 h 2075868"/>
              <a:gd name="connsiteX7" fmla="*/ 85339 w 4775200"/>
              <a:gd name="connsiteY7" fmla="*/ 2075868 h 2075868"/>
              <a:gd name="connsiteX8" fmla="*/ 0 w 4775200"/>
              <a:gd name="connsiteY8" fmla="*/ 1990529 h 2075868"/>
              <a:gd name="connsiteX9" fmla="*/ 0 w 4775200"/>
              <a:gd name="connsiteY9" fmla="*/ 85339 h 2075868"/>
              <a:gd name="connsiteX10" fmla="*/ 85339 w 4775200"/>
              <a:gd name="connsiteY10" fmla="*/ 0 h 207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75200" h="2075868">
                <a:moveTo>
                  <a:pt x="85339" y="0"/>
                </a:moveTo>
                <a:lnTo>
                  <a:pt x="4689861" y="0"/>
                </a:lnTo>
                <a:cubicBezTo>
                  <a:pt x="4736992" y="0"/>
                  <a:pt x="4775200" y="38208"/>
                  <a:pt x="4775200" y="85339"/>
                </a:cubicBezTo>
                <a:lnTo>
                  <a:pt x="4775200" y="850340"/>
                </a:lnTo>
                <a:lnTo>
                  <a:pt x="4672733" y="899701"/>
                </a:lnTo>
                <a:cubicBezTo>
                  <a:pt x="4283230" y="1111292"/>
                  <a:pt x="3996072" y="1487406"/>
                  <a:pt x="3904527" y="1934775"/>
                </a:cubicBezTo>
                <a:lnTo>
                  <a:pt x="3882993" y="2075868"/>
                </a:lnTo>
                <a:lnTo>
                  <a:pt x="85339" y="2075868"/>
                </a:lnTo>
                <a:cubicBezTo>
                  <a:pt x="38208" y="2075868"/>
                  <a:pt x="0" y="2037660"/>
                  <a:pt x="0" y="1990529"/>
                </a:cubicBezTo>
                <a:lnTo>
                  <a:pt x="0" y="85339"/>
                </a:lnTo>
                <a:cubicBezTo>
                  <a:pt x="0" y="38208"/>
                  <a:pt x="38208" y="0"/>
                  <a:pt x="85339" y="0"/>
                </a:cubicBezTo>
                <a:close/>
              </a:path>
            </a:pathLst>
          </a:cu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6" name="任意多边形: 形状 15">
            <a:extLst>
              <a:ext uri="{FF2B5EF4-FFF2-40B4-BE49-F238E27FC236}">
                <a16:creationId xmlns:a16="http://schemas.microsoft.com/office/drawing/2014/main" id="{8F3F47DD-A4E9-C817-A0B3-4E8B05891DC0}"/>
              </a:ext>
            </a:extLst>
          </p:cNvPr>
          <p:cNvSpPr/>
          <p:nvPr/>
        </p:nvSpPr>
        <p:spPr>
          <a:xfrm>
            <a:off x="6721475" y="1353132"/>
            <a:ext cx="4775200" cy="2075868"/>
          </a:xfrm>
          <a:custGeom>
            <a:avLst/>
            <a:gdLst>
              <a:gd name="connsiteX0" fmla="*/ 85339 w 4775200"/>
              <a:gd name="connsiteY0" fmla="*/ 0 h 2075868"/>
              <a:gd name="connsiteX1" fmla="*/ 4689861 w 4775200"/>
              <a:gd name="connsiteY1" fmla="*/ 0 h 2075868"/>
              <a:gd name="connsiteX2" fmla="*/ 4775200 w 4775200"/>
              <a:gd name="connsiteY2" fmla="*/ 85339 h 2075868"/>
              <a:gd name="connsiteX3" fmla="*/ 4775200 w 4775200"/>
              <a:gd name="connsiteY3" fmla="*/ 1990529 h 2075868"/>
              <a:gd name="connsiteX4" fmla="*/ 4689861 w 4775200"/>
              <a:gd name="connsiteY4" fmla="*/ 2075868 h 2075868"/>
              <a:gd name="connsiteX5" fmla="*/ 892207 w 4775200"/>
              <a:gd name="connsiteY5" fmla="*/ 2075868 h 2075868"/>
              <a:gd name="connsiteX6" fmla="*/ 870673 w 4775200"/>
              <a:gd name="connsiteY6" fmla="*/ 1934775 h 2075868"/>
              <a:gd name="connsiteX7" fmla="*/ 102467 w 4775200"/>
              <a:gd name="connsiteY7" fmla="*/ 899701 h 2075868"/>
              <a:gd name="connsiteX8" fmla="*/ 0 w 4775200"/>
              <a:gd name="connsiteY8" fmla="*/ 850340 h 2075868"/>
              <a:gd name="connsiteX9" fmla="*/ 0 w 4775200"/>
              <a:gd name="connsiteY9" fmla="*/ 85339 h 2075868"/>
              <a:gd name="connsiteX10" fmla="*/ 85339 w 4775200"/>
              <a:gd name="connsiteY10" fmla="*/ 0 h 207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75200" h="2075868">
                <a:moveTo>
                  <a:pt x="85339" y="0"/>
                </a:moveTo>
                <a:lnTo>
                  <a:pt x="4689861" y="0"/>
                </a:lnTo>
                <a:cubicBezTo>
                  <a:pt x="4736992" y="0"/>
                  <a:pt x="4775200" y="38208"/>
                  <a:pt x="4775200" y="85339"/>
                </a:cubicBezTo>
                <a:lnTo>
                  <a:pt x="4775200" y="1990529"/>
                </a:lnTo>
                <a:cubicBezTo>
                  <a:pt x="4775200" y="2037660"/>
                  <a:pt x="4736992" y="2075868"/>
                  <a:pt x="4689861" y="2075868"/>
                </a:cubicBezTo>
                <a:lnTo>
                  <a:pt x="892207" y="2075868"/>
                </a:lnTo>
                <a:lnTo>
                  <a:pt x="870673" y="1934775"/>
                </a:lnTo>
                <a:cubicBezTo>
                  <a:pt x="779128" y="1487406"/>
                  <a:pt x="491970" y="1111292"/>
                  <a:pt x="102467" y="899701"/>
                </a:cubicBezTo>
                <a:lnTo>
                  <a:pt x="0" y="850340"/>
                </a:lnTo>
                <a:lnTo>
                  <a:pt x="0" y="85339"/>
                </a:lnTo>
                <a:cubicBezTo>
                  <a:pt x="0" y="38208"/>
                  <a:pt x="38208" y="0"/>
                  <a:pt x="85339" y="0"/>
                </a:cubicBezTo>
                <a:close/>
              </a:path>
            </a:pathLst>
          </a:cu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4" name="任意多边形: 形状 13">
            <a:extLst>
              <a:ext uri="{FF2B5EF4-FFF2-40B4-BE49-F238E27FC236}">
                <a16:creationId xmlns:a16="http://schemas.microsoft.com/office/drawing/2014/main" id="{AAA1BDB3-003C-2CFF-0599-78289EF0F95E}"/>
              </a:ext>
            </a:extLst>
          </p:cNvPr>
          <p:cNvSpPr/>
          <p:nvPr/>
        </p:nvSpPr>
        <p:spPr>
          <a:xfrm>
            <a:off x="695325" y="3867732"/>
            <a:ext cx="4775200" cy="2075868"/>
          </a:xfrm>
          <a:custGeom>
            <a:avLst/>
            <a:gdLst>
              <a:gd name="connsiteX0" fmla="*/ 85339 w 4775200"/>
              <a:gd name="connsiteY0" fmla="*/ 0 h 2075868"/>
              <a:gd name="connsiteX1" fmla="*/ 3899073 w 4775200"/>
              <a:gd name="connsiteY1" fmla="*/ 0 h 2075868"/>
              <a:gd name="connsiteX2" fmla="*/ 3904527 w 4775200"/>
              <a:gd name="connsiteY2" fmla="*/ 35733 h 2075868"/>
              <a:gd name="connsiteX3" fmla="*/ 4672733 w 4775200"/>
              <a:gd name="connsiteY3" fmla="*/ 1070807 h 2075868"/>
              <a:gd name="connsiteX4" fmla="*/ 4775200 w 4775200"/>
              <a:gd name="connsiteY4" fmla="*/ 1120168 h 2075868"/>
              <a:gd name="connsiteX5" fmla="*/ 4775200 w 4775200"/>
              <a:gd name="connsiteY5" fmla="*/ 1990529 h 2075868"/>
              <a:gd name="connsiteX6" fmla="*/ 4689861 w 4775200"/>
              <a:gd name="connsiteY6" fmla="*/ 2075868 h 2075868"/>
              <a:gd name="connsiteX7" fmla="*/ 85339 w 4775200"/>
              <a:gd name="connsiteY7" fmla="*/ 2075868 h 2075868"/>
              <a:gd name="connsiteX8" fmla="*/ 0 w 4775200"/>
              <a:gd name="connsiteY8" fmla="*/ 1990529 h 2075868"/>
              <a:gd name="connsiteX9" fmla="*/ 0 w 4775200"/>
              <a:gd name="connsiteY9" fmla="*/ 85339 h 2075868"/>
              <a:gd name="connsiteX10" fmla="*/ 85339 w 4775200"/>
              <a:gd name="connsiteY10" fmla="*/ 0 h 207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75200" h="2075868">
                <a:moveTo>
                  <a:pt x="85339" y="0"/>
                </a:moveTo>
                <a:lnTo>
                  <a:pt x="3899073" y="0"/>
                </a:lnTo>
                <a:lnTo>
                  <a:pt x="3904527" y="35733"/>
                </a:lnTo>
                <a:cubicBezTo>
                  <a:pt x="3996072" y="483102"/>
                  <a:pt x="4283230" y="859217"/>
                  <a:pt x="4672733" y="1070807"/>
                </a:cubicBezTo>
                <a:lnTo>
                  <a:pt x="4775200" y="1120168"/>
                </a:lnTo>
                <a:lnTo>
                  <a:pt x="4775200" y="1990529"/>
                </a:lnTo>
                <a:cubicBezTo>
                  <a:pt x="4775200" y="2037660"/>
                  <a:pt x="4736992" y="2075868"/>
                  <a:pt x="4689861" y="2075868"/>
                </a:cubicBezTo>
                <a:lnTo>
                  <a:pt x="85339" y="2075868"/>
                </a:lnTo>
                <a:cubicBezTo>
                  <a:pt x="38208" y="2075868"/>
                  <a:pt x="0" y="2037660"/>
                  <a:pt x="0" y="1990529"/>
                </a:cubicBezTo>
                <a:lnTo>
                  <a:pt x="0" y="85339"/>
                </a:lnTo>
                <a:cubicBezTo>
                  <a:pt x="0" y="38208"/>
                  <a:pt x="38208" y="0"/>
                  <a:pt x="85339" y="0"/>
                </a:cubicBezTo>
                <a:close/>
              </a:path>
            </a:pathLst>
          </a:cu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13" name="任意多边形: 形状 12">
            <a:extLst>
              <a:ext uri="{FF2B5EF4-FFF2-40B4-BE49-F238E27FC236}">
                <a16:creationId xmlns:a16="http://schemas.microsoft.com/office/drawing/2014/main" id="{E1CA6BE0-32EB-4CF8-75C9-AA488FCA0E66}"/>
              </a:ext>
            </a:extLst>
          </p:cNvPr>
          <p:cNvSpPr/>
          <p:nvPr/>
        </p:nvSpPr>
        <p:spPr>
          <a:xfrm>
            <a:off x="6721475" y="3867732"/>
            <a:ext cx="4775200" cy="2075868"/>
          </a:xfrm>
          <a:custGeom>
            <a:avLst/>
            <a:gdLst>
              <a:gd name="connsiteX0" fmla="*/ 876127 w 4775200"/>
              <a:gd name="connsiteY0" fmla="*/ 0 h 2075868"/>
              <a:gd name="connsiteX1" fmla="*/ 4689861 w 4775200"/>
              <a:gd name="connsiteY1" fmla="*/ 0 h 2075868"/>
              <a:gd name="connsiteX2" fmla="*/ 4775200 w 4775200"/>
              <a:gd name="connsiteY2" fmla="*/ 85339 h 2075868"/>
              <a:gd name="connsiteX3" fmla="*/ 4775200 w 4775200"/>
              <a:gd name="connsiteY3" fmla="*/ 1990529 h 2075868"/>
              <a:gd name="connsiteX4" fmla="*/ 4689861 w 4775200"/>
              <a:gd name="connsiteY4" fmla="*/ 2075868 h 2075868"/>
              <a:gd name="connsiteX5" fmla="*/ 85339 w 4775200"/>
              <a:gd name="connsiteY5" fmla="*/ 2075868 h 2075868"/>
              <a:gd name="connsiteX6" fmla="*/ 0 w 4775200"/>
              <a:gd name="connsiteY6" fmla="*/ 1990529 h 2075868"/>
              <a:gd name="connsiteX7" fmla="*/ 0 w 4775200"/>
              <a:gd name="connsiteY7" fmla="*/ 1120168 h 2075868"/>
              <a:gd name="connsiteX8" fmla="*/ 102467 w 4775200"/>
              <a:gd name="connsiteY8" fmla="*/ 1070807 h 2075868"/>
              <a:gd name="connsiteX9" fmla="*/ 870673 w 4775200"/>
              <a:gd name="connsiteY9" fmla="*/ 35733 h 2075868"/>
              <a:gd name="connsiteX10" fmla="*/ 876127 w 4775200"/>
              <a:gd name="connsiteY10" fmla="*/ 0 h 207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75200" h="2075868">
                <a:moveTo>
                  <a:pt x="876127" y="0"/>
                </a:moveTo>
                <a:lnTo>
                  <a:pt x="4689861" y="0"/>
                </a:lnTo>
                <a:cubicBezTo>
                  <a:pt x="4736992" y="0"/>
                  <a:pt x="4775200" y="38208"/>
                  <a:pt x="4775200" y="85339"/>
                </a:cubicBezTo>
                <a:lnTo>
                  <a:pt x="4775200" y="1990529"/>
                </a:lnTo>
                <a:cubicBezTo>
                  <a:pt x="4775200" y="2037660"/>
                  <a:pt x="4736992" y="2075868"/>
                  <a:pt x="4689861" y="2075868"/>
                </a:cubicBezTo>
                <a:lnTo>
                  <a:pt x="85339" y="2075868"/>
                </a:lnTo>
                <a:cubicBezTo>
                  <a:pt x="38208" y="2075868"/>
                  <a:pt x="0" y="2037660"/>
                  <a:pt x="0" y="1990529"/>
                </a:cubicBezTo>
                <a:lnTo>
                  <a:pt x="0" y="1120168"/>
                </a:lnTo>
                <a:lnTo>
                  <a:pt x="102467" y="1070807"/>
                </a:lnTo>
                <a:cubicBezTo>
                  <a:pt x="491970" y="859217"/>
                  <a:pt x="779128" y="483102"/>
                  <a:pt x="870673" y="35733"/>
                </a:cubicBezTo>
                <a:lnTo>
                  <a:pt x="876127" y="0"/>
                </a:lnTo>
                <a:close/>
              </a:path>
            </a:pathLst>
          </a:custGeom>
          <a:solidFill>
            <a:schemeClr val="bg1"/>
          </a:solidFill>
          <a:ln>
            <a:noFill/>
          </a:ln>
          <a:effectLst>
            <a:outerShdw blurRad="381000" dist="190500" dir="5400000" sx="90000" sy="90000" algn="ctr" rotWithShape="0">
              <a:srgbClr val="0F70FC">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sp>
        <p:nvSpPr>
          <p:cNvPr id="23" name="椭圆 22">
            <a:extLst>
              <a:ext uri="{FF2B5EF4-FFF2-40B4-BE49-F238E27FC236}">
                <a16:creationId xmlns:a16="http://schemas.microsoft.com/office/drawing/2014/main" id="{84673E66-DE24-2A45-D5BC-433405A5D513}"/>
              </a:ext>
            </a:extLst>
          </p:cNvPr>
          <p:cNvSpPr/>
          <p:nvPr/>
        </p:nvSpPr>
        <p:spPr>
          <a:xfrm>
            <a:off x="4980322" y="2527943"/>
            <a:ext cx="2231357" cy="2231357"/>
          </a:xfrm>
          <a:prstGeom prst="ellipse">
            <a:avLst/>
          </a:prstGeom>
          <a:blipFill dpi="0" rotWithShape="1">
            <a:blip r:embed="rId3"/>
            <a:srcRect/>
            <a:tile tx="88900" ty="0" sx="100000" sy="100000" flip="none" algn="t"/>
          </a:blip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Arial" panose="020B0604020202020204" pitchFamily="34" charset="0"/>
            </a:endParaRPr>
          </a:p>
        </p:txBody>
      </p:sp>
      <p:grpSp>
        <p:nvGrpSpPr>
          <p:cNvPr id="28" name="组合 27">
            <a:extLst>
              <a:ext uri="{FF2B5EF4-FFF2-40B4-BE49-F238E27FC236}">
                <a16:creationId xmlns:a16="http://schemas.microsoft.com/office/drawing/2014/main" id="{8CE4C862-7A1A-02FB-417D-297485ED272F}"/>
              </a:ext>
            </a:extLst>
          </p:cNvPr>
          <p:cNvGrpSpPr/>
          <p:nvPr/>
        </p:nvGrpSpPr>
        <p:grpSpPr>
          <a:xfrm>
            <a:off x="788569" y="1549500"/>
            <a:ext cx="4627697" cy="1653369"/>
            <a:chOff x="788569" y="1549500"/>
            <a:chExt cx="4627697" cy="1653369"/>
          </a:xfrm>
        </p:grpSpPr>
        <p:sp>
          <p:nvSpPr>
            <p:cNvPr id="25" name="文本框 24">
              <a:extLst>
                <a:ext uri="{FF2B5EF4-FFF2-40B4-BE49-F238E27FC236}">
                  <a16:creationId xmlns:a16="http://schemas.microsoft.com/office/drawing/2014/main" id="{A6C74D2C-2490-0D00-0B7B-CC49DFC12E2D}"/>
                </a:ext>
              </a:extLst>
            </p:cNvPr>
            <p:cNvSpPr txBox="1"/>
            <p:nvPr/>
          </p:nvSpPr>
          <p:spPr>
            <a:xfrm>
              <a:off x="788569" y="2136359"/>
              <a:ext cx="3891051"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从市场策略方面分析个人的主要工作从市场策略方面分析个人的主要工作</a:t>
              </a:r>
            </a:p>
            <a:p>
              <a:pPr>
                <a:lnSpc>
                  <a:spcPct val="120000"/>
                </a:lnSpc>
              </a:pPr>
              <a:r>
                <a:rPr lang="zh-CN" altLang="en-US" dirty="0">
                  <a:latin typeface="Arial" panose="020B0604020202020204" pitchFamily="34" charset="0"/>
                </a:rPr>
                <a:t>从市场策略方面分析个人的主要工作。</a:t>
              </a:r>
            </a:p>
          </p:txBody>
        </p:sp>
        <p:sp>
          <p:nvSpPr>
            <p:cNvPr id="26" name="文本框 25">
              <a:extLst>
                <a:ext uri="{FF2B5EF4-FFF2-40B4-BE49-F238E27FC236}">
                  <a16:creationId xmlns:a16="http://schemas.microsoft.com/office/drawing/2014/main" id="{09902B1D-B260-5BAD-CD94-203D38EEE38B}"/>
                </a:ext>
              </a:extLst>
            </p:cNvPr>
            <p:cNvSpPr txBox="1"/>
            <p:nvPr/>
          </p:nvSpPr>
          <p:spPr>
            <a:xfrm>
              <a:off x="788569" y="1549500"/>
              <a:ext cx="1415772" cy="461665"/>
            </a:xfrm>
            <a:prstGeom prst="rect">
              <a:avLst/>
            </a:prstGeom>
            <a:noFill/>
          </p:spPr>
          <p:txBody>
            <a:bodyPr wrap="none" rtlCol="0">
              <a:spAutoFit/>
            </a:bodyPr>
            <a:lstStyle>
              <a:defPPr>
                <a:defRPr lang="zh-CN"/>
              </a:defPPr>
              <a:lvl1pPr algn="r">
                <a:defRPr sz="5400">
                  <a:solidFill>
                    <a:srgbClr val="0F70FC"/>
                  </a:solidFill>
                  <a:latin typeface="思源宋体 CN Heavy" panose="02020900000000000000" pitchFamily="18" charset="-122"/>
                  <a:ea typeface="思源宋体 CN Heavy" panose="02020900000000000000" pitchFamily="18" charset="-122"/>
                </a:defRPr>
              </a:lvl1pPr>
            </a:lstStyle>
            <a:p>
              <a:pPr algn="l"/>
              <a:r>
                <a:rPr lang="zh-CN" altLang="en-US" sz="2400" dirty="0">
                  <a:solidFill>
                    <a:schemeClr val="accent1"/>
                  </a:solidFill>
                  <a:latin typeface="+mj-ea"/>
                  <a:ea typeface="+mj-ea"/>
                </a:rPr>
                <a:t>市场策略</a:t>
              </a:r>
            </a:p>
          </p:txBody>
        </p:sp>
        <p:sp>
          <p:nvSpPr>
            <p:cNvPr id="27" name="文本框 26">
              <a:extLst>
                <a:ext uri="{FF2B5EF4-FFF2-40B4-BE49-F238E27FC236}">
                  <a16:creationId xmlns:a16="http://schemas.microsoft.com/office/drawing/2014/main" id="{C4845CE5-D9CE-6EEF-A7B1-54AFF1ED498F}"/>
                </a:ext>
              </a:extLst>
            </p:cNvPr>
            <p:cNvSpPr txBox="1"/>
            <p:nvPr/>
          </p:nvSpPr>
          <p:spPr>
            <a:xfrm>
              <a:off x="4856497" y="1549500"/>
              <a:ext cx="559769" cy="461665"/>
            </a:xfrm>
            <a:prstGeom prst="rect">
              <a:avLst/>
            </a:prstGeom>
            <a:noFill/>
          </p:spPr>
          <p:txBody>
            <a:bodyPr wrap="none" rtlCol="0">
              <a:spAutoFit/>
            </a:bodyPr>
            <a:lstStyle>
              <a:defPPr>
                <a:defRPr lang="zh-CN"/>
              </a:defPPr>
              <a:lvl1pPr>
                <a:defRPr sz="2400">
                  <a:solidFill>
                    <a:srgbClr val="0F70FC"/>
                  </a:solidFill>
                  <a:latin typeface="思源宋体 CN Heavy" panose="02020900000000000000" pitchFamily="18" charset="-122"/>
                  <a:ea typeface="思源宋体 CN Heavy" panose="02020900000000000000" pitchFamily="18" charset="-122"/>
                </a:defRPr>
              </a:lvl1pPr>
            </a:lstStyle>
            <a:p>
              <a:r>
                <a:rPr lang="en-US" altLang="zh-CN" dirty="0">
                  <a:solidFill>
                    <a:schemeClr val="bg1">
                      <a:lumMod val="75000"/>
                    </a:schemeClr>
                  </a:solidFill>
                </a:rPr>
                <a:t>01</a:t>
              </a:r>
              <a:endParaRPr lang="zh-CN" altLang="en-US" dirty="0">
                <a:solidFill>
                  <a:schemeClr val="bg1">
                    <a:lumMod val="75000"/>
                  </a:schemeClr>
                </a:solidFill>
              </a:endParaRPr>
            </a:p>
          </p:txBody>
        </p:sp>
      </p:grpSp>
      <p:grpSp>
        <p:nvGrpSpPr>
          <p:cNvPr id="29" name="组合 28">
            <a:extLst>
              <a:ext uri="{FF2B5EF4-FFF2-40B4-BE49-F238E27FC236}">
                <a16:creationId xmlns:a16="http://schemas.microsoft.com/office/drawing/2014/main" id="{2B92A023-8289-B73C-C430-917299D249AA}"/>
              </a:ext>
            </a:extLst>
          </p:cNvPr>
          <p:cNvGrpSpPr/>
          <p:nvPr/>
        </p:nvGrpSpPr>
        <p:grpSpPr>
          <a:xfrm>
            <a:off x="788569" y="4078981"/>
            <a:ext cx="4627697" cy="1653369"/>
            <a:chOff x="788569" y="1549500"/>
            <a:chExt cx="4627697" cy="1653369"/>
          </a:xfrm>
        </p:grpSpPr>
        <p:sp>
          <p:nvSpPr>
            <p:cNvPr id="30" name="文本框 29">
              <a:extLst>
                <a:ext uri="{FF2B5EF4-FFF2-40B4-BE49-F238E27FC236}">
                  <a16:creationId xmlns:a16="http://schemas.microsoft.com/office/drawing/2014/main" id="{AB81E8F0-FA17-89FC-EF10-9580C26E2031}"/>
                </a:ext>
              </a:extLst>
            </p:cNvPr>
            <p:cNvSpPr txBox="1"/>
            <p:nvPr/>
          </p:nvSpPr>
          <p:spPr>
            <a:xfrm>
              <a:off x="788569" y="2136359"/>
              <a:ext cx="3891051"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从客户服务方面分析个人的主要工作从客户服务方面分析个人的主要工作</a:t>
              </a:r>
            </a:p>
            <a:p>
              <a:pPr>
                <a:lnSpc>
                  <a:spcPct val="120000"/>
                </a:lnSpc>
              </a:pPr>
              <a:r>
                <a:rPr lang="zh-CN" altLang="en-US" dirty="0">
                  <a:latin typeface="Arial" panose="020B0604020202020204" pitchFamily="34" charset="0"/>
                </a:rPr>
                <a:t>从客户服务方面分析个人的主要工作。</a:t>
              </a:r>
            </a:p>
          </p:txBody>
        </p:sp>
        <p:sp>
          <p:nvSpPr>
            <p:cNvPr id="31" name="文本框 30">
              <a:extLst>
                <a:ext uri="{FF2B5EF4-FFF2-40B4-BE49-F238E27FC236}">
                  <a16:creationId xmlns:a16="http://schemas.microsoft.com/office/drawing/2014/main" id="{D3387FAE-B720-E1D8-AC74-20A4E0CCB072}"/>
                </a:ext>
              </a:extLst>
            </p:cNvPr>
            <p:cNvSpPr txBox="1"/>
            <p:nvPr/>
          </p:nvSpPr>
          <p:spPr>
            <a:xfrm>
              <a:off x="788569" y="1549500"/>
              <a:ext cx="1415772" cy="461665"/>
            </a:xfrm>
            <a:prstGeom prst="rect">
              <a:avLst/>
            </a:prstGeom>
            <a:noFill/>
          </p:spPr>
          <p:txBody>
            <a:bodyPr wrap="none" rtlCol="0">
              <a:spAutoFit/>
            </a:bodyPr>
            <a:lstStyle>
              <a:defPPr>
                <a:defRPr lang="zh-CN"/>
              </a:defPPr>
              <a:lvl1pPr>
                <a:defRPr sz="2400">
                  <a:solidFill>
                    <a:schemeClr val="accent1"/>
                  </a:solidFill>
                  <a:latin typeface="+mj-ea"/>
                  <a:ea typeface="+mj-ea"/>
                </a:defRPr>
              </a:lvl1pPr>
            </a:lstStyle>
            <a:p>
              <a:r>
                <a:rPr lang="zh-CN" altLang="en-US" dirty="0"/>
                <a:t>客户服务</a:t>
              </a:r>
            </a:p>
          </p:txBody>
        </p:sp>
        <p:sp>
          <p:nvSpPr>
            <p:cNvPr id="32" name="文本框 31">
              <a:extLst>
                <a:ext uri="{FF2B5EF4-FFF2-40B4-BE49-F238E27FC236}">
                  <a16:creationId xmlns:a16="http://schemas.microsoft.com/office/drawing/2014/main" id="{291F08FE-6169-43C1-0E2F-A7489D1F8890}"/>
                </a:ext>
              </a:extLst>
            </p:cNvPr>
            <p:cNvSpPr txBox="1"/>
            <p:nvPr/>
          </p:nvSpPr>
          <p:spPr>
            <a:xfrm>
              <a:off x="4856497" y="2741204"/>
              <a:ext cx="559769" cy="461665"/>
            </a:xfrm>
            <a:prstGeom prst="rect">
              <a:avLst/>
            </a:prstGeom>
            <a:noFill/>
          </p:spPr>
          <p:txBody>
            <a:bodyPr wrap="none" rtlCol="0">
              <a:spAutoFit/>
            </a:bodyPr>
            <a:lstStyle>
              <a:defPPr>
                <a:defRPr lang="zh-CN"/>
              </a:defPPr>
              <a:lvl1pPr>
                <a:defRPr sz="2400">
                  <a:solidFill>
                    <a:srgbClr val="0F70FC"/>
                  </a:solidFill>
                  <a:latin typeface="思源宋体 CN Heavy" panose="02020900000000000000" pitchFamily="18" charset="-122"/>
                  <a:ea typeface="思源宋体 CN Heavy" panose="02020900000000000000" pitchFamily="18" charset="-122"/>
                </a:defRPr>
              </a:lvl1pPr>
            </a:lstStyle>
            <a:p>
              <a:r>
                <a:rPr lang="en-US" altLang="zh-CN" dirty="0">
                  <a:solidFill>
                    <a:schemeClr val="bg1">
                      <a:lumMod val="75000"/>
                    </a:schemeClr>
                  </a:solidFill>
                </a:rPr>
                <a:t>03</a:t>
              </a:r>
              <a:endParaRPr lang="zh-CN" altLang="en-US" dirty="0">
                <a:solidFill>
                  <a:schemeClr val="bg1">
                    <a:lumMod val="75000"/>
                  </a:schemeClr>
                </a:solidFill>
              </a:endParaRPr>
            </a:p>
          </p:txBody>
        </p:sp>
      </p:grpSp>
      <p:grpSp>
        <p:nvGrpSpPr>
          <p:cNvPr id="33" name="组合 32">
            <a:extLst>
              <a:ext uri="{FF2B5EF4-FFF2-40B4-BE49-F238E27FC236}">
                <a16:creationId xmlns:a16="http://schemas.microsoft.com/office/drawing/2014/main" id="{89F8B35D-1D5F-A12B-1B59-868EF4789D96}"/>
              </a:ext>
            </a:extLst>
          </p:cNvPr>
          <p:cNvGrpSpPr/>
          <p:nvPr/>
        </p:nvGrpSpPr>
        <p:grpSpPr>
          <a:xfrm flipH="1">
            <a:off x="6795226" y="1611112"/>
            <a:ext cx="4627697" cy="1653369"/>
            <a:chOff x="788569" y="1549500"/>
            <a:chExt cx="4627697" cy="1653369"/>
          </a:xfrm>
        </p:grpSpPr>
        <p:sp>
          <p:nvSpPr>
            <p:cNvPr id="34" name="文本框 33">
              <a:extLst>
                <a:ext uri="{FF2B5EF4-FFF2-40B4-BE49-F238E27FC236}">
                  <a16:creationId xmlns:a16="http://schemas.microsoft.com/office/drawing/2014/main" id="{CB33A861-9B38-F579-70A2-C6E61604591F}"/>
                </a:ext>
              </a:extLst>
            </p:cNvPr>
            <p:cNvSpPr txBox="1"/>
            <p:nvPr/>
          </p:nvSpPr>
          <p:spPr>
            <a:xfrm>
              <a:off x="788569" y="2136359"/>
              <a:ext cx="3891051"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从</a:t>
              </a:r>
              <a:r>
                <a:rPr lang="zh-CN" altLang="en-US" sz="1800" dirty="0">
                  <a:latin typeface="Arial" panose="020B0604020202020204" pitchFamily="34" charset="0"/>
                </a:rPr>
                <a:t>产品创新</a:t>
              </a:r>
              <a:r>
                <a:rPr lang="zh-CN" altLang="en-US" dirty="0">
                  <a:latin typeface="Arial" panose="020B0604020202020204" pitchFamily="34" charset="0"/>
                </a:rPr>
                <a:t>方面分析个人的主要工作从</a:t>
              </a:r>
              <a:r>
                <a:rPr lang="zh-CN" altLang="en-US" sz="1800" dirty="0">
                  <a:latin typeface="Arial" panose="020B0604020202020204" pitchFamily="34" charset="0"/>
                </a:rPr>
                <a:t>产品创新</a:t>
              </a:r>
              <a:r>
                <a:rPr lang="zh-CN" altLang="en-US" dirty="0">
                  <a:latin typeface="Arial" panose="020B0604020202020204" pitchFamily="34" charset="0"/>
                </a:rPr>
                <a:t>方面分析个人的主要工作</a:t>
              </a:r>
            </a:p>
            <a:p>
              <a:pPr>
                <a:lnSpc>
                  <a:spcPct val="120000"/>
                </a:lnSpc>
              </a:pPr>
              <a:r>
                <a:rPr lang="zh-CN" altLang="en-US" dirty="0">
                  <a:latin typeface="Arial" panose="020B0604020202020204" pitchFamily="34" charset="0"/>
                </a:rPr>
                <a:t>从</a:t>
              </a:r>
              <a:r>
                <a:rPr lang="zh-CN" altLang="en-US" sz="1800" dirty="0">
                  <a:latin typeface="Arial" panose="020B0604020202020204" pitchFamily="34" charset="0"/>
                </a:rPr>
                <a:t>产品创新</a:t>
              </a:r>
              <a:r>
                <a:rPr lang="zh-CN" altLang="en-US" dirty="0">
                  <a:latin typeface="Arial" panose="020B0604020202020204" pitchFamily="34" charset="0"/>
                </a:rPr>
                <a:t>方面分析个人的主要工作。</a:t>
              </a:r>
            </a:p>
          </p:txBody>
        </p:sp>
        <p:sp>
          <p:nvSpPr>
            <p:cNvPr id="35" name="文本框 34">
              <a:extLst>
                <a:ext uri="{FF2B5EF4-FFF2-40B4-BE49-F238E27FC236}">
                  <a16:creationId xmlns:a16="http://schemas.microsoft.com/office/drawing/2014/main" id="{6A2C0B1F-E502-AB19-70EC-28ED28A2E66B}"/>
                </a:ext>
              </a:extLst>
            </p:cNvPr>
            <p:cNvSpPr txBox="1"/>
            <p:nvPr/>
          </p:nvSpPr>
          <p:spPr>
            <a:xfrm>
              <a:off x="788569" y="1549500"/>
              <a:ext cx="1415772" cy="461665"/>
            </a:xfrm>
            <a:prstGeom prst="rect">
              <a:avLst/>
            </a:prstGeom>
            <a:noFill/>
          </p:spPr>
          <p:txBody>
            <a:bodyPr wrap="none" rtlCol="0">
              <a:spAutoFit/>
            </a:bodyPr>
            <a:lstStyle>
              <a:defPPr>
                <a:defRPr lang="zh-CN"/>
              </a:defPPr>
              <a:lvl1pPr>
                <a:defRPr sz="2400">
                  <a:solidFill>
                    <a:schemeClr val="accent1"/>
                  </a:solidFill>
                  <a:latin typeface="+mj-ea"/>
                  <a:ea typeface="+mj-ea"/>
                </a:defRPr>
              </a:lvl1pPr>
            </a:lstStyle>
            <a:p>
              <a:r>
                <a:rPr lang="zh-CN" altLang="en-US" dirty="0"/>
                <a:t>产品创新</a:t>
              </a:r>
            </a:p>
          </p:txBody>
        </p:sp>
        <p:sp>
          <p:nvSpPr>
            <p:cNvPr id="36" name="文本框 35">
              <a:extLst>
                <a:ext uri="{FF2B5EF4-FFF2-40B4-BE49-F238E27FC236}">
                  <a16:creationId xmlns:a16="http://schemas.microsoft.com/office/drawing/2014/main" id="{338D9A42-9142-2088-A0BC-3DF172999E0F}"/>
                </a:ext>
              </a:extLst>
            </p:cNvPr>
            <p:cNvSpPr txBox="1"/>
            <p:nvPr/>
          </p:nvSpPr>
          <p:spPr>
            <a:xfrm>
              <a:off x="4856497" y="1549500"/>
              <a:ext cx="559769" cy="461665"/>
            </a:xfrm>
            <a:prstGeom prst="rect">
              <a:avLst/>
            </a:prstGeom>
            <a:noFill/>
          </p:spPr>
          <p:txBody>
            <a:bodyPr wrap="none" rtlCol="0">
              <a:spAutoFit/>
            </a:bodyPr>
            <a:lstStyle>
              <a:defPPr>
                <a:defRPr lang="zh-CN"/>
              </a:defPPr>
              <a:lvl1pPr>
                <a:defRPr sz="2400">
                  <a:solidFill>
                    <a:srgbClr val="0F70FC"/>
                  </a:solidFill>
                  <a:latin typeface="思源宋体 CN Heavy" panose="02020900000000000000" pitchFamily="18" charset="-122"/>
                  <a:ea typeface="思源宋体 CN Heavy" panose="02020900000000000000" pitchFamily="18" charset="-122"/>
                </a:defRPr>
              </a:lvl1pPr>
            </a:lstStyle>
            <a:p>
              <a:r>
                <a:rPr lang="en-US" altLang="zh-CN" dirty="0">
                  <a:solidFill>
                    <a:schemeClr val="bg1">
                      <a:lumMod val="75000"/>
                    </a:schemeClr>
                  </a:solidFill>
                </a:rPr>
                <a:t>02</a:t>
              </a:r>
              <a:endParaRPr lang="zh-CN" altLang="en-US" dirty="0">
                <a:solidFill>
                  <a:schemeClr val="bg1">
                    <a:lumMod val="75000"/>
                  </a:schemeClr>
                </a:solidFill>
              </a:endParaRPr>
            </a:p>
          </p:txBody>
        </p:sp>
      </p:grpSp>
      <p:grpSp>
        <p:nvGrpSpPr>
          <p:cNvPr id="38" name="组合 37">
            <a:extLst>
              <a:ext uri="{FF2B5EF4-FFF2-40B4-BE49-F238E27FC236}">
                <a16:creationId xmlns:a16="http://schemas.microsoft.com/office/drawing/2014/main" id="{6C82B599-0D37-6165-3B6E-5A9EE2258B99}"/>
              </a:ext>
            </a:extLst>
          </p:cNvPr>
          <p:cNvGrpSpPr/>
          <p:nvPr/>
        </p:nvGrpSpPr>
        <p:grpSpPr>
          <a:xfrm flipH="1">
            <a:off x="6795226" y="4119363"/>
            <a:ext cx="4627697" cy="1653369"/>
            <a:chOff x="788569" y="1549500"/>
            <a:chExt cx="4627697" cy="1653369"/>
          </a:xfrm>
        </p:grpSpPr>
        <p:sp>
          <p:nvSpPr>
            <p:cNvPr id="39" name="文本框 38">
              <a:extLst>
                <a:ext uri="{FF2B5EF4-FFF2-40B4-BE49-F238E27FC236}">
                  <a16:creationId xmlns:a16="http://schemas.microsoft.com/office/drawing/2014/main" id="{95FC5714-4D28-9E01-4517-879D207410E4}"/>
                </a:ext>
              </a:extLst>
            </p:cNvPr>
            <p:cNvSpPr txBox="1"/>
            <p:nvPr/>
          </p:nvSpPr>
          <p:spPr>
            <a:xfrm>
              <a:off x="788569" y="2136359"/>
              <a:ext cx="3891051"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从</a:t>
              </a:r>
              <a:r>
                <a:rPr lang="zh-CN" altLang="en-US" sz="1800" dirty="0">
                  <a:latin typeface="Arial" panose="020B0604020202020204" pitchFamily="34" charset="0"/>
                </a:rPr>
                <a:t>思维方式</a:t>
              </a:r>
              <a:r>
                <a:rPr lang="zh-CN" altLang="en-US" dirty="0">
                  <a:latin typeface="Arial" panose="020B0604020202020204" pitchFamily="34" charset="0"/>
                </a:rPr>
                <a:t>方面分析个人的主要工作从</a:t>
              </a:r>
              <a:r>
                <a:rPr lang="zh-CN" altLang="en-US" sz="1800" dirty="0">
                  <a:latin typeface="Arial" panose="020B0604020202020204" pitchFamily="34" charset="0"/>
                </a:rPr>
                <a:t>思维方式</a:t>
              </a:r>
              <a:r>
                <a:rPr lang="zh-CN" altLang="en-US" dirty="0">
                  <a:latin typeface="Arial" panose="020B0604020202020204" pitchFamily="34" charset="0"/>
                </a:rPr>
                <a:t>方面分析个人的主要工作</a:t>
              </a:r>
            </a:p>
            <a:p>
              <a:pPr>
                <a:lnSpc>
                  <a:spcPct val="120000"/>
                </a:lnSpc>
              </a:pPr>
              <a:r>
                <a:rPr lang="zh-CN" altLang="en-US" dirty="0">
                  <a:latin typeface="Arial" panose="020B0604020202020204" pitchFamily="34" charset="0"/>
                </a:rPr>
                <a:t>从</a:t>
              </a:r>
              <a:r>
                <a:rPr lang="zh-CN" altLang="en-US" sz="1800" dirty="0">
                  <a:latin typeface="Arial" panose="020B0604020202020204" pitchFamily="34" charset="0"/>
                </a:rPr>
                <a:t>思维方式</a:t>
              </a:r>
              <a:r>
                <a:rPr lang="zh-CN" altLang="en-US" dirty="0">
                  <a:latin typeface="Arial" panose="020B0604020202020204" pitchFamily="34" charset="0"/>
                </a:rPr>
                <a:t>方面分析个人的主要工作。</a:t>
              </a:r>
            </a:p>
          </p:txBody>
        </p:sp>
        <p:sp>
          <p:nvSpPr>
            <p:cNvPr id="40" name="文本框 39">
              <a:extLst>
                <a:ext uri="{FF2B5EF4-FFF2-40B4-BE49-F238E27FC236}">
                  <a16:creationId xmlns:a16="http://schemas.microsoft.com/office/drawing/2014/main" id="{1D696305-3BB4-06F4-7CB8-A1F0C41D995B}"/>
                </a:ext>
              </a:extLst>
            </p:cNvPr>
            <p:cNvSpPr txBox="1"/>
            <p:nvPr/>
          </p:nvSpPr>
          <p:spPr>
            <a:xfrm>
              <a:off x="788569" y="1549500"/>
              <a:ext cx="1415772" cy="461665"/>
            </a:xfrm>
            <a:prstGeom prst="rect">
              <a:avLst/>
            </a:prstGeom>
            <a:noFill/>
          </p:spPr>
          <p:txBody>
            <a:bodyPr wrap="none" rtlCol="0">
              <a:spAutoFit/>
            </a:bodyPr>
            <a:lstStyle>
              <a:defPPr>
                <a:defRPr lang="zh-CN"/>
              </a:defPPr>
              <a:lvl1pPr>
                <a:defRPr sz="2400">
                  <a:solidFill>
                    <a:schemeClr val="accent1"/>
                  </a:solidFill>
                  <a:latin typeface="+mj-ea"/>
                  <a:ea typeface="+mj-ea"/>
                </a:defRPr>
              </a:lvl1pPr>
            </a:lstStyle>
            <a:p>
              <a:r>
                <a:rPr lang="zh-CN" altLang="en-US" dirty="0"/>
                <a:t>思维方式</a:t>
              </a:r>
            </a:p>
          </p:txBody>
        </p:sp>
        <p:sp>
          <p:nvSpPr>
            <p:cNvPr id="41" name="文本框 40">
              <a:extLst>
                <a:ext uri="{FF2B5EF4-FFF2-40B4-BE49-F238E27FC236}">
                  <a16:creationId xmlns:a16="http://schemas.microsoft.com/office/drawing/2014/main" id="{586C7C18-30FE-DACA-78EC-48669E3EE8CF}"/>
                </a:ext>
              </a:extLst>
            </p:cNvPr>
            <p:cNvSpPr txBox="1"/>
            <p:nvPr/>
          </p:nvSpPr>
          <p:spPr>
            <a:xfrm>
              <a:off x="4856497" y="2700822"/>
              <a:ext cx="559769" cy="461665"/>
            </a:xfrm>
            <a:prstGeom prst="rect">
              <a:avLst/>
            </a:prstGeom>
            <a:noFill/>
          </p:spPr>
          <p:txBody>
            <a:bodyPr wrap="none" rtlCol="0">
              <a:spAutoFit/>
            </a:bodyPr>
            <a:lstStyle>
              <a:defPPr>
                <a:defRPr lang="zh-CN"/>
              </a:defPPr>
              <a:lvl1pPr>
                <a:defRPr sz="2400">
                  <a:solidFill>
                    <a:srgbClr val="0F70FC"/>
                  </a:solidFill>
                  <a:latin typeface="思源宋体 CN Heavy" panose="02020900000000000000" pitchFamily="18" charset="-122"/>
                  <a:ea typeface="思源宋体 CN Heavy" panose="02020900000000000000" pitchFamily="18" charset="-122"/>
                </a:defRPr>
              </a:lvl1pPr>
            </a:lstStyle>
            <a:p>
              <a:r>
                <a:rPr lang="en-US" altLang="zh-CN" dirty="0">
                  <a:solidFill>
                    <a:schemeClr val="bg1">
                      <a:lumMod val="75000"/>
                    </a:schemeClr>
                  </a:solidFill>
                </a:rPr>
                <a:t>04</a:t>
              </a:r>
              <a:endParaRPr lang="zh-CN" altLang="en-US" dirty="0">
                <a:solidFill>
                  <a:schemeClr val="bg1">
                    <a:lumMod val="75000"/>
                  </a:schemeClr>
                </a:solidFill>
              </a:endParaRPr>
            </a:p>
          </p:txBody>
        </p:sp>
      </p:grpSp>
    </p:spTree>
    <p:extLst>
      <p:ext uri="{BB962C8B-B14F-4D97-AF65-F5344CB8AC3E}">
        <p14:creationId xmlns:p14="http://schemas.microsoft.com/office/powerpoint/2010/main" val="2297716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4336E6C-97E8-DFCA-1379-6E1D7E016ED4}"/>
              </a:ext>
            </a:extLst>
          </p:cNvPr>
          <p:cNvSpPr txBox="1"/>
          <p:nvPr/>
        </p:nvSpPr>
        <p:spPr>
          <a:xfrm>
            <a:off x="647700" y="139700"/>
            <a:ext cx="3302000" cy="584775"/>
          </a:xfrm>
          <a:prstGeom prst="rect">
            <a:avLst/>
          </a:prstGeom>
          <a:noFill/>
        </p:spPr>
        <p:txBody>
          <a:bodyPr wrap="square" rtlCol="0">
            <a:spAutoFit/>
          </a:bodyPr>
          <a:lstStyle/>
          <a:p>
            <a:pPr algn="dist"/>
            <a:r>
              <a:rPr lang="zh-CN" altLang="en-US" sz="3200" dirty="0">
                <a:solidFill>
                  <a:schemeClr val="bg1"/>
                </a:solidFill>
                <a:latin typeface="+mj-ea"/>
                <a:ea typeface="+mj-ea"/>
              </a:rPr>
              <a:t>个人工作汇报</a:t>
            </a:r>
          </a:p>
        </p:txBody>
      </p:sp>
      <p:graphicFrame>
        <p:nvGraphicFramePr>
          <p:cNvPr id="8" name="图表 7">
            <a:extLst>
              <a:ext uri="{FF2B5EF4-FFF2-40B4-BE49-F238E27FC236}">
                <a16:creationId xmlns:a16="http://schemas.microsoft.com/office/drawing/2014/main" id="{462B49CF-4534-A202-48EC-B91E6CEDD6C2}"/>
              </a:ext>
            </a:extLst>
          </p:cNvPr>
          <p:cNvGraphicFramePr/>
          <p:nvPr>
            <p:extLst>
              <p:ext uri="{D42A27DB-BD31-4B8C-83A1-F6EECF244321}">
                <p14:modId xmlns:p14="http://schemas.microsoft.com/office/powerpoint/2010/main" val="3582135554"/>
              </p:ext>
            </p:extLst>
          </p:nvPr>
        </p:nvGraphicFramePr>
        <p:xfrm>
          <a:off x="708026" y="906508"/>
          <a:ext cx="7173232" cy="5418667"/>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组合 15">
            <a:extLst>
              <a:ext uri="{FF2B5EF4-FFF2-40B4-BE49-F238E27FC236}">
                <a16:creationId xmlns:a16="http://schemas.microsoft.com/office/drawing/2014/main" id="{CF2CA2E6-8189-1006-207F-9172C613F6E8}"/>
              </a:ext>
            </a:extLst>
          </p:cNvPr>
          <p:cNvGrpSpPr/>
          <p:nvPr/>
        </p:nvGrpSpPr>
        <p:grpSpPr>
          <a:xfrm>
            <a:off x="8135466" y="958255"/>
            <a:ext cx="3485033" cy="1677972"/>
            <a:chOff x="8135466" y="1262985"/>
            <a:chExt cx="3485033" cy="1677972"/>
          </a:xfrm>
        </p:grpSpPr>
        <p:sp>
          <p:nvSpPr>
            <p:cNvPr id="12" name="文本框 11">
              <a:extLst>
                <a:ext uri="{FF2B5EF4-FFF2-40B4-BE49-F238E27FC236}">
                  <a16:creationId xmlns:a16="http://schemas.microsoft.com/office/drawing/2014/main" id="{B246B5C4-D7C9-B94E-98CE-5413C873C528}"/>
                </a:ext>
              </a:extLst>
            </p:cNvPr>
            <p:cNvSpPr txBox="1"/>
            <p:nvPr/>
          </p:nvSpPr>
          <p:spPr>
            <a:xfrm>
              <a:off x="8135466" y="1708295"/>
              <a:ext cx="3485033" cy="1066510"/>
            </a:xfrm>
            <a:prstGeom prst="rect">
              <a:avLst/>
            </a:prstGeom>
            <a:noFill/>
          </p:spPr>
          <p:txBody>
            <a:bodyPr wrap="square">
              <a:spAutoFit/>
            </a:bodyPr>
            <a:lstStyle/>
            <a:p>
              <a:pPr>
                <a:lnSpc>
                  <a:spcPct val="120000"/>
                </a:lnSpc>
              </a:pPr>
              <a:r>
                <a:rPr lang="zh-CN" altLang="en-US" dirty="0">
                  <a:latin typeface="Arial" panose="020B0604020202020204" pitchFamily="34" charset="0"/>
                </a:rPr>
                <a:t>四个季度个人目标制定原则及分析，四个季度个人目标制定原则及分析。</a:t>
              </a:r>
            </a:p>
          </p:txBody>
        </p:sp>
        <p:sp>
          <p:nvSpPr>
            <p:cNvPr id="13" name="文本框 12">
              <a:extLst>
                <a:ext uri="{FF2B5EF4-FFF2-40B4-BE49-F238E27FC236}">
                  <a16:creationId xmlns:a16="http://schemas.microsoft.com/office/drawing/2014/main" id="{85DE7B9E-1A4D-316E-C701-31D11745D48D}"/>
                </a:ext>
              </a:extLst>
            </p:cNvPr>
            <p:cNvSpPr txBox="1"/>
            <p:nvPr/>
          </p:nvSpPr>
          <p:spPr>
            <a:xfrm>
              <a:off x="8135467" y="1262985"/>
              <a:ext cx="1415772" cy="461665"/>
            </a:xfrm>
            <a:prstGeom prst="rect">
              <a:avLst/>
            </a:prstGeom>
            <a:noFill/>
          </p:spPr>
          <p:txBody>
            <a:bodyPr wrap="none" rtlCol="0">
              <a:spAutoFit/>
            </a:bodyPr>
            <a:lstStyle>
              <a:defPPr>
                <a:defRPr lang="zh-CN"/>
              </a:defPPr>
              <a:lvl1pPr>
                <a:defRPr sz="2400">
                  <a:solidFill>
                    <a:schemeClr val="accent1"/>
                  </a:solidFill>
                  <a:latin typeface="+mj-ea"/>
                  <a:ea typeface="+mj-ea"/>
                </a:defRPr>
              </a:lvl1pPr>
            </a:lstStyle>
            <a:p>
              <a:r>
                <a:rPr lang="zh-CN" altLang="en-US" dirty="0"/>
                <a:t>个人目标</a:t>
              </a:r>
            </a:p>
          </p:txBody>
        </p:sp>
        <p:cxnSp>
          <p:nvCxnSpPr>
            <p:cNvPr id="15" name="直接连接符 14">
              <a:extLst>
                <a:ext uri="{FF2B5EF4-FFF2-40B4-BE49-F238E27FC236}">
                  <a16:creationId xmlns:a16="http://schemas.microsoft.com/office/drawing/2014/main" id="{43785AC2-134B-DADB-F54F-603F1877D0FC}"/>
                </a:ext>
              </a:extLst>
            </p:cNvPr>
            <p:cNvCxnSpPr/>
            <p:nvPr/>
          </p:nvCxnSpPr>
          <p:spPr>
            <a:xfrm>
              <a:off x="8255002" y="2940957"/>
              <a:ext cx="3241673"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8ADA3884-2695-C3FB-812E-3B511ACEE267}"/>
              </a:ext>
            </a:extLst>
          </p:cNvPr>
          <p:cNvGrpSpPr/>
          <p:nvPr/>
        </p:nvGrpSpPr>
        <p:grpSpPr>
          <a:xfrm>
            <a:off x="8120952" y="3252559"/>
            <a:ext cx="3485033" cy="1677972"/>
            <a:chOff x="8135466" y="1262985"/>
            <a:chExt cx="3485033" cy="1677972"/>
          </a:xfrm>
        </p:grpSpPr>
        <p:sp>
          <p:nvSpPr>
            <p:cNvPr id="18" name="文本框 17">
              <a:extLst>
                <a:ext uri="{FF2B5EF4-FFF2-40B4-BE49-F238E27FC236}">
                  <a16:creationId xmlns:a16="http://schemas.microsoft.com/office/drawing/2014/main" id="{C44B818D-455A-0A8C-C9FA-063BC5CB682B}"/>
                </a:ext>
              </a:extLst>
            </p:cNvPr>
            <p:cNvSpPr txBox="1"/>
            <p:nvPr/>
          </p:nvSpPr>
          <p:spPr>
            <a:xfrm>
              <a:off x="8135466" y="1708295"/>
              <a:ext cx="3485033" cy="734112"/>
            </a:xfrm>
            <a:prstGeom prst="rect">
              <a:avLst/>
            </a:prstGeom>
            <a:noFill/>
          </p:spPr>
          <p:txBody>
            <a:bodyPr wrap="square">
              <a:spAutoFit/>
            </a:bodyPr>
            <a:lstStyle/>
            <a:p>
              <a:pPr>
                <a:lnSpc>
                  <a:spcPct val="120000"/>
                </a:lnSpc>
              </a:pPr>
              <a:r>
                <a:rPr lang="zh-CN" altLang="en-US" dirty="0">
                  <a:latin typeface="Arial" panose="020B0604020202020204" pitchFamily="34" charset="0"/>
                </a:rPr>
                <a:t>四个季度个人完成情况分析，四个季度个人完成情况分析。</a:t>
              </a:r>
            </a:p>
          </p:txBody>
        </p:sp>
        <p:sp>
          <p:nvSpPr>
            <p:cNvPr id="19" name="文本框 18">
              <a:extLst>
                <a:ext uri="{FF2B5EF4-FFF2-40B4-BE49-F238E27FC236}">
                  <a16:creationId xmlns:a16="http://schemas.microsoft.com/office/drawing/2014/main" id="{03AF5C90-0B72-D607-ADD9-24302BE3851D}"/>
                </a:ext>
              </a:extLst>
            </p:cNvPr>
            <p:cNvSpPr txBox="1"/>
            <p:nvPr/>
          </p:nvSpPr>
          <p:spPr>
            <a:xfrm>
              <a:off x="8135467" y="1262985"/>
              <a:ext cx="1415772" cy="461665"/>
            </a:xfrm>
            <a:prstGeom prst="rect">
              <a:avLst/>
            </a:prstGeom>
            <a:noFill/>
          </p:spPr>
          <p:txBody>
            <a:bodyPr wrap="none" rtlCol="0">
              <a:spAutoFit/>
            </a:bodyPr>
            <a:lstStyle>
              <a:defPPr>
                <a:defRPr lang="zh-CN"/>
              </a:defPPr>
              <a:lvl1pPr algn="r">
                <a:defRPr sz="5400">
                  <a:solidFill>
                    <a:srgbClr val="0F70FC"/>
                  </a:solidFill>
                  <a:latin typeface="思源宋体 CN Heavy" panose="02020900000000000000" pitchFamily="18" charset="-122"/>
                  <a:ea typeface="思源宋体 CN Heavy" panose="02020900000000000000" pitchFamily="18" charset="-122"/>
                </a:defRPr>
              </a:lvl1pPr>
            </a:lstStyle>
            <a:p>
              <a:pPr algn="l"/>
              <a:r>
                <a:rPr lang="zh-CN" altLang="en-US" sz="2400" dirty="0">
                  <a:solidFill>
                    <a:schemeClr val="accent1"/>
                  </a:solidFill>
                  <a:latin typeface="+mj-ea"/>
                  <a:ea typeface="+mj-ea"/>
                </a:rPr>
                <a:t>完成情况</a:t>
              </a:r>
            </a:p>
          </p:txBody>
        </p:sp>
        <p:cxnSp>
          <p:nvCxnSpPr>
            <p:cNvPr id="20" name="直接连接符 19">
              <a:extLst>
                <a:ext uri="{FF2B5EF4-FFF2-40B4-BE49-F238E27FC236}">
                  <a16:creationId xmlns:a16="http://schemas.microsoft.com/office/drawing/2014/main" id="{8D28F938-979C-729C-E95C-0363132B3DF1}"/>
                </a:ext>
              </a:extLst>
            </p:cNvPr>
            <p:cNvCxnSpPr/>
            <p:nvPr/>
          </p:nvCxnSpPr>
          <p:spPr>
            <a:xfrm>
              <a:off x="8255002" y="2940957"/>
              <a:ext cx="3241673"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grpSp>
      <p:pic>
        <p:nvPicPr>
          <p:cNvPr id="25" name="图片 24">
            <a:extLst>
              <a:ext uri="{FF2B5EF4-FFF2-40B4-BE49-F238E27FC236}">
                <a16:creationId xmlns:a16="http://schemas.microsoft.com/office/drawing/2014/main" id="{5D16285F-8476-B8A5-C01A-0B76CBECDE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07426" y="4468867"/>
            <a:ext cx="3584574" cy="2389133"/>
          </a:xfrm>
          <a:prstGeom prst="rect">
            <a:avLst/>
          </a:prstGeom>
        </p:spPr>
      </p:pic>
    </p:spTree>
    <p:extLst>
      <p:ext uri="{BB962C8B-B14F-4D97-AF65-F5344CB8AC3E}">
        <p14:creationId xmlns:p14="http://schemas.microsoft.com/office/powerpoint/2010/main" val="725489789"/>
      </p:ext>
    </p:extLst>
  </p:cSld>
  <p:clrMapOvr>
    <a:masterClrMapping/>
  </p:clrMapOvr>
</p:sld>
</file>

<file path=ppt/theme/theme1.xml><?xml version="1.0" encoding="utf-8"?>
<a:theme xmlns:a="http://schemas.openxmlformats.org/drawingml/2006/main" name="Office 主题​​">
  <a:themeElements>
    <a:clrScheme name="自定义 32">
      <a:dk1>
        <a:sysClr val="windowText" lastClr="000000"/>
      </a:dk1>
      <a:lt1>
        <a:sysClr val="window" lastClr="FFFFFF"/>
      </a:lt1>
      <a:dk2>
        <a:srgbClr val="2D3847"/>
      </a:dk2>
      <a:lt2>
        <a:srgbClr val="E7E6E6"/>
      </a:lt2>
      <a:accent1>
        <a:srgbClr val="1D78FA"/>
      </a:accent1>
      <a:accent2>
        <a:srgbClr val="FFC000"/>
      </a:accent2>
      <a:accent3>
        <a:srgbClr val="0563C1"/>
      </a:accent3>
      <a:accent4>
        <a:srgbClr val="A5A5A5"/>
      </a:accent4>
      <a:accent5>
        <a:srgbClr val="7F7F7F"/>
      </a:accent5>
      <a:accent6>
        <a:srgbClr val="595959"/>
      </a:accent6>
      <a:hlink>
        <a:srgbClr val="0563C1"/>
      </a:hlink>
      <a:folHlink>
        <a:srgbClr val="954F72"/>
      </a:folHlink>
    </a:clrScheme>
    <a:fontScheme name="自定义 16">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wrap="square" rtlCol="0" anchor="ctr">
        <a:noAutofit/>
      </a:bodyP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TotalTime>
  <Words>867</Words>
  <Application>Microsoft Office PowerPoint</Application>
  <PresentationFormat>宽屏</PresentationFormat>
  <Paragraphs>176</Paragraphs>
  <Slides>18</Slides>
  <Notes>18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OPPOSans H</vt:lpstr>
      <vt:lpstr>OPPOSans M</vt:lpstr>
      <vt:lpstr>Roboto Bold</vt:lpstr>
      <vt:lpstr>Roboto Regular</vt:lpstr>
      <vt:lpstr>阿里巴巴普惠体 2.0 55 Regular</vt:lpstr>
      <vt:lpstr>阿里巴巴普惠体 2.0 65 Medium</vt:lpstr>
      <vt:lpstr>等线</vt:lpstr>
      <vt:lpstr>思源黑体 CN Bold</vt:lpstr>
      <vt:lpstr>思源黑体 CN Light</vt:lpstr>
      <vt:lpstr>思源黑体 CN Regular</vt:lpstr>
      <vt:lpstr>思源宋体 CN Heavy</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新征程 向未来——蓝色商务风年终总结ppt模板</dc:title>
  <dc:creator>©阿浔</dc:creator>
  <cp:keywords>P界达人</cp:keywords>
  <dc:description>51PPT模板网，幻灯片演示模板及素材免费下载！_x000d_
51PPT模板网 唯一访问网址：www.51pptmoban.com</dc:description>
  <cp:lastModifiedBy>51pptmoban .com</cp:lastModifiedBy>
  <cp:revision>59</cp:revision>
  <dcterms:created xsi:type="dcterms:W3CDTF">2023-08-19T04:47:24Z</dcterms:created>
  <dcterms:modified xsi:type="dcterms:W3CDTF">2023-12-11T14:18:22Z</dcterms:modified>
  <cp:contentStatus>新征程 向未来——蓝色商务风年终总结ppt模板，www.51pptmoban.com</cp:contentStatus>
  <cp:version>51pptmoban.com（V51-121102版）</cp:version>
</cp:coreProperties>
</file>